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ppt/ink/ink3.xml" ContentType="application/inkml+xml"/>
  <Override PartName="/ppt/ink/ink4.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1.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3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4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4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44.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45.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46.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47.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1" r:id="rId3"/>
    <p:sldMasterId id="2147483689" r:id="rId4"/>
  </p:sldMasterIdLst>
  <p:notesMasterIdLst>
    <p:notesMasterId r:id="rId195"/>
  </p:notesMasterIdLst>
  <p:sldIdLst>
    <p:sldId id="4427" r:id="rId5"/>
    <p:sldId id="4430" r:id="rId6"/>
    <p:sldId id="4428" r:id="rId7"/>
    <p:sldId id="4432" r:id="rId8"/>
    <p:sldId id="4434" r:id="rId9"/>
    <p:sldId id="4440" r:id="rId10"/>
    <p:sldId id="4493" r:id="rId11"/>
    <p:sldId id="4495" r:id="rId12"/>
    <p:sldId id="4499" r:id="rId13"/>
    <p:sldId id="4433" r:id="rId14"/>
    <p:sldId id="4584" r:id="rId15"/>
    <p:sldId id="4507" r:id="rId16"/>
    <p:sldId id="4508" r:id="rId17"/>
    <p:sldId id="4509" r:id="rId18"/>
    <p:sldId id="4510" r:id="rId19"/>
    <p:sldId id="4511" r:id="rId20"/>
    <p:sldId id="4565" r:id="rId21"/>
    <p:sldId id="4566" r:id="rId22"/>
    <p:sldId id="4567" r:id="rId23"/>
    <p:sldId id="4568" r:id="rId24"/>
    <p:sldId id="4569" r:id="rId25"/>
    <p:sldId id="4570" r:id="rId26"/>
    <p:sldId id="4571" r:id="rId27"/>
    <p:sldId id="4483" r:id="rId28"/>
    <p:sldId id="4441" r:id="rId29"/>
    <p:sldId id="4572" r:id="rId30"/>
    <p:sldId id="4486" r:id="rId31"/>
    <p:sldId id="4487" r:id="rId32"/>
    <p:sldId id="4505" r:id="rId33"/>
    <p:sldId id="4477" r:id="rId34"/>
    <p:sldId id="4478" r:id="rId35"/>
    <p:sldId id="4500" r:id="rId36"/>
    <p:sldId id="4506" r:id="rId37"/>
    <p:sldId id="4497" r:id="rId38"/>
    <p:sldId id="4607" r:id="rId39"/>
    <p:sldId id="4608" r:id="rId40"/>
    <p:sldId id="4585" r:id="rId41"/>
    <p:sldId id="4503" r:id="rId42"/>
    <p:sldId id="1714" r:id="rId43"/>
    <p:sldId id="4603" r:id="rId44"/>
    <p:sldId id="4590" r:id="rId45"/>
    <p:sldId id="4587" r:id="rId46"/>
    <p:sldId id="4515" r:id="rId47"/>
    <p:sldId id="4516" r:id="rId48"/>
    <p:sldId id="4456" r:id="rId49"/>
    <p:sldId id="4450" r:id="rId50"/>
    <p:sldId id="4452" r:id="rId51"/>
    <p:sldId id="4472" r:id="rId52"/>
    <p:sldId id="4473" r:id="rId53"/>
    <p:sldId id="4474" r:id="rId54"/>
    <p:sldId id="4469" r:id="rId55"/>
    <p:sldId id="4454" r:id="rId56"/>
    <p:sldId id="4605" r:id="rId57"/>
    <p:sldId id="4453" r:id="rId58"/>
    <p:sldId id="4517" r:id="rId59"/>
    <p:sldId id="4523" r:id="rId60"/>
    <p:sldId id="4558" r:id="rId61"/>
    <p:sldId id="4489" r:id="rId62"/>
    <p:sldId id="4490" r:id="rId63"/>
    <p:sldId id="4575" r:id="rId64"/>
    <p:sldId id="4576" r:id="rId65"/>
    <p:sldId id="4531" r:id="rId66"/>
    <p:sldId id="4532" r:id="rId67"/>
    <p:sldId id="4545" r:id="rId68"/>
    <p:sldId id="4563" r:id="rId69"/>
    <p:sldId id="4533" r:id="rId70"/>
    <p:sldId id="4591" r:id="rId71"/>
    <p:sldId id="4577" r:id="rId72"/>
    <p:sldId id="972" r:id="rId73"/>
    <p:sldId id="4613" r:id="rId74"/>
    <p:sldId id="4423" r:id="rId75"/>
    <p:sldId id="947" r:id="rId76"/>
    <p:sldId id="939" r:id="rId77"/>
    <p:sldId id="940" r:id="rId78"/>
    <p:sldId id="942" r:id="rId79"/>
    <p:sldId id="4488" r:id="rId80"/>
    <p:sldId id="4614" r:id="rId81"/>
    <p:sldId id="949" r:id="rId82"/>
    <p:sldId id="4615" r:id="rId83"/>
    <p:sldId id="4436" r:id="rId84"/>
    <p:sldId id="4437" r:id="rId85"/>
    <p:sldId id="4438" r:id="rId86"/>
    <p:sldId id="4625" r:id="rId87"/>
    <p:sldId id="4629" r:id="rId88"/>
    <p:sldId id="4612" r:id="rId89"/>
    <p:sldId id="977" r:id="rId90"/>
    <p:sldId id="983" r:id="rId91"/>
    <p:sldId id="978" r:id="rId92"/>
    <p:sldId id="984" r:id="rId93"/>
    <p:sldId id="979" r:id="rId94"/>
    <p:sldId id="985" r:id="rId95"/>
    <p:sldId id="980" r:id="rId96"/>
    <p:sldId id="981" r:id="rId97"/>
    <p:sldId id="982" r:id="rId98"/>
    <p:sldId id="4616" r:id="rId99"/>
    <p:sldId id="4458" r:id="rId100"/>
    <p:sldId id="4593" r:id="rId101"/>
    <p:sldId id="4536" r:id="rId102"/>
    <p:sldId id="4627" r:id="rId103"/>
    <p:sldId id="4611" r:id="rId104"/>
    <p:sldId id="4578" r:id="rId105"/>
    <p:sldId id="4535" r:id="rId106"/>
    <p:sldId id="4537" r:id="rId107"/>
    <p:sldId id="4381" r:id="rId108"/>
    <p:sldId id="4628" r:id="rId109"/>
    <p:sldId id="4538" r:id="rId110"/>
    <p:sldId id="4539" r:id="rId111"/>
    <p:sldId id="4380" r:id="rId112"/>
    <p:sldId id="4382" r:id="rId113"/>
    <p:sldId id="4540" r:id="rId114"/>
    <p:sldId id="4579" r:id="rId115"/>
    <p:sldId id="4609" r:id="rId116"/>
    <p:sldId id="4470" r:id="rId117"/>
    <p:sldId id="4444" r:id="rId118"/>
    <p:sldId id="4445" r:id="rId119"/>
    <p:sldId id="4446" r:id="rId120"/>
    <p:sldId id="4448" r:id="rId121"/>
    <p:sldId id="4610" r:id="rId122"/>
    <p:sldId id="4464" r:id="rId123"/>
    <p:sldId id="4449" r:id="rId124"/>
    <p:sldId id="4617" r:id="rId125"/>
    <p:sldId id="4465" r:id="rId126"/>
    <p:sldId id="4466" r:id="rId127"/>
    <p:sldId id="4504" r:id="rId128"/>
    <p:sldId id="1709" r:id="rId129"/>
    <p:sldId id="4580" r:id="rId130"/>
    <p:sldId id="1710" r:id="rId131"/>
    <p:sldId id="1746" r:id="rId132"/>
    <p:sldId id="1742" r:id="rId133"/>
    <p:sldId id="1696" r:id="rId134"/>
    <p:sldId id="1698" r:id="rId135"/>
    <p:sldId id="4595" r:id="rId136"/>
    <p:sldId id="4599" r:id="rId137"/>
    <p:sldId id="4600" r:id="rId138"/>
    <p:sldId id="967" r:id="rId139"/>
    <p:sldId id="4541" r:id="rId140"/>
    <p:sldId id="1697" r:id="rId141"/>
    <p:sldId id="4443" r:id="rId142"/>
    <p:sldId id="4439" r:id="rId143"/>
    <p:sldId id="4618" r:id="rId144"/>
    <p:sldId id="4619" r:id="rId145"/>
    <p:sldId id="4442" r:id="rId146"/>
    <p:sldId id="938" r:id="rId147"/>
    <p:sldId id="4620" r:id="rId148"/>
    <p:sldId id="4621" r:id="rId149"/>
    <p:sldId id="4622" r:id="rId150"/>
    <p:sldId id="4468" r:id="rId151"/>
    <p:sldId id="4467" r:id="rId152"/>
    <p:sldId id="4623" r:id="rId153"/>
    <p:sldId id="1744" r:id="rId154"/>
    <p:sldId id="1677" r:id="rId155"/>
    <p:sldId id="4601" r:id="rId156"/>
    <p:sldId id="4557" r:id="rId157"/>
    <p:sldId id="4556" r:id="rId158"/>
    <p:sldId id="4604" r:id="rId159"/>
    <p:sldId id="4592" r:id="rId160"/>
    <p:sldId id="4581" r:id="rId161"/>
    <p:sldId id="4582" r:id="rId162"/>
    <p:sldId id="4583" r:id="rId163"/>
    <p:sldId id="4573" r:id="rId164"/>
    <p:sldId id="345" r:id="rId165"/>
    <p:sldId id="4549" r:id="rId166"/>
    <p:sldId id="4550" r:id="rId167"/>
    <p:sldId id="4551" r:id="rId168"/>
    <p:sldId id="4552" r:id="rId169"/>
    <p:sldId id="4588" r:id="rId170"/>
    <p:sldId id="4589" r:id="rId171"/>
    <p:sldId id="4512" r:id="rId172"/>
    <p:sldId id="4513" r:id="rId173"/>
    <p:sldId id="4527" r:id="rId174"/>
    <p:sldId id="4602" r:id="rId175"/>
    <p:sldId id="4547" r:id="rId176"/>
    <p:sldId id="4554" r:id="rId177"/>
    <p:sldId id="4546" r:id="rId178"/>
    <p:sldId id="4606" r:id="rId179"/>
    <p:sldId id="4548" r:id="rId180"/>
    <p:sldId id="4594" r:id="rId181"/>
    <p:sldId id="4596" r:id="rId182"/>
    <p:sldId id="4597" r:id="rId183"/>
    <p:sldId id="4598" r:id="rId184"/>
    <p:sldId id="4544" r:id="rId185"/>
    <p:sldId id="4555" r:id="rId186"/>
    <p:sldId id="4630" r:id="rId187"/>
    <p:sldId id="4631" r:id="rId188"/>
    <p:sldId id="4632" r:id="rId189"/>
    <p:sldId id="4633" r:id="rId190"/>
    <p:sldId id="4634" r:id="rId191"/>
    <p:sldId id="4635" r:id="rId192"/>
    <p:sldId id="4626" r:id="rId193"/>
    <p:sldId id="283"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jal S" initials="PS" lastIdx="8" clrIdx="0">
    <p:extLst>
      <p:ext uri="{19B8F6BF-5375-455C-9EA6-DF929625EA0E}">
        <p15:presenceInfo xmlns:p15="http://schemas.microsoft.com/office/powerpoint/2012/main" userId="S::prajal.s@tallysolutions.com::b1923ab6-399a-491c-bdcd-222e469e2c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A0BD-08BC-4844-9DDC-53AB7407197F}" v="4" dt="2021-02-18T06:51:28.544"/>
  </p1510:revLst>
</p1510:revInfo>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6" autoAdjust="0"/>
    <p:restoredTop sz="87322" autoAdjust="0"/>
  </p:normalViewPr>
  <p:slideViewPr>
    <p:cSldViewPr snapToGrid="0">
      <p:cViewPr varScale="1">
        <p:scale>
          <a:sx n="64" d="100"/>
          <a:sy n="64" d="100"/>
        </p:scale>
        <p:origin x="9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commentAuthors" Target="commentAuthors.xml"/><Relationship Id="rId200"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presProps" Target="presProps.xml"/><Relationship Id="rId201" Type="http://schemas.microsoft.com/office/2016/11/relationships/changesInfo" Target="changesInfos/changesInfo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viewProps" Target="viewProps.xml"/><Relationship Id="rId202" Type="http://schemas.microsoft.com/office/2015/10/relationships/revisionInfo" Target="revisionInfo.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ha Priya KV" userId="66ead9c7-7c1b-41f3-8589-e77e00f8c770" providerId="ADAL" clId="{0152A0BD-08BC-4844-9DDC-53AB7407197F}"/>
    <pc:docChg chg="modSld">
      <pc:chgData name="Geetha Priya KV" userId="66ead9c7-7c1b-41f3-8589-e77e00f8c770" providerId="ADAL" clId="{0152A0BD-08BC-4844-9DDC-53AB7407197F}" dt="2021-02-18T06:51:28.543" v="3" actId="20577"/>
      <pc:docMkLst>
        <pc:docMk/>
      </pc:docMkLst>
      <pc:sldChg chg="modSp">
        <pc:chgData name="Geetha Priya KV" userId="66ead9c7-7c1b-41f3-8589-e77e00f8c770" providerId="ADAL" clId="{0152A0BD-08BC-4844-9DDC-53AB7407197F}" dt="2021-02-18T06:51:28.543" v="3" actId="20577"/>
        <pc:sldMkLst>
          <pc:docMk/>
          <pc:sldMk cId="1845068458" sldId="350"/>
        </pc:sldMkLst>
        <pc:graphicFrameChg chg="mod">
          <ac:chgData name="Geetha Priya KV" userId="66ead9c7-7c1b-41f3-8589-e77e00f8c770" providerId="ADAL" clId="{0152A0BD-08BC-4844-9DDC-53AB7407197F}" dt="2021-02-18T06:51:28.543" v="3" actId="20577"/>
          <ac:graphicFrameMkLst>
            <pc:docMk/>
            <pc:sldMk cId="1845068458" sldId="350"/>
            <ac:graphicFrameMk id="5" creationId="{ABF01D17-D088-467D-9F49-C5C7592F3EE6}"/>
          </ac:graphicFrameMkLst>
        </pc:graphicFrameChg>
      </pc:sldChg>
    </pc:docChg>
  </pc:docChgLst>
  <pc:docChgLst>
    <pc:chgData name="Geetha Priya KV" userId="66ead9c7-7c1b-41f3-8589-e77e00f8c770" providerId="ADAL" clId="{56CB2718-7ADD-4870-BAD3-E201AEDCFFB8}"/>
    <pc:docChg chg="undo custSel addSld delSld modSld">
      <pc:chgData name="Geetha Priya KV" userId="66ead9c7-7c1b-41f3-8589-e77e00f8c770" providerId="ADAL" clId="{56CB2718-7ADD-4870-BAD3-E201AEDCFFB8}" dt="2020-12-18T05:15:43.298" v="344" actId="20577"/>
      <pc:docMkLst>
        <pc:docMk/>
      </pc:docMkLst>
      <pc:sldChg chg="addSp delSp modSp mod modAnim">
        <pc:chgData name="Geetha Priya KV" userId="66ead9c7-7c1b-41f3-8589-e77e00f8c770" providerId="ADAL" clId="{56CB2718-7ADD-4870-BAD3-E201AEDCFFB8}" dt="2020-12-18T05:15:43.298" v="344" actId="20577"/>
        <pc:sldMkLst>
          <pc:docMk/>
          <pc:sldMk cId="2137181147" sldId="259"/>
        </pc:sldMkLst>
        <pc:spChg chg="mod">
          <ac:chgData name="Geetha Priya KV" userId="66ead9c7-7c1b-41f3-8589-e77e00f8c770" providerId="ADAL" clId="{56CB2718-7ADD-4870-BAD3-E201AEDCFFB8}" dt="2020-12-16T05:03:57.724" v="157" actId="1076"/>
          <ac:spMkLst>
            <pc:docMk/>
            <pc:sldMk cId="2137181147" sldId="259"/>
            <ac:spMk id="6" creationId="{C5148B24-53FB-4A09-89CA-EFDC99A9A2A2}"/>
          </ac:spMkLst>
        </pc:spChg>
        <pc:spChg chg="mod">
          <ac:chgData name="Geetha Priya KV" userId="66ead9c7-7c1b-41f3-8589-e77e00f8c770" providerId="ADAL" clId="{56CB2718-7ADD-4870-BAD3-E201AEDCFFB8}" dt="2020-12-18T05:15:43.298" v="344" actId="20577"/>
          <ac:spMkLst>
            <pc:docMk/>
            <pc:sldMk cId="2137181147" sldId="259"/>
            <ac:spMk id="10" creationId="{076B6F95-1F4C-4B3A-9259-9B46021D06D3}"/>
          </ac:spMkLst>
        </pc:spChg>
        <pc:spChg chg="add mod">
          <ac:chgData name="Geetha Priya KV" userId="66ead9c7-7c1b-41f3-8589-e77e00f8c770" providerId="ADAL" clId="{56CB2718-7ADD-4870-BAD3-E201AEDCFFB8}" dt="2020-12-16T05:04:36.073" v="159" actId="1076"/>
          <ac:spMkLst>
            <pc:docMk/>
            <pc:sldMk cId="2137181147" sldId="259"/>
            <ac:spMk id="12" creationId="{C12AA795-89A6-4F4E-B67A-AE4940E736C0}"/>
          </ac:spMkLst>
        </pc:spChg>
        <pc:spChg chg="mod">
          <ac:chgData name="Geetha Priya KV" userId="66ead9c7-7c1b-41f3-8589-e77e00f8c770" providerId="ADAL" clId="{56CB2718-7ADD-4870-BAD3-E201AEDCFFB8}" dt="2020-12-17T04:54:49.094" v="307" actId="113"/>
          <ac:spMkLst>
            <pc:docMk/>
            <pc:sldMk cId="2137181147" sldId="259"/>
            <ac:spMk id="16" creationId="{7A00C955-F24F-4E5D-9017-1ED301B55AAB}"/>
          </ac:spMkLst>
        </pc:spChg>
        <pc:spChg chg="mod">
          <ac:chgData name="Geetha Priya KV" userId="66ead9c7-7c1b-41f3-8589-e77e00f8c770" providerId="ADAL" clId="{56CB2718-7ADD-4870-BAD3-E201AEDCFFB8}" dt="2020-12-17T04:53:44.437" v="304" actId="1076"/>
          <ac:spMkLst>
            <pc:docMk/>
            <pc:sldMk cId="2137181147" sldId="259"/>
            <ac:spMk id="18" creationId="{B304099E-9E6B-4FCA-B491-570429CE0B0F}"/>
          </ac:spMkLst>
        </pc:spChg>
        <pc:graphicFrameChg chg="add del mod">
          <ac:chgData name="Geetha Priya KV" userId="66ead9c7-7c1b-41f3-8589-e77e00f8c770" providerId="ADAL" clId="{56CB2718-7ADD-4870-BAD3-E201AEDCFFB8}" dt="2020-12-16T04:56:11.846" v="17"/>
          <ac:graphicFrameMkLst>
            <pc:docMk/>
            <pc:sldMk cId="2137181147" sldId="259"/>
            <ac:graphicFrameMk id="2" creationId="{2F07EC03-C862-447F-B2A5-F4098DC77AFA}"/>
          </ac:graphicFrameMkLst>
        </pc:graphicFrameChg>
      </pc:sldChg>
      <pc:sldChg chg="add">
        <pc:chgData name="Geetha Priya KV" userId="66ead9c7-7c1b-41f3-8589-e77e00f8c770" providerId="ADAL" clId="{56CB2718-7ADD-4870-BAD3-E201AEDCFFB8}" dt="2020-12-16T11:20:51.961" v="247"/>
        <pc:sldMkLst>
          <pc:docMk/>
          <pc:sldMk cId="2110432424" sldId="278"/>
        </pc:sldMkLst>
      </pc:sldChg>
      <pc:sldChg chg="modAnim">
        <pc:chgData name="Geetha Priya KV" userId="66ead9c7-7c1b-41f3-8589-e77e00f8c770" providerId="ADAL" clId="{56CB2718-7ADD-4870-BAD3-E201AEDCFFB8}" dt="2020-12-17T04:57:24.751" v="310"/>
        <pc:sldMkLst>
          <pc:docMk/>
          <pc:sldMk cId="1845068458" sldId="350"/>
        </pc:sldMkLst>
      </pc:sldChg>
      <pc:sldChg chg="modSp">
        <pc:chgData name="Geetha Priya KV" userId="66ead9c7-7c1b-41f3-8589-e77e00f8c770" providerId="ADAL" clId="{56CB2718-7ADD-4870-BAD3-E201AEDCFFB8}" dt="2020-12-17T05:04:35.392" v="333" actId="20577"/>
        <pc:sldMkLst>
          <pc:docMk/>
          <pc:sldMk cId="3690277951" sldId="356"/>
        </pc:sldMkLst>
        <pc:graphicFrameChg chg="mod">
          <ac:chgData name="Geetha Priya KV" userId="66ead9c7-7c1b-41f3-8589-e77e00f8c770" providerId="ADAL" clId="{56CB2718-7ADD-4870-BAD3-E201AEDCFFB8}" dt="2020-12-17T05:04:35.392" v="333" actId="20577"/>
          <ac:graphicFrameMkLst>
            <pc:docMk/>
            <pc:sldMk cId="3690277951" sldId="356"/>
            <ac:graphicFrameMk id="5" creationId="{F9EAE849-D9CE-40E0-9B66-5E04BB915DBD}"/>
          </ac:graphicFrameMkLst>
        </pc:graphicFrameChg>
      </pc:sldChg>
      <pc:sldChg chg="modSp mod">
        <pc:chgData name="Geetha Priya KV" userId="66ead9c7-7c1b-41f3-8589-e77e00f8c770" providerId="ADAL" clId="{56CB2718-7ADD-4870-BAD3-E201AEDCFFB8}" dt="2020-12-17T05:02:46.315" v="325"/>
        <pc:sldMkLst>
          <pc:docMk/>
          <pc:sldMk cId="324991369" sldId="357"/>
        </pc:sldMkLst>
        <pc:spChg chg="mod">
          <ac:chgData name="Geetha Priya KV" userId="66ead9c7-7c1b-41f3-8589-e77e00f8c770" providerId="ADAL" clId="{56CB2718-7ADD-4870-BAD3-E201AEDCFFB8}" dt="2020-12-17T05:02:13.134" v="320" actId="20577"/>
          <ac:spMkLst>
            <pc:docMk/>
            <pc:sldMk cId="324991369" sldId="357"/>
            <ac:spMk id="2" creationId="{96B2D9D0-A490-4DB6-BEF9-4076CFC30AB4}"/>
          </ac:spMkLst>
        </pc:spChg>
        <pc:spChg chg="mod">
          <ac:chgData name="Geetha Priya KV" userId="66ead9c7-7c1b-41f3-8589-e77e00f8c770" providerId="ADAL" clId="{56CB2718-7ADD-4870-BAD3-E201AEDCFFB8}" dt="2020-12-17T05:02:46.315" v="325"/>
          <ac:spMkLst>
            <pc:docMk/>
            <pc:sldMk cId="324991369" sldId="357"/>
            <ac:spMk id="3" creationId="{2A58F91F-CBE6-4D3C-8427-05A41287B888}"/>
          </ac:spMkLst>
        </pc:spChg>
      </pc:sldChg>
      <pc:sldChg chg="del">
        <pc:chgData name="Geetha Priya KV" userId="66ead9c7-7c1b-41f3-8589-e77e00f8c770" providerId="ADAL" clId="{56CB2718-7ADD-4870-BAD3-E201AEDCFFB8}" dt="2020-12-16T06:53:43.453" v="211" actId="47"/>
        <pc:sldMkLst>
          <pc:docMk/>
          <pc:sldMk cId="4025760501" sldId="360"/>
        </pc:sldMkLst>
      </pc:sldChg>
      <pc:sldChg chg="modSp mod">
        <pc:chgData name="Geetha Priya KV" userId="66ead9c7-7c1b-41f3-8589-e77e00f8c770" providerId="ADAL" clId="{56CB2718-7ADD-4870-BAD3-E201AEDCFFB8}" dt="2020-12-17T05:04:02.668" v="327" actId="14100"/>
        <pc:sldMkLst>
          <pc:docMk/>
          <pc:sldMk cId="1108338845" sldId="364"/>
        </pc:sldMkLst>
        <pc:spChg chg="mod">
          <ac:chgData name="Geetha Priya KV" userId="66ead9c7-7c1b-41f3-8589-e77e00f8c770" providerId="ADAL" clId="{56CB2718-7ADD-4870-BAD3-E201AEDCFFB8}" dt="2020-12-17T05:04:02.668" v="327" actId="14100"/>
          <ac:spMkLst>
            <pc:docMk/>
            <pc:sldMk cId="1108338845" sldId="364"/>
            <ac:spMk id="3" creationId="{F94A3F9E-3A21-4092-B86B-CC0B28F1686B}"/>
          </ac:spMkLst>
        </pc:spChg>
      </pc:sldChg>
      <pc:sldChg chg="modSp mod">
        <pc:chgData name="Geetha Priya KV" userId="66ead9c7-7c1b-41f3-8589-e77e00f8c770" providerId="ADAL" clId="{56CB2718-7ADD-4870-BAD3-E201AEDCFFB8}" dt="2020-12-16T07:07:58.288" v="229" actId="255"/>
        <pc:sldMkLst>
          <pc:docMk/>
          <pc:sldMk cId="3016279177" sldId="365"/>
        </pc:sldMkLst>
        <pc:spChg chg="mod">
          <ac:chgData name="Geetha Priya KV" userId="66ead9c7-7c1b-41f3-8589-e77e00f8c770" providerId="ADAL" clId="{56CB2718-7ADD-4870-BAD3-E201AEDCFFB8}" dt="2020-12-16T07:07:58.288" v="229" actId="255"/>
          <ac:spMkLst>
            <pc:docMk/>
            <pc:sldMk cId="3016279177" sldId="365"/>
            <ac:spMk id="3" creationId="{F94A3F9E-3A21-4092-B86B-CC0B28F1686B}"/>
          </ac:spMkLst>
        </pc:spChg>
      </pc:sldChg>
    </pc:docChg>
  </pc:docChgLst>
</pc:chgInfo>
</file>

<file path=ppt/diagrams/_rels/data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svg"/><Relationship Id="rId1" Type="http://schemas.openxmlformats.org/officeDocument/2006/relationships/image" Target="../media/image67.png"/><Relationship Id="rId4" Type="http://schemas.openxmlformats.org/officeDocument/2006/relationships/image" Target="../media/image79.svg"/></Relationships>
</file>

<file path=ppt/diagrams/_rels/data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svg"/><Relationship Id="rId1" Type="http://schemas.openxmlformats.org/officeDocument/2006/relationships/image" Target="../media/image69.png"/><Relationship Id="rId4" Type="http://schemas.openxmlformats.org/officeDocument/2006/relationships/image" Target="../media/image83.svg"/></Relationships>
</file>

<file path=ppt/diagrams/_rels/data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9.svg"/><Relationship Id="rId1" Type="http://schemas.openxmlformats.org/officeDocument/2006/relationships/image" Target="../media/image34.png"/><Relationship Id="rId6" Type="http://schemas.openxmlformats.org/officeDocument/2006/relationships/image" Target="../media/image43.svg"/><Relationship Id="rId5" Type="http://schemas.openxmlformats.org/officeDocument/2006/relationships/image" Target="../media/image36.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38.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7.svg"/><Relationship Id="rId1" Type="http://schemas.openxmlformats.org/officeDocument/2006/relationships/image" Target="../media/image67.png"/><Relationship Id="rId4" Type="http://schemas.openxmlformats.org/officeDocument/2006/relationships/image" Target="../media/image79.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1.svg"/><Relationship Id="rId1" Type="http://schemas.openxmlformats.org/officeDocument/2006/relationships/image" Target="../media/image69.png"/><Relationship Id="rId4" Type="http://schemas.openxmlformats.org/officeDocument/2006/relationships/image" Target="../media/image8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9.svg"/><Relationship Id="rId1" Type="http://schemas.openxmlformats.org/officeDocument/2006/relationships/image" Target="../media/image34.png"/><Relationship Id="rId6" Type="http://schemas.openxmlformats.org/officeDocument/2006/relationships/image" Target="../media/image43.svg"/><Relationship Id="rId5" Type="http://schemas.openxmlformats.org/officeDocument/2006/relationships/image" Target="../media/image36.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38.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48E8B5-CB5D-4C47-B382-DF3838066053}"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B899C5C6-9939-49D9-8836-C7634054B21C}">
      <dgm:prSet custT="1"/>
      <dgm:spPr/>
      <dgm:t>
        <a:bodyPr/>
        <a:lstStyle/>
        <a:p>
          <a:r>
            <a:rPr lang="en-US" sz="1600" dirty="0">
              <a:latin typeface="Segoe UI Semilight" panose="020B0402040204020203" pitchFamily="34" charset="0"/>
              <a:cs typeface="Segoe UI Semilight" panose="020B0402040204020203" pitchFamily="34" charset="0"/>
            </a:rPr>
            <a:t>Under GST, the existing system of levy of tax on manufacture, provision of taxable services, and sale of goods will be replaced by the concept of ‘Supply’. It is very important, therefore, to understand the “place of supply” meaning in determining the right charge of tax on supply. The buyer place is always POS irrespective of sending goods to any other consignee or third party!</a:t>
          </a:r>
        </a:p>
      </dgm:t>
    </dgm:pt>
    <dgm:pt modelId="{F91A8070-93AF-4B4D-9B5D-554038453954}" type="parTrans" cxnId="{3BF71702-6C02-463F-8B70-6060123B5976}">
      <dgm:prSet/>
      <dgm:spPr/>
      <dgm:t>
        <a:bodyPr/>
        <a:lstStyle/>
        <a:p>
          <a:endParaRPr lang="en-US" sz="1600"/>
        </a:p>
      </dgm:t>
    </dgm:pt>
    <dgm:pt modelId="{F409226A-9CC2-4EE5-9B91-58C0271ACBEF}" type="sibTrans" cxnId="{3BF71702-6C02-463F-8B70-6060123B5976}">
      <dgm:prSet/>
      <dgm:spPr/>
      <dgm:t>
        <a:bodyPr/>
        <a:lstStyle/>
        <a:p>
          <a:endParaRPr lang="en-US" sz="1600"/>
        </a:p>
      </dgm:t>
    </dgm:pt>
    <dgm:pt modelId="{D1801296-62FC-43AA-A302-48C67F90F611}">
      <dgm:prSet custT="1"/>
      <dgm:spPr/>
      <dgm:t>
        <a:bodyPr/>
        <a:lstStyle/>
        <a:p>
          <a:r>
            <a:rPr lang="en-US" sz="1600" dirty="0">
              <a:latin typeface="Segoe UI Semilight" panose="020B0402040204020203" pitchFamily="34" charset="0"/>
              <a:cs typeface="Segoe UI Semilight" panose="020B0402040204020203" pitchFamily="34" charset="0"/>
            </a:rPr>
            <a:t>In an intra-state supply, the taxes to be charged are CGST and SGST.</a:t>
          </a:r>
        </a:p>
      </dgm:t>
    </dgm:pt>
    <dgm:pt modelId="{E5E33FDC-41C4-4FC7-BEBC-380B8B541220}" type="parTrans" cxnId="{72E004FF-5C9B-486B-8E0A-5D637B6638FA}">
      <dgm:prSet/>
      <dgm:spPr/>
      <dgm:t>
        <a:bodyPr/>
        <a:lstStyle/>
        <a:p>
          <a:endParaRPr lang="en-US" sz="1600"/>
        </a:p>
      </dgm:t>
    </dgm:pt>
    <dgm:pt modelId="{BDFBB097-647C-4D79-B0D9-BAF517B1D8CE}" type="sibTrans" cxnId="{72E004FF-5C9B-486B-8E0A-5D637B6638FA}">
      <dgm:prSet/>
      <dgm:spPr/>
      <dgm:t>
        <a:bodyPr/>
        <a:lstStyle/>
        <a:p>
          <a:endParaRPr lang="en-US" sz="1600"/>
        </a:p>
      </dgm:t>
    </dgm:pt>
    <dgm:pt modelId="{3356E64E-E2D9-4BF7-8162-B7F1DBC9A496}">
      <dgm:prSet custT="1"/>
      <dgm:spPr/>
      <dgm:t>
        <a:bodyPr/>
        <a:lstStyle/>
        <a:p>
          <a:r>
            <a:rPr lang="en-US" sz="1600" dirty="0">
              <a:latin typeface="Segoe UI Semilight" panose="020B0402040204020203" pitchFamily="34" charset="0"/>
              <a:cs typeface="Segoe UI Semilight" panose="020B0402040204020203" pitchFamily="34" charset="0"/>
            </a:rPr>
            <a:t>In an interstate supply, the tax to be charged is IGST. The following are also treated as interstate supplies:</a:t>
          </a:r>
        </a:p>
      </dgm:t>
    </dgm:pt>
    <dgm:pt modelId="{670D658C-8939-453A-8F3F-17103D638A7D}" type="parTrans" cxnId="{4C5465F3-E278-4E35-896B-C5AFF1785FE0}">
      <dgm:prSet/>
      <dgm:spPr/>
      <dgm:t>
        <a:bodyPr/>
        <a:lstStyle/>
        <a:p>
          <a:endParaRPr lang="en-US" sz="1600"/>
        </a:p>
      </dgm:t>
    </dgm:pt>
    <dgm:pt modelId="{C08F1B5E-24C2-4653-A89A-3899BCA30A2E}" type="sibTrans" cxnId="{4C5465F3-E278-4E35-896B-C5AFF1785FE0}">
      <dgm:prSet/>
      <dgm:spPr/>
      <dgm:t>
        <a:bodyPr/>
        <a:lstStyle/>
        <a:p>
          <a:endParaRPr lang="en-US" sz="1600"/>
        </a:p>
      </dgm:t>
    </dgm:pt>
    <dgm:pt modelId="{6AA4F1B1-9B92-483D-B8C0-93A150B9701E}">
      <dgm:prSet custT="1"/>
      <dgm:spPr/>
      <dgm:t>
        <a:bodyPr/>
        <a:lstStyle/>
        <a:p>
          <a:r>
            <a:rPr lang="en-US" sz="1400" dirty="0">
              <a:latin typeface="Segoe UI Semilight" panose="020B0402040204020203" pitchFamily="34" charset="0"/>
              <a:cs typeface="Segoe UI Semilight" panose="020B0402040204020203" pitchFamily="34" charset="0"/>
            </a:rPr>
            <a:t>Import of goods or services</a:t>
          </a:r>
        </a:p>
      </dgm:t>
    </dgm:pt>
    <dgm:pt modelId="{E5658CAC-974D-4508-A70D-1D30FCD0C9A3}" type="parTrans" cxnId="{24E1E593-5318-4B30-851B-B86BC37E7D83}">
      <dgm:prSet/>
      <dgm:spPr/>
      <dgm:t>
        <a:bodyPr/>
        <a:lstStyle/>
        <a:p>
          <a:endParaRPr lang="en-US" sz="1600"/>
        </a:p>
      </dgm:t>
    </dgm:pt>
    <dgm:pt modelId="{F6E072E6-CD5A-4027-8228-3C72FE280A0B}" type="sibTrans" cxnId="{24E1E593-5318-4B30-851B-B86BC37E7D83}">
      <dgm:prSet/>
      <dgm:spPr/>
      <dgm:t>
        <a:bodyPr/>
        <a:lstStyle/>
        <a:p>
          <a:endParaRPr lang="en-US" sz="1600"/>
        </a:p>
      </dgm:t>
    </dgm:pt>
    <dgm:pt modelId="{CB1A74FD-4FC1-445C-815C-FC630C38E0F7}">
      <dgm:prSet custT="1"/>
      <dgm:spPr/>
      <dgm:t>
        <a:bodyPr/>
        <a:lstStyle/>
        <a:p>
          <a:r>
            <a:rPr lang="en-US" sz="1400" dirty="0">
              <a:latin typeface="Segoe UI Semilight" panose="020B0402040204020203" pitchFamily="34" charset="0"/>
              <a:cs typeface="Segoe UI Semilight" panose="020B0402040204020203" pitchFamily="34" charset="0"/>
            </a:rPr>
            <a:t>Export of goods or services</a:t>
          </a:r>
        </a:p>
      </dgm:t>
    </dgm:pt>
    <dgm:pt modelId="{1827022E-B048-45BC-AFD2-B98F5FABD243}" type="parTrans" cxnId="{8DE8B63F-4398-4DE5-AC26-45E2378BA9D4}">
      <dgm:prSet/>
      <dgm:spPr/>
      <dgm:t>
        <a:bodyPr/>
        <a:lstStyle/>
        <a:p>
          <a:endParaRPr lang="en-US" sz="1600"/>
        </a:p>
      </dgm:t>
    </dgm:pt>
    <dgm:pt modelId="{DE25E941-DF1F-4C4D-831A-39CFE203E02B}" type="sibTrans" cxnId="{8DE8B63F-4398-4DE5-AC26-45E2378BA9D4}">
      <dgm:prSet/>
      <dgm:spPr/>
      <dgm:t>
        <a:bodyPr/>
        <a:lstStyle/>
        <a:p>
          <a:endParaRPr lang="en-US" sz="1600"/>
        </a:p>
      </dgm:t>
    </dgm:pt>
    <dgm:pt modelId="{00818DD4-B6F1-4585-9F1C-4EEB0FB9582C}">
      <dgm:prSet custT="1"/>
      <dgm:spPr/>
      <dgm:t>
        <a:bodyPr/>
        <a:lstStyle/>
        <a:p>
          <a:r>
            <a:rPr lang="en-US" sz="1400" dirty="0">
              <a:latin typeface="Segoe UI Semilight" panose="020B0402040204020203" pitchFamily="34" charset="0"/>
              <a:cs typeface="Segoe UI Semilight" panose="020B0402040204020203" pitchFamily="34" charset="0"/>
            </a:rPr>
            <a:t>Supply of goods or services to or by a SEZ developer or SEZ unit, even if the supply is within the state.</a:t>
          </a:r>
        </a:p>
      </dgm:t>
    </dgm:pt>
    <dgm:pt modelId="{8B209BEB-3203-404E-A768-06795192F451}" type="parTrans" cxnId="{B227F8B8-0562-4548-8E69-0807A763C617}">
      <dgm:prSet/>
      <dgm:spPr/>
      <dgm:t>
        <a:bodyPr/>
        <a:lstStyle/>
        <a:p>
          <a:endParaRPr lang="en-US" sz="1600"/>
        </a:p>
      </dgm:t>
    </dgm:pt>
    <dgm:pt modelId="{C6CCD879-D4C9-4971-9DF8-D5630C153D6F}" type="sibTrans" cxnId="{B227F8B8-0562-4548-8E69-0807A763C617}">
      <dgm:prSet/>
      <dgm:spPr/>
      <dgm:t>
        <a:bodyPr/>
        <a:lstStyle/>
        <a:p>
          <a:endParaRPr lang="en-US" sz="1600"/>
        </a:p>
      </dgm:t>
    </dgm:pt>
    <dgm:pt modelId="{BA5DBFDF-A5B3-4062-89DC-4CBE785EF85A}">
      <dgm:prSet custT="1"/>
      <dgm:spPr/>
      <dgm:t>
        <a:bodyPr/>
        <a:lstStyle/>
        <a:p>
          <a:r>
            <a:rPr lang="en-US" sz="1400" dirty="0">
              <a:latin typeface="Segoe UI Semilight" panose="020B0402040204020203" pitchFamily="34" charset="0"/>
              <a:cs typeface="Segoe UI Semilight" panose="020B0402040204020203" pitchFamily="34" charset="0"/>
            </a:rPr>
            <a:t>Supplies under section 7 of IGST Act</a:t>
          </a:r>
        </a:p>
      </dgm:t>
    </dgm:pt>
    <dgm:pt modelId="{71D56226-2981-40B2-9D82-A4FD790B5F51}" type="parTrans" cxnId="{AE2E34EF-AC4B-40C4-AC18-E3E0A9C684D7}">
      <dgm:prSet/>
      <dgm:spPr/>
      <dgm:t>
        <a:bodyPr/>
        <a:lstStyle/>
        <a:p>
          <a:endParaRPr lang="en-IN"/>
        </a:p>
      </dgm:t>
    </dgm:pt>
    <dgm:pt modelId="{580C7105-DE3F-4EE6-AB3B-CD8FA44E2728}" type="sibTrans" cxnId="{AE2E34EF-AC4B-40C4-AC18-E3E0A9C684D7}">
      <dgm:prSet/>
      <dgm:spPr/>
      <dgm:t>
        <a:bodyPr/>
        <a:lstStyle/>
        <a:p>
          <a:endParaRPr lang="en-IN"/>
        </a:p>
      </dgm:t>
    </dgm:pt>
    <dgm:pt modelId="{45C86D40-D1A9-43CF-A501-EF7D1898D383}">
      <dgm:prSet custT="1"/>
      <dgm:spPr/>
      <dgm:t>
        <a:bodyPr/>
        <a:lstStyle/>
        <a:p>
          <a:r>
            <a:rPr lang="en-US" sz="1400" dirty="0">
              <a:latin typeface="Segoe UI Semilight" panose="020B0402040204020203" pitchFamily="34" charset="0"/>
              <a:cs typeface="Segoe UI Semilight" panose="020B0402040204020203" pitchFamily="34" charset="0"/>
            </a:rPr>
            <a:t>Courier or mail service provided to a local consignee even-through its foreign party which is the actual buyer. </a:t>
          </a:r>
        </a:p>
      </dgm:t>
    </dgm:pt>
    <dgm:pt modelId="{A7811D24-D579-49DC-A15D-E9A60C93D80B}" type="parTrans" cxnId="{0D454EB3-858C-490E-A8CD-DDD400D12C24}">
      <dgm:prSet/>
      <dgm:spPr/>
      <dgm:t>
        <a:bodyPr/>
        <a:lstStyle/>
        <a:p>
          <a:endParaRPr lang="en-IN"/>
        </a:p>
      </dgm:t>
    </dgm:pt>
    <dgm:pt modelId="{7C2913CD-FF90-43C2-B1B0-A1D65098BC00}" type="sibTrans" cxnId="{0D454EB3-858C-490E-A8CD-DDD400D12C24}">
      <dgm:prSet/>
      <dgm:spPr/>
      <dgm:t>
        <a:bodyPr/>
        <a:lstStyle/>
        <a:p>
          <a:endParaRPr lang="en-IN"/>
        </a:p>
      </dgm:t>
    </dgm:pt>
    <dgm:pt modelId="{A41C1E9C-1C28-419F-93A3-B1CF0E8F0721}" type="pres">
      <dgm:prSet presAssocID="{8548E8B5-CB5D-4C47-B382-DF3838066053}" presName="linear" presStyleCnt="0">
        <dgm:presLayoutVars>
          <dgm:animLvl val="lvl"/>
          <dgm:resizeHandles val="exact"/>
        </dgm:presLayoutVars>
      </dgm:prSet>
      <dgm:spPr/>
      <dgm:t>
        <a:bodyPr/>
        <a:lstStyle/>
        <a:p>
          <a:endParaRPr lang="en-US"/>
        </a:p>
      </dgm:t>
    </dgm:pt>
    <dgm:pt modelId="{2208853D-99E6-48A0-9AF7-8D6FBDCC0602}" type="pres">
      <dgm:prSet presAssocID="{B899C5C6-9939-49D9-8836-C7634054B21C}" presName="parentText" presStyleLbl="node1" presStyleIdx="0" presStyleCnt="3">
        <dgm:presLayoutVars>
          <dgm:chMax val="0"/>
          <dgm:bulletEnabled val="1"/>
        </dgm:presLayoutVars>
      </dgm:prSet>
      <dgm:spPr/>
      <dgm:t>
        <a:bodyPr/>
        <a:lstStyle/>
        <a:p>
          <a:endParaRPr lang="en-US"/>
        </a:p>
      </dgm:t>
    </dgm:pt>
    <dgm:pt modelId="{489C62DF-B405-4DF2-A5F4-EF4FF38596CD}" type="pres">
      <dgm:prSet presAssocID="{F409226A-9CC2-4EE5-9B91-58C0271ACBEF}" presName="spacer" presStyleCnt="0"/>
      <dgm:spPr/>
    </dgm:pt>
    <dgm:pt modelId="{08390F43-17BF-4463-AF9F-02EF0699E6CA}" type="pres">
      <dgm:prSet presAssocID="{D1801296-62FC-43AA-A302-48C67F90F611}" presName="parentText" presStyleLbl="node1" presStyleIdx="1" presStyleCnt="3" custScaleY="102495">
        <dgm:presLayoutVars>
          <dgm:chMax val="0"/>
          <dgm:bulletEnabled val="1"/>
        </dgm:presLayoutVars>
      </dgm:prSet>
      <dgm:spPr/>
      <dgm:t>
        <a:bodyPr/>
        <a:lstStyle/>
        <a:p>
          <a:endParaRPr lang="en-US"/>
        </a:p>
      </dgm:t>
    </dgm:pt>
    <dgm:pt modelId="{B78B037A-6E37-47EE-B388-C004D69807F7}" type="pres">
      <dgm:prSet presAssocID="{BDFBB097-647C-4D79-B0D9-BAF517B1D8CE}" presName="spacer" presStyleCnt="0"/>
      <dgm:spPr/>
    </dgm:pt>
    <dgm:pt modelId="{D7E9AC9D-3327-4C01-A652-E20914A99AF0}" type="pres">
      <dgm:prSet presAssocID="{3356E64E-E2D9-4BF7-8162-B7F1DBC9A496}" presName="parentText" presStyleLbl="node1" presStyleIdx="2" presStyleCnt="3">
        <dgm:presLayoutVars>
          <dgm:chMax val="0"/>
          <dgm:bulletEnabled val="1"/>
        </dgm:presLayoutVars>
      </dgm:prSet>
      <dgm:spPr/>
      <dgm:t>
        <a:bodyPr/>
        <a:lstStyle/>
        <a:p>
          <a:endParaRPr lang="en-US"/>
        </a:p>
      </dgm:t>
    </dgm:pt>
    <dgm:pt modelId="{58CA5E8A-B157-4983-AE6B-203AE1E53160}" type="pres">
      <dgm:prSet presAssocID="{3356E64E-E2D9-4BF7-8162-B7F1DBC9A496}" presName="childText" presStyleLbl="revTx" presStyleIdx="0" presStyleCnt="1">
        <dgm:presLayoutVars>
          <dgm:bulletEnabled val="1"/>
        </dgm:presLayoutVars>
      </dgm:prSet>
      <dgm:spPr/>
      <dgm:t>
        <a:bodyPr/>
        <a:lstStyle/>
        <a:p>
          <a:endParaRPr lang="en-US"/>
        </a:p>
      </dgm:t>
    </dgm:pt>
  </dgm:ptLst>
  <dgm:cxnLst>
    <dgm:cxn modelId="{24E1E593-5318-4B30-851B-B86BC37E7D83}" srcId="{3356E64E-E2D9-4BF7-8162-B7F1DBC9A496}" destId="{6AA4F1B1-9B92-483D-B8C0-93A150B9701E}" srcOrd="0" destOrd="0" parTransId="{E5658CAC-974D-4508-A70D-1D30FCD0C9A3}" sibTransId="{F6E072E6-CD5A-4027-8228-3C72FE280A0B}"/>
    <dgm:cxn modelId="{54825496-28D1-421D-99D8-04410964D958}" type="presOf" srcId="{6AA4F1B1-9B92-483D-B8C0-93A150B9701E}" destId="{58CA5E8A-B157-4983-AE6B-203AE1E53160}" srcOrd="0" destOrd="0" presId="urn:microsoft.com/office/officeart/2005/8/layout/vList2"/>
    <dgm:cxn modelId="{AE2E34EF-AC4B-40C4-AC18-E3E0A9C684D7}" srcId="{3356E64E-E2D9-4BF7-8162-B7F1DBC9A496}" destId="{BA5DBFDF-A5B3-4062-89DC-4CBE785EF85A}" srcOrd="3" destOrd="0" parTransId="{71D56226-2981-40B2-9D82-A4FD790B5F51}" sibTransId="{580C7105-DE3F-4EE6-AB3B-CD8FA44E2728}"/>
    <dgm:cxn modelId="{7A389E56-E672-4A6D-BE80-5882B4B1FE76}" type="presOf" srcId="{BA5DBFDF-A5B3-4062-89DC-4CBE785EF85A}" destId="{58CA5E8A-B157-4983-AE6B-203AE1E53160}" srcOrd="0" destOrd="3" presId="urn:microsoft.com/office/officeart/2005/8/layout/vList2"/>
    <dgm:cxn modelId="{D65CF276-8CAF-47C3-9AA6-F77FD68581E4}" type="presOf" srcId="{3356E64E-E2D9-4BF7-8162-B7F1DBC9A496}" destId="{D7E9AC9D-3327-4C01-A652-E20914A99AF0}" srcOrd="0" destOrd="0" presId="urn:microsoft.com/office/officeart/2005/8/layout/vList2"/>
    <dgm:cxn modelId="{B227F8B8-0562-4548-8E69-0807A763C617}" srcId="{3356E64E-E2D9-4BF7-8162-B7F1DBC9A496}" destId="{00818DD4-B6F1-4585-9F1C-4EEB0FB9582C}" srcOrd="2" destOrd="0" parTransId="{8B209BEB-3203-404E-A768-06795192F451}" sibTransId="{C6CCD879-D4C9-4971-9DF8-D5630C153D6F}"/>
    <dgm:cxn modelId="{8DE8B63F-4398-4DE5-AC26-45E2378BA9D4}" srcId="{3356E64E-E2D9-4BF7-8162-B7F1DBC9A496}" destId="{CB1A74FD-4FC1-445C-815C-FC630C38E0F7}" srcOrd="1" destOrd="0" parTransId="{1827022E-B048-45BC-AFD2-B98F5FABD243}" sibTransId="{DE25E941-DF1F-4C4D-831A-39CFE203E02B}"/>
    <dgm:cxn modelId="{72E004FF-5C9B-486B-8E0A-5D637B6638FA}" srcId="{8548E8B5-CB5D-4C47-B382-DF3838066053}" destId="{D1801296-62FC-43AA-A302-48C67F90F611}" srcOrd="1" destOrd="0" parTransId="{E5E33FDC-41C4-4FC7-BEBC-380B8B541220}" sibTransId="{BDFBB097-647C-4D79-B0D9-BAF517B1D8CE}"/>
    <dgm:cxn modelId="{4C60FD91-A44D-4EC4-818E-73BD347CD3D2}" type="presOf" srcId="{D1801296-62FC-43AA-A302-48C67F90F611}" destId="{08390F43-17BF-4463-AF9F-02EF0699E6CA}" srcOrd="0" destOrd="0" presId="urn:microsoft.com/office/officeart/2005/8/layout/vList2"/>
    <dgm:cxn modelId="{0D454EB3-858C-490E-A8CD-DDD400D12C24}" srcId="{3356E64E-E2D9-4BF7-8162-B7F1DBC9A496}" destId="{45C86D40-D1A9-43CF-A501-EF7D1898D383}" srcOrd="4" destOrd="0" parTransId="{A7811D24-D579-49DC-A15D-E9A60C93D80B}" sibTransId="{7C2913CD-FF90-43C2-B1B0-A1D65098BC00}"/>
    <dgm:cxn modelId="{5277312D-B853-415D-8E1B-C5811835A45F}" type="presOf" srcId="{45C86D40-D1A9-43CF-A501-EF7D1898D383}" destId="{58CA5E8A-B157-4983-AE6B-203AE1E53160}" srcOrd="0" destOrd="4" presId="urn:microsoft.com/office/officeart/2005/8/layout/vList2"/>
    <dgm:cxn modelId="{731E9FC7-00D1-48AD-9291-D54CDB23FB9C}" type="presOf" srcId="{B899C5C6-9939-49D9-8836-C7634054B21C}" destId="{2208853D-99E6-48A0-9AF7-8D6FBDCC0602}" srcOrd="0" destOrd="0" presId="urn:microsoft.com/office/officeart/2005/8/layout/vList2"/>
    <dgm:cxn modelId="{EBB5181B-8FBE-438A-8B57-74D723CAD21F}" type="presOf" srcId="{00818DD4-B6F1-4585-9F1C-4EEB0FB9582C}" destId="{58CA5E8A-B157-4983-AE6B-203AE1E53160}" srcOrd="0" destOrd="2" presId="urn:microsoft.com/office/officeart/2005/8/layout/vList2"/>
    <dgm:cxn modelId="{4C5465F3-E278-4E35-896B-C5AFF1785FE0}" srcId="{8548E8B5-CB5D-4C47-B382-DF3838066053}" destId="{3356E64E-E2D9-4BF7-8162-B7F1DBC9A496}" srcOrd="2" destOrd="0" parTransId="{670D658C-8939-453A-8F3F-17103D638A7D}" sibTransId="{C08F1B5E-24C2-4653-A89A-3899BCA30A2E}"/>
    <dgm:cxn modelId="{6E35461B-B189-45B0-B39D-DD2EC9261925}" type="presOf" srcId="{CB1A74FD-4FC1-445C-815C-FC630C38E0F7}" destId="{58CA5E8A-B157-4983-AE6B-203AE1E53160}" srcOrd="0" destOrd="1" presId="urn:microsoft.com/office/officeart/2005/8/layout/vList2"/>
    <dgm:cxn modelId="{A75E1A68-309A-4B3F-959C-D8D1974DB4B4}" type="presOf" srcId="{8548E8B5-CB5D-4C47-B382-DF3838066053}" destId="{A41C1E9C-1C28-419F-93A3-B1CF0E8F0721}" srcOrd="0" destOrd="0" presId="urn:microsoft.com/office/officeart/2005/8/layout/vList2"/>
    <dgm:cxn modelId="{3BF71702-6C02-463F-8B70-6060123B5976}" srcId="{8548E8B5-CB5D-4C47-B382-DF3838066053}" destId="{B899C5C6-9939-49D9-8836-C7634054B21C}" srcOrd="0" destOrd="0" parTransId="{F91A8070-93AF-4B4D-9B5D-554038453954}" sibTransId="{F409226A-9CC2-4EE5-9B91-58C0271ACBEF}"/>
    <dgm:cxn modelId="{527946D6-4B07-48A5-A7B7-F7E2C33D8492}" type="presParOf" srcId="{A41C1E9C-1C28-419F-93A3-B1CF0E8F0721}" destId="{2208853D-99E6-48A0-9AF7-8D6FBDCC0602}" srcOrd="0" destOrd="0" presId="urn:microsoft.com/office/officeart/2005/8/layout/vList2"/>
    <dgm:cxn modelId="{515E2BA4-0D81-4544-B516-40E536FCE846}" type="presParOf" srcId="{A41C1E9C-1C28-419F-93A3-B1CF0E8F0721}" destId="{489C62DF-B405-4DF2-A5F4-EF4FF38596CD}" srcOrd="1" destOrd="0" presId="urn:microsoft.com/office/officeart/2005/8/layout/vList2"/>
    <dgm:cxn modelId="{9BC9C705-24D1-4596-89E2-6F34C3124A6D}" type="presParOf" srcId="{A41C1E9C-1C28-419F-93A3-B1CF0E8F0721}" destId="{08390F43-17BF-4463-AF9F-02EF0699E6CA}" srcOrd="2" destOrd="0" presId="urn:microsoft.com/office/officeart/2005/8/layout/vList2"/>
    <dgm:cxn modelId="{61274B19-3DBC-4C51-A312-CD5DB99F3BD8}" type="presParOf" srcId="{A41C1E9C-1C28-419F-93A3-B1CF0E8F0721}" destId="{B78B037A-6E37-47EE-B388-C004D69807F7}" srcOrd="3" destOrd="0" presId="urn:microsoft.com/office/officeart/2005/8/layout/vList2"/>
    <dgm:cxn modelId="{18D9BDC5-C02B-414C-94B7-6ABE166E0469}" type="presParOf" srcId="{A41C1E9C-1C28-419F-93A3-B1CF0E8F0721}" destId="{D7E9AC9D-3327-4C01-A652-E20914A99AF0}" srcOrd="4" destOrd="0" presId="urn:microsoft.com/office/officeart/2005/8/layout/vList2"/>
    <dgm:cxn modelId="{B41DE0EE-5CE9-4026-AF20-BB1E5DF1CAE5}" type="presParOf" srcId="{A41C1E9C-1C28-419F-93A3-B1CF0E8F0721}" destId="{58CA5E8A-B157-4983-AE6B-203AE1E5316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068D55B1-0DB4-4E56-B1D6-1F6E7CD5DE76}">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of Goods – Local / Interstate</a:t>
          </a:r>
          <a:endParaRPr lang="en-IN" sz="2100" kern="1200"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1D542E00-6956-4642-938D-3CAFD5080407}">
      <dgm:prSet phldrT="[Text]"/>
      <dgm:spPr/>
      <dgm:t>
        <a:bodyPr/>
        <a:lstStyle/>
        <a:p>
          <a:pPr marL="457200" lvl="2" indent="0" algn="l" defTabSz="933450">
            <a:lnSpc>
              <a:spcPct val="90000"/>
            </a:lnSpc>
            <a:spcBef>
              <a:spcPct val="0"/>
            </a:spcBef>
            <a:spcAft>
              <a:spcPct val="15000"/>
            </a:spcAft>
          </a:pPr>
          <a:r>
            <a:rPr lang="en-US" sz="2100" kern="1200" dirty="0">
              <a:latin typeface="Segoe UI Semilight" panose="020B0402040204020203" pitchFamily="34" charset="0"/>
              <a:cs typeface="Segoe UI Semilight" panose="020B0402040204020203" pitchFamily="34" charset="0"/>
            </a:rPr>
            <a:t>Accounting Item Invoice / Accounting Invoice</a:t>
          </a:r>
          <a:endParaRPr lang="en-IN" sz="2100" kern="1200" dirty="0">
            <a:latin typeface="Segoe UI Semilight" panose="020B0402040204020203" pitchFamily="34" charset="0"/>
            <a:cs typeface="Segoe UI Semilight" panose="020B0402040204020203" pitchFamily="34" charset="0"/>
          </a:endParaRPr>
        </a:p>
      </dgm:t>
    </dgm:pt>
    <dgm:pt modelId="{6DAD7B96-5C0A-4558-A5F6-A7A7C61E0E7C}" type="parTrans" cxnId="{DFECA1A4-D628-43CB-9D42-EFE6560A02EC}">
      <dgm:prSet/>
      <dgm:spPr/>
      <dgm:t>
        <a:bodyPr/>
        <a:lstStyle/>
        <a:p>
          <a:endParaRPr lang="en-IN"/>
        </a:p>
      </dgm:t>
    </dgm:pt>
    <dgm:pt modelId="{5F063B36-8997-4FA7-8543-A10151842D3B}" type="sibTrans" cxnId="{DFECA1A4-D628-43CB-9D42-EFE6560A02EC}">
      <dgm:prSet/>
      <dgm:spPr/>
      <dgm:t>
        <a:bodyPr/>
        <a:lstStyle/>
        <a:p>
          <a:endParaRPr lang="en-IN"/>
        </a:p>
      </dgm:t>
    </dgm:pt>
    <dgm:pt modelId="{60B9D18D-1D21-4BEE-A1C4-C466DC2B681B}">
      <dgm:prSet phldrT="[Text]" custT="1"/>
      <dgm:spPr/>
      <dgm:t>
        <a:bodyPr/>
        <a:lstStyle/>
        <a:p>
          <a:r>
            <a:rPr lang="en-US" sz="2400" b="1" dirty="0">
              <a:latin typeface="Segoe UI Semilight" panose="020B0402040204020203" pitchFamily="34" charset="0"/>
              <a:cs typeface="Segoe UI Semilight" panose="020B0402040204020203" pitchFamily="34" charset="0"/>
            </a:rPr>
            <a:t>Business Expenses</a:t>
          </a:r>
          <a:endParaRPr lang="en-IN" sz="2400" b="1" dirty="0">
            <a:latin typeface="Segoe UI Semilight" panose="020B0402040204020203" pitchFamily="34" charset="0"/>
            <a:cs typeface="Segoe UI Semilight" panose="020B0402040204020203" pitchFamily="34" charset="0"/>
          </a:endParaRPr>
        </a:p>
      </dgm:t>
    </dgm:pt>
    <dgm:pt modelId="{2E527AFF-D563-4D3B-937C-4A410BA2523B}" type="parTrans" cxnId="{EF016B7C-BEB5-4387-AF88-4CCE8E01DD1E}">
      <dgm:prSet/>
      <dgm:spPr/>
      <dgm:t>
        <a:bodyPr/>
        <a:lstStyle/>
        <a:p>
          <a:endParaRPr lang="en-IN"/>
        </a:p>
      </dgm:t>
    </dgm:pt>
    <dgm:pt modelId="{E9DE9913-2813-4F1E-9DBB-9F1FEAEA9292}" type="sibTrans" cxnId="{EF016B7C-BEB5-4387-AF88-4CCE8E01DD1E}">
      <dgm:prSet/>
      <dgm:spPr/>
      <dgm:t>
        <a:bodyPr/>
        <a:lstStyle/>
        <a:p>
          <a:endParaRPr lang="en-IN"/>
        </a:p>
      </dgm:t>
    </dgm:pt>
    <dgm:pt modelId="{9BC386CD-84A4-4BEE-8B7B-F9D65FA89484}">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when Supplier and Consignee are Different</a:t>
          </a:r>
          <a:endParaRPr lang="en-IN" sz="2100" kern="1200" dirty="0">
            <a:latin typeface="Segoe UI Semilight" panose="020B0402040204020203" pitchFamily="34" charset="0"/>
            <a:cs typeface="Segoe UI Semilight" panose="020B0402040204020203" pitchFamily="34" charset="0"/>
          </a:endParaRPr>
        </a:p>
      </dgm:t>
    </dgm:pt>
    <dgm:pt modelId="{319588A6-CBB3-482A-850A-2979BAE858FA}" type="sibTrans" cxnId="{B5E7C602-5C63-4E6B-9C5A-3ECF0D595C7F}">
      <dgm:prSet/>
      <dgm:spPr/>
      <dgm:t>
        <a:bodyPr/>
        <a:lstStyle/>
        <a:p>
          <a:endParaRPr lang="en-IN"/>
        </a:p>
      </dgm:t>
    </dgm:pt>
    <dgm:pt modelId="{41DA5D94-34E4-4877-BF89-D63E63176234}" type="parTrans" cxnId="{B5E7C602-5C63-4E6B-9C5A-3ECF0D595C7F}">
      <dgm:prSet/>
      <dgm:spPr/>
      <dgm:t>
        <a:bodyPr/>
        <a:lstStyle/>
        <a:p>
          <a:endParaRPr lang="en-IN"/>
        </a:p>
      </dgm:t>
    </dgm:pt>
    <dgm:pt modelId="{C45B1D2B-227E-4FBF-BF8C-A4E2CD087D48}">
      <dgm:prSet phldrT="[Text]"/>
      <dgm:spPr/>
      <dgm:t>
        <a:bodyPr/>
        <a:lstStyle/>
        <a:p>
          <a:pPr marL="457200" lvl="2" indent="0" algn="l" defTabSz="933450">
            <a:lnSpc>
              <a:spcPct val="90000"/>
            </a:lnSpc>
            <a:spcBef>
              <a:spcPct val="0"/>
            </a:spcBef>
            <a:spcAft>
              <a:spcPct val="15000"/>
            </a:spcAft>
          </a:pPr>
          <a:r>
            <a:rPr lang="en-US" sz="2100" kern="1200" dirty="0">
              <a:latin typeface="Segoe UI Semilight" panose="020B0402040204020203" pitchFamily="34" charset="0"/>
              <a:cs typeface="Segoe UI Semilight" panose="020B0402040204020203" pitchFamily="34" charset="0"/>
            </a:rPr>
            <a:t>Multiple GST Rates for Different Goods</a:t>
          </a:r>
          <a:endParaRPr lang="en-IN" sz="2100" kern="1200" dirty="0">
            <a:latin typeface="Segoe UI Semilight" panose="020B0402040204020203" pitchFamily="34" charset="0"/>
            <a:cs typeface="Segoe UI Semilight" panose="020B0402040204020203" pitchFamily="34" charset="0"/>
          </a:endParaRPr>
        </a:p>
      </dgm:t>
    </dgm:pt>
    <dgm:pt modelId="{091FFD81-7E36-4161-B948-B3BEFEF86380}" type="parTrans" cxnId="{DB5B52DA-55F2-4421-99C2-BFF62E7EF68E}">
      <dgm:prSet/>
      <dgm:spPr/>
      <dgm:t>
        <a:bodyPr/>
        <a:lstStyle/>
        <a:p>
          <a:endParaRPr lang="en-IN"/>
        </a:p>
      </dgm:t>
    </dgm:pt>
    <dgm:pt modelId="{33EC7038-9A12-4071-9EB3-0EAF0FB21884}" type="sibTrans" cxnId="{DB5B52DA-55F2-4421-99C2-BFF62E7EF68E}">
      <dgm:prSet/>
      <dgm:spPr/>
      <dgm:t>
        <a:bodyPr/>
        <a:lstStyle/>
        <a:p>
          <a:endParaRPr lang="en-IN"/>
        </a:p>
      </dgm:t>
    </dgm:pt>
    <dgm:pt modelId="{16B9FE2D-B43C-4080-8365-43642F732E90}">
      <dgm:prSet phldrT="[Text]"/>
      <dgm:spPr/>
      <dgm:t>
        <a:bodyPr/>
        <a:lstStyle/>
        <a:p>
          <a:endParaRPr lang="en-IN" dirty="0"/>
        </a:p>
      </dgm:t>
    </dgm:pt>
    <dgm:pt modelId="{310ED777-6312-400B-A4E1-592259F3FFAE}" type="parTrans" cxnId="{E8EDAD30-F928-4DCB-B96A-51313B7A9D7A}">
      <dgm:prSet/>
      <dgm:spPr/>
      <dgm:t>
        <a:bodyPr/>
        <a:lstStyle/>
        <a:p>
          <a:endParaRPr lang="en-IN"/>
        </a:p>
      </dgm:t>
    </dgm:pt>
    <dgm:pt modelId="{FC5E9BF7-C6E5-4C00-A916-7B122BF53BAC}" type="sibTrans" cxnId="{E8EDAD30-F928-4DCB-B96A-51313B7A9D7A}">
      <dgm:prSet/>
      <dgm:spPr/>
      <dgm:t>
        <a:bodyPr/>
        <a:lstStyle/>
        <a:p>
          <a:endParaRPr lang="en-IN"/>
        </a:p>
      </dgm:t>
    </dgm:pt>
    <dgm:pt modelId="{7B227827-529B-4800-81F2-2439D23D6EE5}">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Purchase of Fixed Asset</a:t>
          </a:r>
          <a:endParaRPr lang="en-IN" dirty="0">
            <a:latin typeface="Segoe UI Semilight" panose="020B0402040204020203" pitchFamily="34" charset="0"/>
            <a:cs typeface="Segoe UI Semilight" panose="020B0402040204020203" pitchFamily="34" charset="0"/>
          </a:endParaRPr>
        </a:p>
      </dgm:t>
    </dgm:pt>
    <dgm:pt modelId="{BF264E2C-18DC-4154-B516-B43A19C425ED}" type="parTrans" cxnId="{A6259297-3A15-419D-8936-C1CA472875C9}">
      <dgm:prSet/>
      <dgm:spPr/>
      <dgm:t>
        <a:bodyPr/>
        <a:lstStyle/>
        <a:p>
          <a:endParaRPr lang="en-IN"/>
        </a:p>
      </dgm:t>
    </dgm:pt>
    <dgm:pt modelId="{2A47835C-BF8C-46B4-92D5-FD4FB4AB7F2E}" type="sibTrans" cxnId="{A6259297-3A15-419D-8936-C1CA472875C9}">
      <dgm:prSet/>
      <dgm:spPr/>
      <dgm:t>
        <a:bodyPr/>
        <a:lstStyle/>
        <a:p>
          <a:endParaRPr lang="en-IN"/>
        </a:p>
      </dgm:t>
    </dgm:pt>
    <dgm:pt modelId="{AA61ABCF-166C-4DEA-BF43-1DB121818DDD}">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Business Expenses </a:t>
          </a:r>
          <a:endParaRPr lang="en-IN" dirty="0">
            <a:latin typeface="Segoe UI Semilight" panose="020B0402040204020203" pitchFamily="34" charset="0"/>
            <a:cs typeface="Segoe UI Semilight" panose="020B0402040204020203" pitchFamily="34" charset="0"/>
          </a:endParaRPr>
        </a:p>
      </dgm:t>
    </dgm:pt>
    <dgm:pt modelId="{4E9C92AE-2CD8-49AF-B5C8-B4B9FDE6CA1E}" type="parTrans" cxnId="{276E6724-5A9F-4953-B9B5-78C92647669F}">
      <dgm:prSet/>
      <dgm:spPr/>
      <dgm:t>
        <a:bodyPr/>
        <a:lstStyle/>
        <a:p>
          <a:endParaRPr lang="en-IN"/>
        </a:p>
      </dgm:t>
    </dgm:pt>
    <dgm:pt modelId="{69BABDD0-1CEB-40FE-A15E-01AAA0027479}" type="sibTrans" cxnId="{276E6724-5A9F-4953-B9B5-78C92647669F}">
      <dgm:prSet/>
      <dgm:spPr/>
      <dgm:t>
        <a:bodyPr/>
        <a:lstStyle/>
        <a:p>
          <a:endParaRPr lang="en-IN"/>
        </a:p>
      </dgm:t>
    </dgm:pt>
    <dgm:pt modelId="{FDF78A64-5839-460C-955C-7EFAC8AB29E8}">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GST on Purchase with TDS</a:t>
          </a:r>
          <a:endParaRPr lang="en-IN" sz="2100" kern="1200" dirty="0">
            <a:latin typeface="Segoe UI Semilight" panose="020B0402040204020203" pitchFamily="34" charset="0"/>
            <a:cs typeface="Segoe UI Semilight" panose="020B0402040204020203" pitchFamily="34" charset="0"/>
          </a:endParaRPr>
        </a:p>
      </dgm:t>
    </dgm:pt>
    <dgm:pt modelId="{0783EE96-AEAA-4A4E-83E1-707ED844A7D3}" type="parTrans" cxnId="{488E293B-A3C2-4654-8213-21E89FBB71D0}">
      <dgm:prSet/>
      <dgm:spPr/>
      <dgm:t>
        <a:bodyPr/>
        <a:lstStyle/>
        <a:p>
          <a:endParaRPr lang="en-IN"/>
        </a:p>
      </dgm:t>
    </dgm:pt>
    <dgm:pt modelId="{3BCE2AF0-CFBE-490C-AB8A-F00255F5380B}" type="sibTrans" cxnId="{488E293B-A3C2-4654-8213-21E89FBB71D0}">
      <dgm:prSet/>
      <dgm:spPr/>
      <dgm:t>
        <a:bodyPr/>
        <a:lstStyle/>
        <a:p>
          <a:endParaRPr lang="en-IN"/>
        </a:p>
      </dgm:t>
    </dgm:pt>
    <dgm:pt modelId="{4FBD198D-2C99-4AEA-8902-644D3EA069DF}">
      <dgm:prSet phldrT="[Text]" custT="1"/>
      <dgm:spPr/>
      <dgm:t>
        <a:bodyPr/>
        <a:lstStyle/>
        <a:p>
          <a:r>
            <a:rPr lang="en-US" sz="2400" b="1" dirty="0">
              <a:latin typeface="Segoe UI Semilight" panose="020B0402040204020203" pitchFamily="34" charset="0"/>
              <a:cs typeface="Segoe UI Semilight" panose="020B0402040204020203" pitchFamily="34" charset="0"/>
            </a:rPr>
            <a:t>Trading or Manufacturing Purchases </a:t>
          </a:r>
          <a:endParaRPr lang="en-IN" sz="2400" dirty="0">
            <a:latin typeface="Segoe UI Semilight" panose="020B0402040204020203" pitchFamily="34" charset="0"/>
            <a:cs typeface="Segoe UI Semilight" panose="020B0402040204020203" pitchFamily="34" charset="0"/>
          </a:endParaRPr>
        </a:p>
      </dgm:t>
    </dgm:pt>
    <dgm:pt modelId="{71F618DB-02BC-4A74-AAC2-EC289A01B104}" type="parTrans" cxnId="{27BE7031-C87A-4B29-81C2-A6F41DA3F945}">
      <dgm:prSet/>
      <dgm:spPr/>
      <dgm:t>
        <a:bodyPr/>
        <a:lstStyle/>
        <a:p>
          <a:endParaRPr lang="en-IN"/>
        </a:p>
      </dgm:t>
    </dgm:pt>
    <dgm:pt modelId="{6FC44264-3F34-40F3-8316-51FA72B90CE4}" type="sibTrans" cxnId="{27BE7031-C87A-4B29-81C2-A6F41DA3F945}">
      <dgm:prSet/>
      <dgm:spPr/>
      <dgm:t>
        <a:bodyPr/>
        <a:lstStyle/>
        <a:p>
          <a:endParaRPr lang="en-IN"/>
        </a:p>
      </dgm:t>
    </dgm:pt>
    <dgm:pt modelId="{D2D9890A-6519-49F9-8C62-540C3323D740}">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High Sea Purchase</a:t>
          </a:r>
          <a:endParaRPr lang="en-IN" sz="2100" kern="1200" dirty="0">
            <a:latin typeface="Segoe UI Semilight" panose="020B0402040204020203" pitchFamily="34" charset="0"/>
            <a:cs typeface="Segoe UI Semilight" panose="020B0402040204020203" pitchFamily="34" charset="0"/>
          </a:endParaRPr>
        </a:p>
      </dgm:t>
    </dgm:pt>
    <dgm:pt modelId="{B688ED37-EB21-4668-8D10-0665E67AAF7F}" type="parTrans" cxnId="{4367E79A-5CF3-4246-9745-30F9D3A0284D}">
      <dgm:prSet/>
      <dgm:spPr/>
      <dgm:t>
        <a:bodyPr/>
        <a:lstStyle/>
        <a:p>
          <a:endParaRPr lang="en-IN"/>
        </a:p>
      </dgm:t>
    </dgm:pt>
    <dgm:pt modelId="{7B75DC18-3A23-416E-B1A8-CE026E968AD0}" type="sibTrans" cxnId="{4367E79A-5CF3-4246-9745-30F9D3A0284D}">
      <dgm:prSet/>
      <dgm:spPr/>
      <dgm:t>
        <a:bodyPr/>
        <a:lstStyle/>
        <a:p>
          <a:endParaRPr lang="en-IN"/>
        </a:p>
      </dgm:t>
    </dgm:pt>
    <dgm:pt modelId="{2D9ED5F2-7E35-43AD-B29B-AA442B52BD5B}">
      <dgm:prSet phldrT="[Text]" custT="1"/>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cs typeface="Segoe UI Semilight" panose="020B0402040204020203" pitchFamily="34" charset="0"/>
            </a:rPr>
            <a:t>RCM Purchases of Goods &amp; Services</a:t>
          </a:r>
          <a:endParaRPr lang="en-IN" sz="2100" kern="1200" dirty="0">
            <a:latin typeface="Segoe UI Semilight" panose="020B0402040204020203" pitchFamily="34" charset="0"/>
            <a:cs typeface="Segoe UI Semilight" panose="020B0402040204020203" pitchFamily="34" charset="0"/>
          </a:endParaRPr>
        </a:p>
      </dgm:t>
    </dgm:pt>
    <dgm:pt modelId="{2BC30CBC-5E06-4F7B-8148-9D8D88BAF6CD}" type="parTrans" cxnId="{445AC49A-E74A-4D6B-991B-365D1BD23496}">
      <dgm:prSet/>
      <dgm:spPr/>
      <dgm:t>
        <a:bodyPr/>
        <a:lstStyle/>
        <a:p>
          <a:endParaRPr lang="en-IN"/>
        </a:p>
      </dgm:t>
    </dgm:pt>
    <dgm:pt modelId="{35C9E080-2D43-4115-AA74-049FB1310313}" type="sibTrans" cxnId="{445AC49A-E74A-4D6B-991B-365D1BD23496}">
      <dgm:prSet/>
      <dgm:spPr/>
      <dgm:t>
        <a:bodyPr/>
        <a:lstStyle/>
        <a:p>
          <a:endParaRPr lang="en-IN"/>
        </a:p>
      </dgm:t>
    </dgm:pt>
    <dgm:pt modelId="{91D79D67-011B-4282-A4F9-CA3C0475B6DF}">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Payment Vouchers</a:t>
          </a:r>
          <a:endParaRPr lang="en-IN" dirty="0">
            <a:latin typeface="Segoe UI Semilight" panose="020B0402040204020203" pitchFamily="34" charset="0"/>
            <a:cs typeface="Segoe UI Semilight" panose="020B0402040204020203" pitchFamily="34" charset="0"/>
          </a:endParaRPr>
        </a:p>
      </dgm:t>
    </dgm:pt>
    <dgm:pt modelId="{3B30D4DC-02FD-4A45-AF4A-297ACF24B9A2}" type="parTrans" cxnId="{40F04F5F-F1EF-4120-BCA7-DEA767AA09D2}">
      <dgm:prSet/>
      <dgm:spPr/>
      <dgm:t>
        <a:bodyPr/>
        <a:lstStyle/>
        <a:p>
          <a:endParaRPr lang="en-IN"/>
        </a:p>
      </dgm:t>
    </dgm:pt>
    <dgm:pt modelId="{80ED3651-DAA9-449D-A4ED-A41C4E647412}" type="sibTrans" cxnId="{40F04F5F-F1EF-4120-BCA7-DEA767AA09D2}">
      <dgm:prSet/>
      <dgm:spPr/>
      <dgm:t>
        <a:bodyPr/>
        <a:lstStyle/>
        <a:p>
          <a:endParaRPr lang="en-IN"/>
        </a:p>
      </dgm:t>
    </dgm:pt>
    <dgm:pt modelId="{34CBEF54-23FC-400D-8E88-337E7AF05DA9}">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Journal Vouchers</a:t>
          </a:r>
          <a:endParaRPr lang="en-IN" dirty="0">
            <a:latin typeface="Segoe UI Semilight" panose="020B0402040204020203" pitchFamily="34" charset="0"/>
            <a:cs typeface="Segoe UI Semilight" panose="020B0402040204020203" pitchFamily="34" charset="0"/>
          </a:endParaRPr>
        </a:p>
      </dgm:t>
    </dgm:pt>
    <dgm:pt modelId="{51F026F1-0ED7-4508-AE7A-3F4B7F6E10DE}" type="parTrans" cxnId="{4E21F0C4-6B21-4C3D-A6A8-D129085A873F}">
      <dgm:prSet/>
      <dgm:spPr/>
      <dgm:t>
        <a:bodyPr/>
        <a:lstStyle/>
        <a:p>
          <a:endParaRPr lang="en-IN"/>
        </a:p>
      </dgm:t>
    </dgm:pt>
    <dgm:pt modelId="{7B2388B5-4B70-4227-9F43-E77B5666A08E}" type="sibTrans" cxnId="{4E21F0C4-6B21-4C3D-A6A8-D129085A873F}">
      <dgm:prSet/>
      <dgm:spPr/>
      <dgm:t>
        <a:bodyPr/>
        <a:lstStyle/>
        <a:p>
          <a:endParaRPr lang="en-IN"/>
        </a:p>
      </dgm:t>
    </dgm:pt>
    <dgm:pt modelId="{903D02A0-0FA6-44C4-AF2E-27B130A9160A}">
      <dgm:prSet phldrT="[Text]"/>
      <dgm:spPr/>
      <dgm:t>
        <a:bodyPr/>
        <a:lstStyle/>
        <a:p>
          <a:pPr>
            <a:buFont typeface="Wingdings" panose="05000000000000000000" pitchFamily="2" charset="2"/>
            <a:buChar char="ü"/>
          </a:pPr>
          <a:endParaRPr lang="en-IN" dirty="0">
            <a:latin typeface="Segoe UI Semilight" panose="020B0402040204020203" pitchFamily="34" charset="0"/>
            <a:cs typeface="Segoe UI Semilight" panose="020B0402040204020203" pitchFamily="34" charset="0"/>
          </a:endParaRPr>
        </a:p>
      </dgm:t>
    </dgm:pt>
    <dgm:pt modelId="{E0199E97-FE2B-4C43-BE5A-29F4EBC2696F}" type="parTrans" cxnId="{87AD394C-3598-4C80-ADAB-30C18DBAA8A7}">
      <dgm:prSet/>
      <dgm:spPr/>
      <dgm:t>
        <a:bodyPr/>
        <a:lstStyle/>
        <a:p>
          <a:endParaRPr lang="en-IN"/>
        </a:p>
      </dgm:t>
    </dgm:pt>
    <dgm:pt modelId="{73E62161-0C67-43E3-B717-BEC270A22454}" type="sibTrans" cxnId="{87AD394C-3598-4C80-ADAB-30C18DBAA8A7}">
      <dgm:prSet/>
      <dgm:spPr/>
      <dgm:t>
        <a:bodyPr/>
        <a:lstStyle/>
        <a:p>
          <a:endParaRPr lang="en-IN"/>
        </a:p>
      </dgm:t>
    </dgm:pt>
    <dgm:pt modelId="{8244FEF1-7B7F-4539-B273-F343B2B679A3}">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Expense through Purchases</a:t>
          </a:r>
          <a:endParaRPr lang="en-IN" dirty="0">
            <a:latin typeface="Segoe UI Semilight" panose="020B0402040204020203" pitchFamily="34" charset="0"/>
            <a:cs typeface="Segoe UI Semilight" panose="020B0402040204020203" pitchFamily="34" charset="0"/>
          </a:endParaRPr>
        </a:p>
      </dgm:t>
    </dgm:pt>
    <dgm:pt modelId="{C773CEB9-7E77-453F-BABE-3432E65002E5}" type="parTrans" cxnId="{00104E1A-52D3-40EC-80D0-F8452A34DA9A}">
      <dgm:prSet/>
      <dgm:spPr/>
      <dgm:t>
        <a:bodyPr/>
        <a:lstStyle/>
        <a:p>
          <a:endParaRPr lang="en-IN"/>
        </a:p>
      </dgm:t>
    </dgm:pt>
    <dgm:pt modelId="{4CF563BE-9BAC-49F0-9E4D-8D9014DE7D82}" type="sibTrans" cxnId="{00104E1A-52D3-40EC-80D0-F8452A34DA9A}">
      <dgm:prSet/>
      <dgm:spPr/>
      <dgm:t>
        <a:bodyPr/>
        <a:lstStyle/>
        <a:p>
          <a:endParaRPr lang="en-IN"/>
        </a:p>
      </dgm:t>
    </dgm:pt>
    <dgm:pt modelId="{2FE87395-DEC0-413F-B7C3-64045B33FD44}">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Ineligibility of Tax Credit During Purchases</a:t>
          </a:r>
          <a:endParaRPr lang="en-IN" dirty="0">
            <a:latin typeface="Segoe UI Semilight" panose="020B0402040204020203" pitchFamily="34" charset="0"/>
            <a:cs typeface="Segoe UI Semilight" panose="020B0402040204020203" pitchFamily="34" charset="0"/>
          </a:endParaRPr>
        </a:p>
      </dgm:t>
    </dgm:pt>
    <dgm:pt modelId="{A0333A69-389D-44F8-913A-A72E8E5CBF05}" type="parTrans" cxnId="{0E732594-5F78-49F6-BDE9-8E9F61CF174F}">
      <dgm:prSet/>
      <dgm:spPr/>
      <dgm:t>
        <a:bodyPr/>
        <a:lstStyle/>
        <a:p>
          <a:endParaRPr lang="en-IN"/>
        </a:p>
      </dgm:t>
    </dgm:pt>
    <dgm:pt modelId="{EA30DFA7-A9CA-4DCA-938C-EA3EF36DA19D}" type="sibTrans" cxnId="{0E732594-5F78-49F6-BDE9-8E9F61CF174F}">
      <dgm:prSet/>
      <dgm:spPr/>
      <dgm:t>
        <a:bodyPr/>
        <a:lstStyle/>
        <a:p>
          <a:endParaRPr lang="en-IN"/>
        </a:p>
      </dgm:t>
    </dgm:pt>
    <dgm:pt modelId="{B5F8C02B-2D04-4840-97FB-6320F5287EAF}">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Separate Adjustment for ineligible ITC</a:t>
          </a:r>
          <a:endParaRPr lang="en-IN" dirty="0">
            <a:latin typeface="Segoe UI Semilight" panose="020B0402040204020203" pitchFamily="34" charset="0"/>
            <a:cs typeface="Segoe UI Semilight" panose="020B0402040204020203" pitchFamily="34" charset="0"/>
          </a:endParaRPr>
        </a:p>
      </dgm:t>
    </dgm:pt>
    <dgm:pt modelId="{97CA97B4-3C69-46A0-B675-26D616A1AB4F}" type="parTrans" cxnId="{0A993A34-D503-44D9-A33D-71E134307D72}">
      <dgm:prSet/>
      <dgm:spPr/>
      <dgm:t>
        <a:bodyPr/>
        <a:lstStyle/>
        <a:p>
          <a:endParaRPr lang="en-IN"/>
        </a:p>
      </dgm:t>
    </dgm:pt>
    <dgm:pt modelId="{DBB6EB6C-78DB-4831-96D9-70CE439B6453}" type="sibTrans" cxnId="{0A993A34-D503-44D9-A33D-71E134307D72}">
      <dgm:prSet/>
      <dgm:spPr/>
      <dgm:t>
        <a:bodyPr/>
        <a:lstStyle/>
        <a:p>
          <a:endParaRPr lang="en-IN"/>
        </a:p>
      </dgm:t>
    </dgm:pt>
    <dgm:pt modelId="{BC096AB6-F3E4-428C-9E96-4F9E8870BA8F}">
      <dgm:prSet phldrT="[Text]" custT="1"/>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ea typeface="+mn-ea"/>
              <a:cs typeface="Segoe UI Semilight" panose="020B0402040204020203" pitchFamily="34" charset="0"/>
            </a:rPr>
            <a:t>Imports</a:t>
          </a:r>
          <a:endParaRPr lang="en-IN" sz="2100" kern="1200" dirty="0">
            <a:latin typeface="Segoe UI Semilight" panose="020B0402040204020203" pitchFamily="34" charset="0"/>
            <a:cs typeface="Segoe UI Semilight" panose="020B0402040204020203" pitchFamily="34" charset="0"/>
          </a:endParaRPr>
        </a:p>
      </dgm:t>
    </dgm:pt>
    <dgm:pt modelId="{393855B7-5331-4139-ACD2-C8A912563BEC}" type="parTrans" cxnId="{20200186-72D4-4966-B89E-5580CA38912B}">
      <dgm:prSet/>
      <dgm:spPr/>
      <dgm:t>
        <a:bodyPr/>
        <a:lstStyle/>
        <a:p>
          <a:endParaRPr lang="en-IN"/>
        </a:p>
      </dgm:t>
    </dgm:pt>
    <dgm:pt modelId="{135281C3-797A-4443-A2A3-2DF661F000AE}" type="sibTrans" cxnId="{20200186-72D4-4966-B89E-5580CA38912B}">
      <dgm:prSet/>
      <dgm:spPr/>
      <dgm:t>
        <a:bodyPr/>
        <a:lstStyle/>
        <a:p>
          <a:endParaRPr lang="en-IN"/>
        </a:p>
      </dgm:t>
    </dgm:pt>
    <dgm:pt modelId="{7E9593C9-EACF-46FF-ABD2-570DE3947E9D}" type="pres">
      <dgm:prSet presAssocID="{C89A6B12-5299-4CB3-9548-1A0153AA08A8}" presName="Name0" presStyleCnt="0">
        <dgm:presLayoutVars>
          <dgm:dir/>
          <dgm:animLvl val="lvl"/>
          <dgm:resizeHandles val="exact"/>
        </dgm:presLayoutVars>
      </dgm:prSet>
      <dgm:spPr/>
      <dgm:t>
        <a:bodyPr/>
        <a:lstStyle/>
        <a:p>
          <a:endParaRPr lang="en-US"/>
        </a:p>
      </dgm:t>
    </dgm:pt>
    <dgm:pt modelId="{47835682-9639-4F6C-9EEE-A50CD03F5875}" type="pres">
      <dgm:prSet presAssocID="{4FBD198D-2C99-4AEA-8902-644D3EA069DF}" presName="composite" presStyleCnt="0"/>
      <dgm:spPr/>
    </dgm:pt>
    <dgm:pt modelId="{B994979B-9897-4689-99BC-987637B9BACD}" type="pres">
      <dgm:prSet presAssocID="{4FBD198D-2C99-4AEA-8902-644D3EA069DF}" presName="parTx" presStyleLbl="alignNode1" presStyleIdx="0" presStyleCnt="2">
        <dgm:presLayoutVars>
          <dgm:chMax val="0"/>
          <dgm:chPref val="0"/>
          <dgm:bulletEnabled val="1"/>
        </dgm:presLayoutVars>
      </dgm:prSet>
      <dgm:spPr/>
      <dgm:t>
        <a:bodyPr/>
        <a:lstStyle/>
        <a:p>
          <a:endParaRPr lang="en-US"/>
        </a:p>
      </dgm:t>
    </dgm:pt>
    <dgm:pt modelId="{7324619A-978E-40DC-8CB8-396E0DB23D64}" type="pres">
      <dgm:prSet presAssocID="{4FBD198D-2C99-4AEA-8902-644D3EA069DF}" presName="desTx" presStyleLbl="alignAccFollowNode1" presStyleIdx="0" presStyleCnt="2">
        <dgm:presLayoutVars>
          <dgm:bulletEnabled val="1"/>
        </dgm:presLayoutVars>
      </dgm:prSet>
      <dgm:spPr/>
      <dgm:t>
        <a:bodyPr/>
        <a:lstStyle/>
        <a:p>
          <a:endParaRPr lang="en-US"/>
        </a:p>
      </dgm:t>
    </dgm:pt>
    <dgm:pt modelId="{BFAD9916-8EB2-4E7D-A1EB-A8A13ECEA48C}" type="pres">
      <dgm:prSet presAssocID="{6FC44264-3F34-40F3-8316-51FA72B90CE4}" presName="space" presStyleCnt="0"/>
      <dgm:spPr/>
    </dgm:pt>
    <dgm:pt modelId="{A871AED0-4314-4EF5-8675-6A91FB1E7935}" type="pres">
      <dgm:prSet presAssocID="{60B9D18D-1D21-4BEE-A1C4-C466DC2B681B}" presName="composite" presStyleCnt="0"/>
      <dgm:spPr/>
    </dgm:pt>
    <dgm:pt modelId="{D08EC692-007E-42EE-9BAA-4404B357B0F5}" type="pres">
      <dgm:prSet presAssocID="{60B9D18D-1D21-4BEE-A1C4-C466DC2B681B}" presName="parTx" presStyleLbl="alignNode1" presStyleIdx="1" presStyleCnt="2">
        <dgm:presLayoutVars>
          <dgm:chMax val="0"/>
          <dgm:chPref val="0"/>
          <dgm:bulletEnabled val="1"/>
        </dgm:presLayoutVars>
      </dgm:prSet>
      <dgm:spPr/>
      <dgm:t>
        <a:bodyPr/>
        <a:lstStyle/>
        <a:p>
          <a:endParaRPr lang="en-US"/>
        </a:p>
      </dgm:t>
    </dgm:pt>
    <dgm:pt modelId="{51802BF3-141A-487A-BE39-0D0D31089261}" type="pres">
      <dgm:prSet presAssocID="{60B9D18D-1D21-4BEE-A1C4-C466DC2B681B}" presName="desTx" presStyleLbl="alignAccFollowNode1" presStyleIdx="1" presStyleCnt="2" custLinFactNeighborX="1" custLinFactNeighborY="-853">
        <dgm:presLayoutVars>
          <dgm:bulletEnabled val="1"/>
        </dgm:presLayoutVars>
      </dgm:prSet>
      <dgm:spPr/>
      <dgm:t>
        <a:bodyPr/>
        <a:lstStyle/>
        <a:p>
          <a:endParaRPr lang="en-US"/>
        </a:p>
      </dgm:t>
    </dgm:pt>
  </dgm:ptLst>
  <dgm:cxnLst>
    <dgm:cxn modelId="{E0010FD0-2A79-48DF-A697-B6A92BDAFCBF}" type="presOf" srcId="{903D02A0-0FA6-44C4-AF2E-27B130A9160A}" destId="{51802BF3-141A-487A-BE39-0D0D31089261}" srcOrd="0" destOrd="7" presId="urn:microsoft.com/office/officeart/2005/8/layout/hList1"/>
    <dgm:cxn modelId="{BD7DD01F-51DB-4974-99C7-5B9ADFDD30AA}" type="presOf" srcId="{9BC386CD-84A4-4BEE-8B7B-F9D65FA89484}" destId="{7324619A-978E-40DC-8CB8-396E0DB23D64}" srcOrd="0" destOrd="3" presId="urn:microsoft.com/office/officeart/2005/8/layout/hList1"/>
    <dgm:cxn modelId="{21E53D28-F67A-4DC2-962E-2602FD4DDFBC}" type="presOf" srcId="{16B9FE2D-B43C-4080-8365-43642F732E90}" destId="{51802BF3-141A-487A-BE39-0D0D31089261}" srcOrd="0" destOrd="8" presId="urn:microsoft.com/office/officeart/2005/8/layout/hList1"/>
    <dgm:cxn modelId="{4367E79A-5CF3-4246-9745-30F9D3A0284D}" srcId="{4FBD198D-2C99-4AEA-8902-644D3EA069DF}" destId="{D2D9890A-6519-49F9-8C62-540C3323D740}" srcOrd="3" destOrd="0" parTransId="{B688ED37-EB21-4668-8D10-0665E67AAF7F}" sibTransId="{7B75DC18-3A23-416E-B1A8-CE026E968AD0}"/>
    <dgm:cxn modelId="{9FE11122-30C9-47DF-B6D0-CABD1452813E}" type="presOf" srcId="{8244FEF1-7B7F-4539-B273-F343B2B679A3}" destId="{51802BF3-141A-487A-BE39-0D0D31089261}" srcOrd="0" destOrd="4" presId="urn:microsoft.com/office/officeart/2005/8/layout/hList1"/>
    <dgm:cxn modelId="{87AD394C-3598-4C80-ADAB-30C18DBAA8A7}" srcId="{60B9D18D-1D21-4BEE-A1C4-C466DC2B681B}" destId="{903D02A0-0FA6-44C4-AF2E-27B130A9160A}" srcOrd="3" destOrd="0" parTransId="{E0199E97-FE2B-4C43-BE5A-29F4EBC2696F}" sibTransId="{73E62161-0C67-43E3-B717-BEC270A22454}"/>
    <dgm:cxn modelId="{70FBF4EB-D0D3-41BC-95F0-60E7FB661DE7}" type="presOf" srcId="{4FBD198D-2C99-4AEA-8902-644D3EA069DF}" destId="{B994979B-9897-4689-99BC-987637B9BACD}" srcOrd="0" destOrd="0" presId="urn:microsoft.com/office/officeart/2005/8/layout/hList1"/>
    <dgm:cxn modelId="{445AC49A-E74A-4D6B-991B-365D1BD23496}" srcId="{4FBD198D-2C99-4AEA-8902-644D3EA069DF}" destId="{2D9ED5F2-7E35-43AD-B29B-AA442B52BD5B}" srcOrd="4" destOrd="0" parTransId="{2BC30CBC-5E06-4F7B-8148-9D8D88BAF6CD}" sibTransId="{35C9E080-2D43-4115-AA74-049FB1310313}"/>
    <dgm:cxn modelId="{4E21F0C4-6B21-4C3D-A6A8-D129085A873F}" srcId="{AA61ABCF-166C-4DEA-BF43-1DB121818DDD}" destId="{34CBEF54-23FC-400D-8E88-337E7AF05DA9}" srcOrd="1" destOrd="0" parTransId="{51F026F1-0ED7-4508-AE7A-3F4B7F6E10DE}" sibTransId="{7B2388B5-4B70-4227-9F43-E77B5666A08E}"/>
    <dgm:cxn modelId="{D3AA20EB-143B-4EEC-98D4-4817C697F2C6}" type="presOf" srcId="{60B9D18D-1D21-4BEE-A1C4-C466DC2B681B}" destId="{D08EC692-007E-42EE-9BAA-4404B357B0F5}" srcOrd="0" destOrd="0" presId="urn:microsoft.com/office/officeart/2005/8/layout/hList1"/>
    <dgm:cxn modelId="{C284CCBD-3FE7-4E65-B915-8D0EEBC9A063}" srcId="{4FBD198D-2C99-4AEA-8902-644D3EA069DF}" destId="{068D55B1-0DB4-4E56-B1D6-1F6E7CD5DE76}" srcOrd="0" destOrd="0" parTransId="{72FC21EA-36C9-4A9E-AD68-BE47739AC164}" sibTransId="{52D86F70-A3C3-459E-93B4-3CF9099BD1AE}"/>
    <dgm:cxn modelId="{00104E1A-52D3-40EC-80D0-F8452A34DA9A}" srcId="{60B9D18D-1D21-4BEE-A1C4-C466DC2B681B}" destId="{8244FEF1-7B7F-4539-B273-F343B2B679A3}" srcOrd="2" destOrd="0" parTransId="{C773CEB9-7E77-453F-BABE-3432E65002E5}" sibTransId="{4CF563BE-9BAC-49F0-9E4D-8D9014DE7D82}"/>
    <dgm:cxn modelId="{50953B41-9C3A-4859-9AEB-D1D51205872E}" type="presOf" srcId="{C45B1D2B-227E-4FBF-BF8C-A4E2CD087D48}" destId="{7324619A-978E-40DC-8CB8-396E0DB23D64}" srcOrd="0" destOrd="2" presId="urn:microsoft.com/office/officeart/2005/8/layout/hList1"/>
    <dgm:cxn modelId="{276E6724-5A9F-4953-B9B5-78C92647669F}" srcId="{60B9D18D-1D21-4BEE-A1C4-C466DC2B681B}" destId="{AA61ABCF-166C-4DEA-BF43-1DB121818DDD}" srcOrd="1" destOrd="0" parTransId="{4E9C92AE-2CD8-49AF-B5C8-B4B9FDE6CA1E}" sibTransId="{69BABDD0-1CEB-40FE-A15E-01AAA0027479}"/>
    <dgm:cxn modelId="{27BE7031-C87A-4B29-81C2-A6F41DA3F945}" srcId="{C89A6B12-5299-4CB3-9548-1A0153AA08A8}" destId="{4FBD198D-2C99-4AEA-8902-644D3EA069DF}" srcOrd="0" destOrd="0" parTransId="{71F618DB-02BC-4A74-AAC2-EC289A01B104}" sibTransId="{6FC44264-3F34-40F3-8316-51FA72B90CE4}"/>
    <dgm:cxn modelId="{32164802-8FEE-4C7A-859D-301FA651740F}" type="presOf" srcId="{BC096AB6-F3E4-428C-9E96-4F9E8870BA8F}" destId="{7324619A-978E-40DC-8CB8-396E0DB23D64}" srcOrd="0" destOrd="7" presId="urn:microsoft.com/office/officeart/2005/8/layout/hList1"/>
    <dgm:cxn modelId="{83331FF8-2602-4F3D-9382-8633EF1F6C83}" type="presOf" srcId="{C89A6B12-5299-4CB3-9548-1A0153AA08A8}" destId="{7E9593C9-EACF-46FF-ABD2-570DE3947E9D}" srcOrd="0" destOrd="0" presId="urn:microsoft.com/office/officeart/2005/8/layout/hList1"/>
    <dgm:cxn modelId="{D867EFCE-7692-4071-91B4-01B6999A0C54}" type="presOf" srcId="{D2D9890A-6519-49F9-8C62-540C3323D740}" destId="{7324619A-978E-40DC-8CB8-396E0DB23D64}" srcOrd="0" destOrd="5" presId="urn:microsoft.com/office/officeart/2005/8/layout/hList1"/>
    <dgm:cxn modelId="{488E293B-A3C2-4654-8213-21E89FBB71D0}" srcId="{4FBD198D-2C99-4AEA-8902-644D3EA069DF}" destId="{FDF78A64-5839-460C-955C-7EFAC8AB29E8}" srcOrd="2" destOrd="0" parTransId="{0783EE96-AEAA-4A4E-83E1-707ED844A7D3}" sibTransId="{3BCE2AF0-CFBE-490C-AB8A-F00255F5380B}"/>
    <dgm:cxn modelId="{DB5B52DA-55F2-4421-99C2-BFF62E7EF68E}" srcId="{068D55B1-0DB4-4E56-B1D6-1F6E7CD5DE76}" destId="{C45B1D2B-227E-4FBF-BF8C-A4E2CD087D48}" srcOrd="1" destOrd="0" parTransId="{091FFD81-7E36-4161-B948-B3BEFEF86380}" sibTransId="{33EC7038-9A12-4071-9EB3-0EAF0FB21884}"/>
    <dgm:cxn modelId="{0A993A34-D503-44D9-A33D-71E134307D72}" srcId="{8244FEF1-7B7F-4539-B273-F343B2B679A3}" destId="{B5F8C02B-2D04-4840-97FB-6320F5287EAF}" srcOrd="1" destOrd="0" parTransId="{97CA97B4-3C69-46A0-B675-26D616A1AB4F}" sibTransId="{DBB6EB6C-78DB-4831-96D9-70CE439B6453}"/>
    <dgm:cxn modelId="{B5E7C602-5C63-4E6B-9C5A-3ECF0D595C7F}" srcId="{4FBD198D-2C99-4AEA-8902-644D3EA069DF}" destId="{9BC386CD-84A4-4BEE-8B7B-F9D65FA89484}" srcOrd="1" destOrd="0" parTransId="{41DA5D94-34E4-4877-BF89-D63E63176234}" sibTransId="{319588A6-CBB3-482A-850A-2979BAE858FA}"/>
    <dgm:cxn modelId="{40F04F5F-F1EF-4120-BCA7-DEA767AA09D2}" srcId="{AA61ABCF-166C-4DEA-BF43-1DB121818DDD}" destId="{91D79D67-011B-4282-A4F9-CA3C0475B6DF}" srcOrd="0" destOrd="0" parTransId="{3B30D4DC-02FD-4A45-AF4A-297ACF24B9A2}" sibTransId="{80ED3651-DAA9-449D-A4ED-A41C4E647412}"/>
    <dgm:cxn modelId="{298708B7-93EC-4DC6-A4A5-D119D92CABEC}" type="presOf" srcId="{AA61ABCF-166C-4DEA-BF43-1DB121818DDD}" destId="{51802BF3-141A-487A-BE39-0D0D31089261}" srcOrd="0" destOrd="1" presId="urn:microsoft.com/office/officeart/2005/8/layout/hList1"/>
    <dgm:cxn modelId="{D7A21214-AA5E-4D0B-8855-CAE0E313176E}" type="presOf" srcId="{1D542E00-6956-4642-938D-3CAFD5080407}" destId="{7324619A-978E-40DC-8CB8-396E0DB23D64}" srcOrd="0" destOrd="1" presId="urn:microsoft.com/office/officeart/2005/8/layout/hList1"/>
    <dgm:cxn modelId="{A6259297-3A15-419D-8936-C1CA472875C9}" srcId="{60B9D18D-1D21-4BEE-A1C4-C466DC2B681B}" destId="{7B227827-529B-4800-81F2-2439D23D6EE5}" srcOrd="0" destOrd="0" parTransId="{BF264E2C-18DC-4154-B516-B43A19C425ED}" sibTransId="{2A47835C-BF8C-46B4-92D5-FD4FB4AB7F2E}"/>
    <dgm:cxn modelId="{CD07E179-9361-4221-BF21-41BE6B2BE4A4}" type="presOf" srcId="{91D79D67-011B-4282-A4F9-CA3C0475B6DF}" destId="{51802BF3-141A-487A-BE39-0D0D31089261}" srcOrd="0" destOrd="2" presId="urn:microsoft.com/office/officeart/2005/8/layout/hList1"/>
    <dgm:cxn modelId="{0E732594-5F78-49F6-BDE9-8E9F61CF174F}" srcId="{8244FEF1-7B7F-4539-B273-F343B2B679A3}" destId="{2FE87395-DEC0-413F-B7C3-64045B33FD44}" srcOrd="0" destOrd="0" parTransId="{A0333A69-389D-44F8-913A-A72E8E5CBF05}" sibTransId="{EA30DFA7-A9CA-4DCA-938C-EA3EF36DA19D}"/>
    <dgm:cxn modelId="{EF016B7C-BEB5-4387-AF88-4CCE8E01DD1E}" srcId="{C89A6B12-5299-4CB3-9548-1A0153AA08A8}" destId="{60B9D18D-1D21-4BEE-A1C4-C466DC2B681B}" srcOrd="1" destOrd="0" parTransId="{2E527AFF-D563-4D3B-937C-4A410BA2523B}" sibTransId="{E9DE9913-2813-4F1E-9DBB-9F1FEAEA9292}"/>
    <dgm:cxn modelId="{A3023CA0-A65C-47AF-8655-6D14ED388DE5}" type="presOf" srcId="{2D9ED5F2-7E35-43AD-B29B-AA442B52BD5B}" destId="{7324619A-978E-40DC-8CB8-396E0DB23D64}" srcOrd="0" destOrd="6" presId="urn:microsoft.com/office/officeart/2005/8/layout/hList1"/>
    <dgm:cxn modelId="{82CE2CA5-434E-43FE-A644-517ACC8B4F7F}" type="presOf" srcId="{FDF78A64-5839-460C-955C-7EFAC8AB29E8}" destId="{7324619A-978E-40DC-8CB8-396E0DB23D64}" srcOrd="0" destOrd="4" presId="urn:microsoft.com/office/officeart/2005/8/layout/hList1"/>
    <dgm:cxn modelId="{D8861624-5BA5-4753-978C-253F1DBC9A5A}" type="presOf" srcId="{B5F8C02B-2D04-4840-97FB-6320F5287EAF}" destId="{51802BF3-141A-487A-BE39-0D0D31089261}" srcOrd="0" destOrd="6" presId="urn:microsoft.com/office/officeart/2005/8/layout/hList1"/>
    <dgm:cxn modelId="{FF76BCC6-4B2A-4F57-B0D2-7FF94CCF17B2}" type="presOf" srcId="{34CBEF54-23FC-400D-8E88-337E7AF05DA9}" destId="{51802BF3-141A-487A-BE39-0D0D31089261}" srcOrd="0" destOrd="3" presId="urn:microsoft.com/office/officeart/2005/8/layout/hList1"/>
    <dgm:cxn modelId="{EEB1FD82-1537-44E7-81B7-9505868A360C}" type="presOf" srcId="{2FE87395-DEC0-413F-B7C3-64045B33FD44}" destId="{51802BF3-141A-487A-BE39-0D0D31089261}" srcOrd="0" destOrd="5" presId="urn:microsoft.com/office/officeart/2005/8/layout/hList1"/>
    <dgm:cxn modelId="{E271632B-7AC3-4998-BB41-4DD73AE93EAE}" type="presOf" srcId="{7B227827-529B-4800-81F2-2439D23D6EE5}" destId="{51802BF3-141A-487A-BE39-0D0D31089261}" srcOrd="0" destOrd="0" presId="urn:microsoft.com/office/officeart/2005/8/layout/hList1"/>
    <dgm:cxn modelId="{DFECA1A4-D628-43CB-9D42-EFE6560A02EC}" srcId="{068D55B1-0DB4-4E56-B1D6-1F6E7CD5DE76}" destId="{1D542E00-6956-4642-938D-3CAFD5080407}" srcOrd="0" destOrd="0" parTransId="{6DAD7B96-5C0A-4558-A5F6-A7A7C61E0E7C}" sibTransId="{5F063B36-8997-4FA7-8543-A10151842D3B}"/>
    <dgm:cxn modelId="{4A72E0D8-598B-4EC7-84E3-C3C81EB1F8F2}" type="presOf" srcId="{068D55B1-0DB4-4E56-B1D6-1F6E7CD5DE76}" destId="{7324619A-978E-40DC-8CB8-396E0DB23D64}" srcOrd="0" destOrd="0" presId="urn:microsoft.com/office/officeart/2005/8/layout/hList1"/>
    <dgm:cxn modelId="{20200186-72D4-4966-B89E-5580CA38912B}" srcId="{4FBD198D-2C99-4AEA-8902-644D3EA069DF}" destId="{BC096AB6-F3E4-428C-9E96-4F9E8870BA8F}" srcOrd="5" destOrd="0" parTransId="{393855B7-5331-4139-ACD2-C8A912563BEC}" sibTransId="{135281C3-797A-4443-A2A3-2DF661F000AE}"/>
    <dgm:cxn modelId="{E8EDAD30-F928-4DCB-B96A-51313B7A9D7A}" srcId="{60B9D18D-1D21-4BEE-A1C4-C466DC2B681B}" destId="{16B9FE2D-B43C-4080-8365-43642F732E90}" srcOrd="4" destOrd="0" parTransId="{310ED777-6312-400B-A4E1-592259F3FFAE}" sibTransId="{FC5E9BF7-C6E5-4C00-A916-7B122BF53BAC}"/>
    <dgm:cxn modelId="{A368C528-23BC-4BD3-B862-25B700EC2F47}" type="presParOf" srcId="{7E9593C9-EACF-46FF-ABD2-570DE3947E9D}" destId="{47835682-9639-4F6C-9EEE-A50CD03F5875}" srcOrd="0" destOrd="0" presId="urn:microsoft.com/office/officeart/2005/8/layout/hList1"/>
    <dgm:cxn modelId="{5C9E1C74-7BE2-4115-8C9E-51AC6A59FAE3}" type="presParOf" srcId="{47835682-9639-4F6C-9EEE-A50CD03F5875}" destId="{B994979B-9897-4689-99BC-987637B9BACD}" srcOrd="0" destOrd="0" presId="urn:microsoft.com/office/officeart/2005/8/layout/hList1"/>
    <dgm:cxn modelId="{F16E944D-5709-48E5-974B-D84ABC28FB7F}" type="presParOf" srcId="{47835682-9639-4F6C-9EEE-A50CD03F5875}" destId="{7324619A-978E-40DC-8CB8-396E0DB23D64}" srcOrd="1" destOrd="0" presId="urn:microsoft.com/office/officeart/2005/8/layout/hList1"/>
    <dgm:cxn modelId="{927BB07F-E231-44CA-B88E-10A1CF03097C}" type="presParOf" srcId="{7E9593C9-EACF-46FF-ABD2-570DE3947E9D}" destId="{BFAD9916-8EB2-4E7D-A1EB-A8A13ECEA48C}" srcOrd="1" destOrd="0" presId="urn:microsoft.com/office/officeart/2005/8/layout/hList1"/>
    <dgm:cxn modelId="{E3DC4DE1-7E60-4DD2-AB64-CD34981DF5B4}" type="presParOf" srcId="{7E9593C9-EACF-46FF-ABD2-570DE3947E9D}" destId="{A871AED0-4314-4EF5-8675-6A91FB1E7935}" srcOrd="2" destOrd="0" presId="urn:microsoft.com/office/officeart/2005/8/layout/hList1"/>
    <dgm:cxn modelId="{4C56E700-D62D-4908-A640-708C11F277EE}" type="presParOf" srcId="{A871AED0-4314-4EF5-8675-6A91FB1E7935}" destId="{D08EC692-007E-42EE-9BAA-4404B357B0F5}" srcOrd="0" destOrd="0" presId="urn:microsoft.com/office/officeart/2005/8/layout/hList1"/>
    <dgm:cxn modelId="{EDCCE5E6-6AE0-4344-87AE-94D76CD85A76}" type="presParOf" srcId="{A871AED0-4314-4EF5-8675-6A91FB1E7935}" destId="{51802BF3-141A-487A-BE39-0D0D3108926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E07C353-F357-4032-9A23-3A641B07D97D}"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n-IN"/>
        </a:p>
      </dgm:t>
    </dgm:pt>
    <dgm:pt modelId="{C3FB2ED8-BE68-4462-BE9A-416D53AC4809}">
      <dgm:prSet phldrT="[Text]" custT="1"/>
      <dgm:spPr/>
      <dgm:t>
        <a:bodyPr/>
        <a:lstStyle/>
        <a:p>
          <a:r>
            <a:rPr lang="en-US" sz="1800" dirty="0">
              <a:latin typeface="Segoe UI Semilight" panose="020B0402040204020203" pitchFamily="34" charset="0"/>
              <a:cs typeface="Segoe UI Semilight" panose="020B0402040204020203" pitchFamily="34" charset="0"/>
            </a:rPr>
            <a:t>Importing goods attracts integrated tax. Customs Duty is applicable on such purchases. All the taxes and duties on import of service are paid on a reverse charge basis, that is, the liability to pay tax is on the recipient of the supply of goods instead of the supplier.</a:t>
          </a:r>
          <a:endParaRPr lang="en-IN" sz="1800" dirty="0">
            <a:latin typeface="Segoe UI Semilight" panose="020B0402040204020203" pitchFamily="34" charset="0"/>
            <a:cs typeface="Segoe UI Semilight" panose="020B0402040204020203" pitchFamily="34" charset="0"/>
          </a:endParaRPr>
        </a:p>
      </dgm:t>
    </dgm:pt>
    <dgm:pt modelId="{9BC610FB-1D01-4BD7-B93C-FDCF8C368496}" type="parTrans" cxnId="{760CAF4B-9F5F-45B1-980F-19084C207821}">
      <dgm:prSet/>
      <dgm:spPr/>
      <dgm:t>
        <a:bodyPr/>
        <a:lstStyle/>
        <a:p>
          <a:endParaRPr lang="en-IN"/>
        </a:p>
      </dgm:t>
    </dgm:pt>
    <dgm:pt modelId="{07B68A48-0054-4536-B271-981548588473}" type="sibTrans" cxnId="{760CAF4B-9F5F-45B1-980F-19084C207821}">
      <dgm:prSet/>
      <dgm:spPr/>
      <dgm:t>
        <a:bodyPr/>
        <a:lstStyle/>
        <a:p>
          <a:endParaRPr lang="en-IN"/>
        </a:p>
      </dgm:t>
    </dgm:pt>
    <dgm:pt modelId="{EA74BE2B-AB74-4FAB-85D6-6663FE69D9D6}">
      <dgm:prSet phldrT="[Text]" custT="1"/>
      <dgm:spPr/>
      <dgm:t>
        <a:bodyPr/>
        <a:lstStyle/>
        <a:p>
          <a:r>
            <a:rPr lang="en-US" sz="1800" dirty="0">
              <a:latin typeface="Segoe UI Semilight" panose="020B0402040204020203" pitchFamily="34" charset="0"/>
              <a:cs typeface="Segoe UI Semilight" panose="020B0402040204020203" pitchFamily="34" charset="0"/>
            </a:rPr>
            <a:t>Customs Duty can be added to the Taxable Value of your import of goods in the Purchase voucher, by overriding the taxable value.</a:t>
          </a:r>
          <a:endParaRPr lang="en-IN" sz="1800" dirty="0">
            <a:latin typeface="Segoe UI Semilight" panose="020B0402040204020203" pitchFamily="34" charset="0"/>
            <a:cs typeface="Segoe UI Semilight" panose="020B0402040204020203" pitchFamily="34" charset="0"/>
          </a:endParaRPr>
        </a:p>
      </dgm:t>
    </dgm:pt>
    <dgm:pt modelId="{2B504ACF-7D37-4AE4-9C10-54E30A2D66FC}" type="parTrans" cxnId="{A1CDF686-670B-4BF8-BC22-7FBB32E05252}">
      <dgm:prSet/>
      <dgm:spPr/>
      <dgm:t>
        <a:bodyPr/>
        <a:lstStyle/>
        <a:p>
          <a:endParaRPr lang="en-IN"/>
        </a:p>
      </dgm:t>
    </dgm:pt>
    <dgm:pt modelId="{C4117634-909F-4E08-9D30-AB2C5998658A}" type="sibTrans" cxnId="{A1CDF686-670B-4BF8-BC22-7FBB32E05252}">
      <dgm:prSet/>
      <dgm:spPr/>
      <dgm:t>
        <a:bodyPr/>
        <a:lstStyle/>
        <a:p>
          <a:endParaRPr lang="en-IN"/>
        </a:p>
      </dgm:t>
    </dgm:pt>
    <dgm:pt modelId="{F120F0EE-0959-4381-847E-203470D5B358}">
      <dgm:prSet phldrT="[Text]" custT="1"/>
      <dgm:spPr/>
      <dgm:t>
        <a:bodyPr/>
        <a:lstStyle/>
        <a:p>
          <a:r>
            <a:rPr lang="en-US" sz="1800" dirty="0">
              <a:latin typeface="Segoe UI Semilight" panose="020B0402040204020203" pitchFamily="34" charset="0"/>
              <a:cs typeface="Segoe UI Semilight" panose="020B0402040204020203" pitchFamily="34" charset="0"/>
            </a:rPr>
            <a:t>Or Payment towards Customs Duty and Integrated Tax – Custom duty can be added to the cost of purchase</a:t>
          </a:r>
          <a:endParaRPr lang="en-IN" sz="1800" dirty="0">
            <a:latin typeface="Segoe UI Semilight" panose="020B0402040204020203" pitchFamily="34" charset="0"/>
            <a:cs typeface="Segoe UI Semilight" panose="020B0402040204020203" pitchFamily="34" charset="0"/>
          </a:endParaRPr>
        </a:p>
      </dgm:t>
    </dgm:pt>
    <dgm:pt modelId="{FFCB9C25-99D2-42B4-893E-A1C5305E295A}" type="parTrans" cxnId="{82666B57-7C74-48EF-846B-B50CCAE94514}">
      <dgm:prSet/>
      <dgm:spPr/>
      <dgm:t>
        <a:bodyPr/>
        <a:lstStyle/>
        <a:p>
          <a:endParaRPr lang="en-IN"/>
        </a:p>
      </dgm:t>
    </dgm:pt>
    <dgm:pt modelId="{5776DE40-EB00-4028-AC15-7859299A0D61}" type="sibTrans" cxnId="{82666B57-7C74-48EF-846B-B50CCAE94514}">
      <dgm:prSet/>
      <dgm:spPr/>
      <dgm:t>
        <a:bodyPr/>
        <a:lstStyle/>
        <a:p>
          <a:endParaRPr lang="en-IN"/>
        </a:p>
      </dgm:t>
    </dgm:pt>
    <dgm:pt modelId="{77685D2D-072A-4227-A15F-E5FBA88AF3F4}">
      <dgm:prSet phldrT="[Text]" custT="1"/>
      <dgm:spPr/>
      <dgm:t>
        <a:bodyPr/>
        <a:lstStyle/>
        <a:p>
          <a:r>
            <a:rPr lang="en-US" sz="1800" dirty="0">
              <a:latin typeface="Segoe UI Semilight" panose="020B0402040204020203" pitchFamily="34" charset="0"/>
              <a:cs typeface="Segoe UI Semilight" panose="020B0402040204020203" pitchFamily="34" charset="0"/>
            </a:rPr>
            <a:t>Claim Input Tax Credit for Tax Paid on Imports</a:t>
          </a:r>
          <a:endParaRPr lang="en-IN" sz="1800" dirty="0">
            <a:latin typeface="Segoe UI Semilight" panose="020B0402040204020203" pitchFamily="34" charset="0"/>
            <a:cs typeface="Segoe UI Semilight" panose="020B0402040204020203" pitchFamily="34" charset="0"/>
          </a:endParaRPr>
        </a:p>
      </dgm:t>
    </dgm:pt>
    <dgm:pt modelId="{16EE23FF-B622-4514-A788-701DFBF9560C}" type="parTrans" cxnId="{7BDA92EC-99B7-46CD-99D9-4551C89E14C6}">
      <dgm:prSet/>
      <dgm:spPr/>
      <dgm:t>
        <a:bodyPr/>
        <a:lstStyle/>
        <a:p>
          <a:endParaRPr lang="en-IN"/>
        </a:p>
      </dgm:t>
    </dgm:pt>
    <dgm:pt modelId="{584B23EC-1494-4089-96E9-F50020928123}" type="sibTrans" cxnId="{7BDA92EC-99B7-46CD-99D9-4551C89E14C6}">
      <dgm:prSet/>
      <dgm:spPr/>
      <dgm:t>
        <a:bodyPr/>
        <a:lstStyle/>
        <a:p>
          <a:endParaRPr lang="en-IN"/>
        </a:p>
      </dgm:t>
    </dgm:pt>
    <dgm:pt modelId="{2CC79607-3F3A-474C-8542-5FD1EF316146}" type="pres">
      <dgm:prSet presAssocID="{7E07C353-F357-4032-9A23-3A641B07D97D}" presName="composite" presStyleCnt="0">
        <dgm:presLayoutVars>
          <dgm:chMax val="1"/>
          <dgm:dir/>
          <dgm:resizeHandles val="exact"/>
        </dgm:presLayoutVars>
      </dgm:prSet>
      <dgm:spPr/>
      <dgm:t>
        <a:bodyPr/>
        <a:lstStyle/>
        <a:p>
          <a:endParaRPr lang="en-US"/>
        </a:p>
      </dgm:t>
    </dgm:pt>
    <dgm:pt modelId="{E2AB3B23-3286-403E-ACC1-7F591AE4B72D}" type="pres">
      <dgm:prSet presAssocID="{C3FB2ED8-BE68-4462-BE9A-416D53AC4809}" presName="roof" presStyleLbl="dkBgShp" presStyleIdx="0" presStyleCnt="2"/>
      <dgm:spPr/>
      <dgm:t>
        <a:bodyPr/>
        <a:lstStyle/>
        <a:p>
          <a:endParaRPr lang="en-US"/>
        </a:p>
      </dgm:t>
    </dgm:pt>
    <dgm:pt modelId="{6982E504-A62C-4D3E-86DF-7AE22ABA5CBF}" type="pres">
      <dgm:prSet presAssocID="{C3FB2ED8-BE68-4462-BE9A-416D53AC4809}" presName="pillars" presStyleCnt="0"/>
      <dgm:spPr/>
    </dgm:pt>
    <dgm:pt modelId="{31BF14FB-E147-4786-8C8B-7B0F391F1B54}" type="pres">
      <dgm:prSet presAssocID="{C3FB2ED8-BE68-4462-BE9A-416D53AC4809}" presName="pillar1" presStyleLbl="node1" presStyleIdx="0" presStyleCnt="3">
        <dgm:presLayoutVars>
          <dgm:bulletEnabled val="1"/>
        </dgm:presLayoutVars>
      </dgm:prSet>
      <dgm:spPr/>
      <dgm:t>
        <a:bodyPr/>
        <a:lstStyle/>
        <a:p>
          <a:endParaRPr lang="en-US"/>
        </a:p>
      </dgm:t>
    </dgm:pt>
    <dgm:pt modelId="{51FD5AEB-AD42-46FA-9F2B-A122E67C3EB8}" type="pres">
      <dgm:prSet presAssocID="{F120F0EE-0959-4381-847E-203470D5B358}" presName="pillarX" presStyleLbl="node1" presStyleIdx="1" presStyleCnt="3">
        <dgm:presLayoutVars>
          <dgm:bulletEnabled val="1"/>
        </dgm:presLayoutVars>
      </dgm:prSet>
      <dgm:spPr/>
      <dgm:t>
        <a:bodyPr/>
        <a:lstStyle/>
        <a:p>
          <a:endParaRPr lang="en-US"/>
        </a:p>
      </dgm:t>
    </dgm:pt>
    <dgm:pt modelId="{1828C638-05E7-4C22-BFFB-623CE75B4DE2}" type="pres">
      <dgm:prSet presAssocID="{77685D2D-072A-4227-A15F-E5FBA88AF3F4}" presName="pillarX" presStyleLbl="node1" presStyleIdx="2" presStyleCnt="3" custLinFactNeighborX="-1310">
        <dgm:presLayoutVars>
          <dgm:bulletEnabled val="1"/>
        </dgm:presLayoutVars>
      </dgm:prSet>
      <dgm:spPr/>
      <dgm:t>
        <a:bodyPr/>
        <a:lstStyle/>
        <a:p>
          <a:endParaRPr lang="en-US"/>
        </a:p>
      </dgm:t>
    </dgm:pt>
    <dgm:pt modelId="{2E3AD32A-03AA-4F6F-9DCE-373B2717C6AF}" type="pres">
      <dgm:prSet presAssocID="{C3FB2ED8-BE68-4462-BE9A-416D53AC4809}" presName="base" presStyleLbl="dkBgShp" presStyleIdx="1" presStyleCnt="2"/>
      <dgm:spPr/>
    </dgm:pt>
  </dgm:ptLst>
  <dgm:cxnLst>
    <dgm:cxn modelId="{760CAF4B-9F5F-45B1-980F-19084C207821}" srcId="{7E07C353-F357-4032-9A23-3A641B07D97D}" destId="{C3FB2ED8-BE68-4462-BE9A-416D53AC4809}" srcOrd="0" destOrd="0" parTransId="{9BC610FB-1D01-4BD7-B93C-FDCF8C368496}" sibTransId="{07B68A48-0054-4536-B271-981548588473}"/>
    <dgm:cxn modelId="{82666B57-7C74-48EF-846B-B50CCAE94514}" srcId="{C3FB2ED8-BE68-4462-BE9A-416D53AC4809}" destId="{F120F0EE-0959-4381-847E-203470D5B358}" srcOrd="1" destOrd="0" parTransId="{FFCB9C25-99D2-42B4-893E-A1C5305E295A}" sibTransId="{5776DE40-EB00-4028-AC15-7859299A0D61}"/>
    <dgm:cxn modelId="{64DA0027-B9B4-4506-ADBC-E6C3CFBAF89C}" type="presOf" srcId="{7E07C353-F357-4032-9A23-3A641B07D97D}" destId="{2CC79607-3F3A-474C-8542-5FD1EF316146}" srcOrd="0" destOrd="0" presId="urn:microsoft.com/office/officeart/2005/8/layout/hList3"/>
    <dgm:cxn modelId="{B8769462-A314-41D5-B346-6193AA95F010}" type="presOf" srcId="{C3FB2ED8-BE68-4462-BE9A-416D53AC4809}" destId="{E2AB3B23-3286-403E-ACC1-7F591AE4B72D}" srcOrd="0" destOrd="0" presId="urn:microsoft.com/office/officeart/2005/8/layout/hList3"/>
    <dgm:cxn modelId="{6C4476FF-275A-4E5F-8738-5FF121873EF8}" type="presOf" srcId="{EA74BE2B-AB74-4FAB-85D6-6663FE69D9D6}" destId="{31BF14FB-E147-4786-8C8B-7B0F391F1B54}" srcOrd="0" destOrd="0" presId="urn:microsoft.com/office/officeart/2005/8/layout/hList3"/>
    <dgm:cxn modelId="{50FD505B-BB4F-42A2-A3F9-2EBFBA720C8A}" type="presOf" srcId="{F120F0EE-0959-4381-847E-203470D5B358}" destId="{51FD5AEB-AD42-46FA-9F2B-A122E67C3EB8}" srcOrd="0" destOrd="0" presId="urn:microsoft.com/office/officeart/2005/8/layout/hList3"/>
    <dgm:cxn modelId="{7BDA92EC-99B7-46CD-99D9-4551C89E14C6}" srcId="{C3FB2ED8-BE68-4462-BE9A-416D53AC4809}" destId="{77685D2D-072A-4227-A15F-E5FBA88AF3F4}" srcOrd="2" destOrd="0" parTransId="{16EE23FF-B622-4514-A788-701DFBF9560C}" sibTransId="{584B23EC-1494-4089-96E9-F50020928123}"/>
    <dgm:cxn modelId="{D432FEF2-149F-4DAA-BF03-483DA4AF7879}" type="presOf" srcId="{77685D2D-072A-4227-A15F-E5FBA88AF3F4}" destId="{1828C638-05E7-4C22-BFFB-623CE75B4DE2}" srcOrd="0" destOrd="0" presId="urn:microsoft.com/office/officeart/2005/8/layout/hList3"/>
    <dgm:cxn modelId="{A1CDF686-670B-4BF8-BC22-7FBB32E05252}" srcId="{C3FB2ED8-BE68-4462-BE9A-416D53AC4809}" destId="{EA74BE2B-AB74-4FAB-85D6-6663FE69D9D6}" srcOrd="0" destOrd="0" parTransId="{2B504ACF-7D37-4AE4-9C10-54E30A2D66FC}" sibTransId="{C4117634-909F-4E08-9D30-AB2C5998658A}"/>
    <dgm:cxn modelId="{2A1FF17E-896D-4598-94E8-CF4DF5FBC6F0}" type="presParOf" srcId="{2CC79607-3F3A-474C-8542-5FD1EF316146}" destId="{E2AB3B23-3286-403E-ACC1-7F591AE4B72D}" srcOrd="0" destOrd="0" presId="urn:microsoft.com/office/officeart/2005/8/layout/hList3"/>
    <dgm:cxn modelId="{9DC102C9-D1D7-4AA7-9C3C-B0A3146C6ED8}" type="presParOf" srcId="{2CC79607-3F3A-474C-8542-5FD1EF316146}" destId="{6982E504-A62C-4D3E-86DF-7AE22ABA5CBF}" srcOrd="1" destOrd="0" presId="urn:microsoft.com/office/officeart/2005/8/layout/hList3"/>
    <dgm:cxn modelId="{F7B67526-63E9-42A1-A90E-FBD0786BECDC}" type="presParOf" srcId="{6982E504-A62C-4D3E-86DF-7AE22ABA5CBF}" destId="{31BF14FB-E147-4786-8C8B-7B0F391F1B54}" srcOrd="0" destOrd="0" presId="urn:microsoft.com/office/officeart/2005/8/layout/hList3"/>
    <dgm:cxn modelId="{DE3725D6-4AAF-4ACE-A5EA-CAC1970DE360}" type="presParOf" srcId="{6982E504-A62C-4D3E-86DF-7AE22ABA5CBF}" destId="{51FD5AEB-AD42-46FA-9F2B-A122E67C3EB8}" srcOrd="1" destOrd="0" presId="urn:microsoft.com/office/officeart/2005/8/layout/hList3"/>
    <dgm:cxn modelId="{8C01292F-00F2-4504-907A-A08C4C1865F7}" type="presParOf" srcId="{6982E504-A62C-4D3E-86DF-7AE22ABA5CBF}" destId="{1828C638-05E7-4C22-BFFB-623CE75B4DE2}" srcOrd="2" destOrd="0" presId="urn:microsoft.com/office/officeart/2005/8/layout/hList3"/>
    <dgm:cxn modelId="{EFFA6B2F-8224-4515-B140-0F6294C06161}" type="presParOf" srcId="{2CC79607-3F3A-474C-8542-5FD1EF316146}" destId="{2E3AD32A-03AA-4F6F-9DCE-373B2717C6A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0CFE3E-1E5C-47CB-A717-4F28968728F0}" type="doc">
      <dgm:prSet loTypeId="urn:microsoft.com/office/officeart/2008/layout/HorizontalMultiLevelHierarchy" loCatId="hierarchy" qsTypeId="urn:microsoft.com/office/officeart/2005/8/quickstyle/simple1" qsCatId="simple" csTypeId="urn:microsoft.com/office/officeart/2005/8/colors/accent4_1" csCatId="accent4" phldr="1"/>
      <dgm:spPr/>
      <dgm:t>
        <a:bodyPr/>
        <a:lstStyle/>
        <a:p>
          <a:endParaRPr lang="en-IN"/>
        </a:p>
      </dgm:t>
    </dgm:pt>
    <dgm:pt modelId="{6E363197-D408-46FF-BDB4-F00B015B2E1D}">
      <dgm:prSet phldrT="[Text]" custT="1"/>
      <dgm:spPr/>
      <dgm:t>
        <a:bodyPr/>
        <a:lstStyle/>
        <a:p>
          <a:r>
            <a:rPr lang="en-US" sz="1400" dirty="0">
              <a:latin typeface="Segoe UI Semilight" panose="020B0402040204020203" pitchFamily="34" charset="0"/>
              <a:cs typeface="Segoe UI Semilight" panose="020B0402040204020203" pitchFamily="34" charset="0"/>
            </a:rPr>
            <a:t>GST Nature of Adjustment</a:t>
          </a:r>
          <a:endParaRPr lang="en-IN" sz="1400" dirty="0">
            <a:latin typeface="Segoe UI Semilight" panose="020B0402040204020203" pitchFamily="34" charset="0"/>
            <a:cs typeface="Segoe UI Semilight" panose="020B0402040204020203" pitchFamily="34" charset="0"/>
          </a:endParaRPr>
        </a:p>
      </dgm:t>
    </dgm:pt>
    <dgm:pt modelId="{EFD6DB56-00EA-43F8-88F4-3D16A392C1F4}" type="parTrans" cxnId="{DFBF188E-C4E3-49EA-AC1E-76D9AE4D32A0}">
      <dgm:prSet/>
      <dgm:spPr/>
      <dgm:t>
        <a:bodyPr/>
        <a:lstStyle/>
        <a:p>
          <a:endParaRPr lang="en-IN"/>
        </a:p>
      </dgm:t>
    </dgm:pt>
    <dgm:pt modelId="{7E4D1EC9-FF52-4966-A80B-E8BAE83186C3}" type="sibTrans" cxnId="{DFBF188E-C4E3-49EA-AC1E-76D9AE4D32A0}">
      <dgm:prSet/>
      <dgm:spPr/>
      <dgm:t>
        <a:bodyPr/>
        <a:lstStyle/>
        <a:p>
          <a:endParaRPr lang="en-IN"/>
        </a:p>
      </dgm:t>
    </dgm:pt>
    <dgm:pt modelId="{2474CED6-786C-478D-B3A9-7F1088718CC0}">
      <dgm:prSet phldrT="[Text]" custT="1"/>
      <dgm:spPr/>
      <dgm:t>
        <a:bodyPr/>
        <a:lstStyle/>
        <a:p>
          <a:r>
            <a:rPr lang="en-IN" sz="1400" dirty="0">
              <a:latin typeface="Segoe UI Semilight" panose="020B0402040204020203" pitchFamily="34" charset="0"/>
              <a:cs typeface="Segoe UI Semilight" panose="020B0402040204020203" pitchFamily="34" charset="0"/>
            </a:rPr>
            <a:t>Decrease in Tax Liability</a:t>
          </a:r>
        </a:p>
      </dgm:t>
    </dgm:pt>
    <dgm:pt modelId="{6EAD36CC-0256-49D1-BC4E-A1A71CC9245F}" type="parTrans" cxnId="{5FF1F793-B2BE-4269-A539-DA29EB9D0AF6}">
      <dgm:prSet/>
      <dgm:spPr/>
      <dgm:t>
        <a:bodyPr/>
        <a:lstStyle/>
        <a:p>
          <a:endParaRPr lang="en-IN" dirty="0"/>
        </a:p>
      </dgm:t>
    </dgm:pt>
    <dgm:pt modelId="{099BE256-7D45-43CC-B831-11FFFEF5AD36}" type="sibTrans" cxnId="{5FF1F793-B2BE-4269-A539-DA29EB9D0AF6}">
      <dgm:prSet/>
      <dgm:spPr/>
      <dgm:t>
        <a:bodyPr/>
        <a:lstStyle/>
        <a:p>
          <a:endParaRPr lang="en-IN"/>
        </a:p>
      </dgm:t>
    </dgm:pt>
    <dgm:pt modelId="{4A7B9F1B-F40A-4E7F-B5DE-9630BB0891DE}">
      <dgm:prSet phldrT="[Text]" custT="1"/>
      <dgm:spPr/>
      <dgm:t>
        <a:bodyPr/>
        <a:lstStyle/>
        <a:p>
          <a:r>
            <a:rPr lang="en-US" sz="1400" dirty="0">
              <a:latin typeface="Segoe UI Semilight" panose="020B0402040204020203" pitchFamily="34" charset="0"/>
              <a:cs typeface="Segoe UI Semilight" panose="020B0402040204020203" pitchFamily="34" charset="0"/>
            </a:rPr>
            <a:t>Increase in Input Tax Credit</a:t>
          </a:r>
          <a:endParaRPr lang="en-IN" sz="1400" dirty="0">
            <a:latin typeface="Segoe UI Semilight" panose="020B0402040204020203" pitchFamily="34" charset="0"/>
            <a:cs typeface="Segoe UI Semilight" panose="020B0402040204020203" pitchFamily="34" charset="0"/>
          </a:endParaRPr>
        </a:p>
      </dgm:t>
    </dgm:pt>
    <dgm:pt modelId="{AB67D7CD-D714-408E-90CA-13E7B2D7CA92}" type="parTrans" cxnId="{1E50AFD8-84C1-49AE-988C-F1BA76B843A0}">
      <dgm:prSet/>
      <dgm:spPr/>
      <dgm:t>
        <a:bodyPr/>
        <a:lstStyle/>
        <a:p>
          <a:endParaRPr lang="en-IN" dirty="0"/>
        </a:p>
      </dgm:t>
    </dgm:pt>
    <dgm:pt modelId="{459CB9A2-602F-401E-8B37-5C9B3BA19849}" type="sibTrans" cxnId="{1E50AFD8-84C1-49AE-988C-F1BA76B843A0}">
      <dgm:prSet/>
      <dgm:spPr/>
      <dgm:t>
        <a:bodyPr/>
        <a:lstStyle/>
        <a:p>
          <a:endParaRPr lang="en-IN"/>
        </a:p>
      </dgm:t>
    </dgm:pt>
    <dgm:pt modelId="{70DE256F-726C-41CD-A7BA-9A8372A20778}">
      <dgm:prSet phldrT="[Text]" custT="1"/>
      <dgm:spPr/>
      <dgm:t>
        <a:bodyPr/>
        <a:lstStyle/>
        <a:p>
          <a:r>
            <a:rPr lang="en-IN" sz="1400" dirty="0">
              <a:latin typeface="Segoe UI Semilight" panose="020B0402040204020203" pitchFamily="34" charset="0"/>
              <a:cs typeface="Segoe UI Semilight" panose="020B0402040204020203" pitchFamily="34" charset="0"/>
            </a:rPr>
            <a:t>Increase in Tax Liability</a:t>
          </a:r>
        </a:p>
      </dgm:t>
    </dgm:pt>
    <dgm:pt modelId="{7A994661-9C63-42BD-B345-7EE20A110BC0}" type="parTrans" cxnId="{916F9ADE-C16C-42EC-9F38-4441B263202F}">
      <dgm:prSet/>
      <dgm:spPr/>
      <dgm:t>
        <a:bodyPr/>
        <a:lstStyle/>
        <a:p>
          <a:endParaRPr lang="en-IN" dirty="0"/>
        </a:p>
      </dgm:t>
    </dgm:pt>
    <dgm:pt modelId="{F2EB26C6-4F7D-4B66-B6C8-ABA796BFB9F2}" type="sibTrans" cxnId="{916F9ADE-C16C-42EC-9F38-4441B263202F}">
      <dgm:prSet/>
      <dgm:spPr/>
      <dgm:t>
        <a:bodyPr/>
        <a:lstStyle/>
        <a:p>
          <a:endParaRPr lang="en-IN"/>
        </a:p>
      </dgm:t>
    </dgm:pt>
    <dgm:pt modelId="{E25237CF-E0BE-4190-A497-0E9316345F59}">
      <dgm:prSet phldrT="[Text]" custT="1"/>
      <dgm:spPr/>
      <dgm:t>
        <a:bodyPr/>
        <a:lstStyle/>
        <a:p>
          <a:r>
            <a:rPr lang="en-US" sz="1400" dirty="0">
              <a:latin typeface="Segoe UI Semilight" panose="020B0402040204020203" pitchFamily="34" charset="0"/>
              <a:cs typeface="Segoe UI Semilight" panose="020B0402040204020203" pitchFamily="34" charset="0"/>
            </a:rPr>
            <a:t>Increase in Tax Liability &amp; Input Tax Credit</a:t>
          </a:r>
          <a:endParaRPr lang="en-IN" sz="1400" dirty="0">
            <a:latin typeface="Segoe UI Semilight" panose="020B0402040204020203" pitchFamily="34" charset="0"/>
            <a:cs typeface="Segoe UI Semilight" panose="020B0402040204020203" pitchFamily="34" charset="0"/>
          </a:endParaRPr>
        </a:p>
      </dgm:t>
    </dgm:pt>
    <dgm:pt modelId="{325F277C-057D-467C-9CA9-7945BD555693}" type="parTrans" cxnId="{54AD63DE-323D-4553-B7EE-A034F2A38CBC}">
      <dgm:prSet/>
      <dgm:spPr/>
      <dgm:t>
        <a:bodyPr/>
        <a:lstStyle/>
        <a:p>
          <a:endParaRPr lang="en-IN" dirty="0"/>
        </a:p>
      </dgm:t>
    </dgm:pt>
    <dgm:pt modelId="{61406976-27DF-424E-AA14-7E8AE1519A89}" type="sibTrans" cxnId="{54AD63DE-323D-4553-B7EE-A034F2A38CBC}">
      <dgm:prSet/>
      <dgm:spPr/>
      <dgm:t>
        <a:bodyPr/>
        <a:lstStyle/>
        <a:p>
          <a:endParaRPr lang="en-IN"/>
        </a:p>
      </dgm:t>
    </dgm:pt>
    <dgm:pt modelId="{82338B2B-E895-41EA-994E-815F6EED8EE6}">
      <dgm:prSet phldrT="[Text]" custT="1"/>
      <dgm:spPr/>
      <dgm:t>
        <a:bodyPr/>
        <a:lstStyle/>
        <a:p>
          <a:r>
            <a:rPr lang="en-US" sz="1400" dirty="0">
              <a:latin typeface="Segoe UI Semilight" panose="020B0402040204020203" pitchFamily="34" charset="0"/>
              <a:cs typeface="Segoe UI Semilight" panose="020B0402040204020203" pitchFamily="34" charset="0"/>
            </a:rPr>
            <a:t>Reversal of Input Tax Credit</a:t>
          </a:r>
          <a:endParaRPr lang="en-IN" sz="1400" dirty="0">
            <a:latin typeface="Segoe UI Semilight" panose="020B0402040204020203" pitchFamily="34" charset="0"/>
            <a:cs typeface="Segoe UI Semilight" panose="020B0402040204020203" pitchFamily="34" charset="0"/>
          </a:endParaRPr>
        </a:p>
      </dgm:t>
    </dgm:pt>
    <dgm:pt modelId="{B2CC2992-63BA-4EAD-828A-8221293109DD}" type="parTrans" cxnId="{BD9CFF39-7320-4670-92EB-F1C0FD0A4D56}">
      <dgm:prSet/>
      <dgm:spPr/>
      <dgm:t>
        <a:bodyPr/>
        <a:lstStyle/>
        <a:p>
          <a:endParaRPr lang="en-IN" dirty="0"/>
        </a:p>
      </dgm:t>
    </dgm:pt>
    <dgm:pt modelId="{7DF4041B-CDE4-4DFE-9D20-E1660FADDBE1}" type="sibTrans" cxnId="{BD9CFF39-7320-4670-92EB-F1C0FD0A4D56}">
      <dgm:prSet/>
      <dgm:spPr/>
      <dgm:t>
        <a:bodyPr/>
        <a:lstStyle/>
        <a:p>
          <a:endParaRPr lang="en-IN"/>
        </a:p>
      </dgm:t>
    </dgm:pt>
    <dgm:pt modelId="{1C0DD243-6ED9-4496-B2AE-3B4A40A8A2AF}">
      <dgm:prSet phldrT="[Text]" custT="1"/>
      <dgm:spPr/>
      <dgm:t>
        <a:bodyPr/>
        <a:lstStyle/>
        <a:p>
          <a:r>
            <a:rPr lang="en-US" sz="1400" dirty="0">
              <a:latin typeface="Segoe UI Semilight" panose="020B0402040204020203" pitchFamily="34" charset="0"/>
              <a:cs typeface="Segoe UI Semilight" panose="020B0402040204020203" pitchFamily="34" charset="0"/>
            </a:rPr>
            <a:t>Actual liability of GST is reduced which can be due to Purchase from URD, RCM, adjustment against Advance, etc.,</a:t>
          </a:r>
          <a:endParaRPr lang="en-IN" sz="1400" dirty="0">
            <a:latin typeface="Segoe UI Semilight" panose="020B0402040204020203" pitchFamily="34" charset="0"/>
            <a:cs typeface="Segoe UI Semilight" panose="020B0402040204020203" pitchFamily="34" charset="0"/>
          </a:endParaRPr>
        </a:p>
      </dgm:t>
    </dgm:pt>
    <dgm:pt modelId="{C3AD2466-D0D7-4672-8B5D-41B6200772FA}" type="parTrans" cxnId="{4664A7E7-FC10-4A53-AB4C-A2F856076A0B}">
      <dgm:prSet/>
      <dgm:spPr/>
      <dgm:t>
        <a:bodyPr/>
        <a:lstStyle/>
        <a:p>
          <a:endParaRPr lang="en-IN" dirty="0"/>
        </a:p>
      </dgm:t>
    </dgm:pt>
    <dgm:pt modelId="{A5505AE2-7E4F-4450-AEE2-61B6E1C68B8E}" type="sibTrans" cxnId="{4664A7E7-FC10-4A53-AB4C-A2F856076A0B}">
      <dgm:prSet/>
      <dgm:spPr/>
      <dgm:t>
        <a:bodyPr/>
        <a:lstStyle/>
        <a:p>
          <a:endParaRPr lang="en-IN"/>
        </a:p>
      </dgm:t>
    </dgm:pt>
    <dgm:pt modelId="{E74B1369-B7E4-4204-9267-4677E1F12A15}">
      <dgm:prSet phldrT="[Text]" custT="1"/>
      <dgm:spPr/>
      <dgm:t>
        <a:bodyPr/>
        <a:lstStyle/>
        <a:p>
          <a:r>
            <a:rPr lang="en-US" sz="1400" dirty="0">
              <a:latin typeface="Segoe UI Semilight" panose="020B0402040204020203" pitchFamily="34" charset="0"/>
              <a:cs typeface="Segoe UI Semilight" panose="020B0402040204020203" pitchFamily="34" charset="0"/>
            </a:rPr>
            <a:t>ITC increased due to the Import of Goods, Services, RCM, reclaim of ITC</a:t>
          </a:r>
          <a:endParaRPr lang="en-IN" sz="1400" dirty="0">
            <a:latin typeface="Segoe UI Semilight" panose="020B0402040204020203" pitchFamily="34" charset="0"/>
            <a:cs typeface="Segoe UI Semilight" panose="020B0402040204020203" pitchFamily="34" charset="0"/>
          </a:endParaRPr>
        </a:p>
      </dgm:t>
    </dgm:pt>
    <dgm:pt modelId="{C7A74463-A99C-4004-BB74-2F4A4352CCE9}" type="parTrans" cxnId="{B32F0B4A-C8DA-4EC7-AB4E-DD305E8CB918}">
      <dgm:prSet/>
      <dgm:spPr/>
      <dgm:t>
        <a:bodyPr/>
        <a:lstStyle/>
        <a:p>
          <a:endParaRPr lang="en-IN" dirty="0"/>
        </a:p>
      </dgm:t>
    </dgm:pt>
    <dgm:pt modelId="{D67ED0AE-15AE-473D-936B-B4728D9392E3}" type="sibTrans" cxnId="{B32F0B4A-C8DA-4EC7-AB4E-DD305E8CB918}">
      <dgm:prSet/>
      <dgm:spPr/>
      <dgm:t>
        <a:bodyPr/>
        <a:lstStyle/>
        <a:p>
          <a:endParaRPr lang="en-IN"/>
        </a:p>
      </dgm:t>
    </dgm:pt>
    <dgm:pt modelId="{87215B64-C5CB-420F-B553-2470F3BF8416}">
      <dgm:prSet phldrT="[Text]" custT="1"/>
      <dgm:spPr/>
      <dgm:t>
        <a:bodyPr/>
        <a:lstStyle/>
        <a:p>
          <a:r>
            <a:rPr lang="en-US" sz="1400" dirty="0">
              <a:latin typeface="Segoe UI Semilight" panose="020B0402040204020203" pitchFamily="34" charset="0"/>
              <a:cs typeface="Segoe UI Semilight" panose="020B0402040204020203" pitchFamily="34" charset="0"/>
            </a:rPr>
            <a:t>Actual liability of GST is increased due to late fees, interest, advance receipt, and ISD credit notes.</a:t>
          </a:r>
          <a:endParaRPr lang="en-IN" sz="1400" dirty="0">
            <a:latin typeface="Segoe UI Semilight" panose="020B0402040204020203" pitchFamily="34" charset="0"/>
            <a:cs typeface="Segoe UI Semilight" panose="020B0402040204020203" pitchFamily="34" charset="0"/>
          </a:endParaRPr>
        </a:p>
      </dgm:t>
    </dgm:pt>
    <dgm:pt modelId="{4E6990D6-8E32-4341-8ABD-425DAA60D623}" type="parTrans" cxnId="{A074C35F-6ABB-4035-A9B2-E1FBFBB9496E}">
      <dgm:prSet/>
      <dgm:spPr/>
      <dgm:t>
        <a:bodyPr/>
        <a:lstStyle/>
        <a:p>
          <a:endParaRPr lang="en-IN" dirty="0"/>
        </a:p>
      </dgm:t>
    </dgm:pt>
    <dgm:pt modelId="{B7CC5D7D-F496-4F13-B0C4-7C31B3499680}" type="sibTrans" cxnId="{A074C35F-6ABB-4035-A9B2-E1FBFBB9496E}">
      <dgm:prSet/>
      <dgm:spPr/>
      <dgm:t>
        <a:bodyPr/>
        <a:lstStyle/>
        <a:p>
          <a:endParaRPr lang="en-IN"/>
        </a:p>
      </dgm:t>
    </dgm:pt>
    <dgm:pt modelId="{35C0B13C-74C2-4FB6-9D71-409923DD508E}">
      <dgm:prSet phldrT="[Text]" custT="1"/>
      <dgm:spPr/>
      <dgm:t>
        <a:bodyPr/>
        <a:lstStyle/>
        <a:p>
          <a:r>
            <a:rPr lang="en-US" sz="1400" dirty="0">
              <a:latin typeface="Segoe UI Semilight" panose="020B0402040204020203" pitchFamily="34" charset="0"/>
              <a:cs typeface="Segoe UI Semilight" panose="020B0402040204020203" pitchFamily="34" charset="0"/>
            </a:rPr>
            <a:t>Recording both liability and ITC for Import of Service, URD Purchase, RCM Purchases</a:t>
          </a:r>
          <a:endParaRPr lang="en-IN" sz="1400" dirty="0">
            <a:latin typeface="Segoe UI Semilight" panose="020B0402040204020203" pitchFamily="34" charset="0"/>
            <a:cs typeface="Segoe UI Semilight" panose="020B0402040204020203" pitchFamily="34" charset="0"/>
          </a:endParaRPr>
        </a:p>
      </dgm:t>
    </dgm:pt>
    <dgm:pt modelId="{F72B1D9A-FBF6-4E10-8241-90DFD094A841}" type="parTrans" cxnId="{F8E3B47A-F6A2-4328-BB94-5DFD685974AB}">
      <dgm:prSet/>
      <dgm:spPr/>
      <dgm:t>
        <a:bodyPr/>
        <a:lstStyle/>
        <a:p>
          <a:endParaRPr lang="en-IN" dirty="0"/>
        </a:p>
      </dgm:t>
    </dgm:pt>
    <dgm:pt modelId="{248BCE2F-B50C-45AC-8F6F-C9E5ED6DBC6D}" type="sibTrans" cxnId="{F8E3B47A-F6A2-4328-BB94-5DFD685974AB}">
      <dgm:prSet/>
      <dgm:spPr/>
      <dgm:t>
        <a:bodyPr/>
        <a:lstStyle/>
        <a:p>
          <a:endParaRPr lang="en-IN"/>
        </a:p>
      </dgm:t>
    </dgm:pt>
    <dgm:pt modelId="{A2D4640F-E9BD-41B0-8F01-9702D59150D3}">
      <dgm:prSet phldrT="[Text]" custT="1"/>
      <dgm:spPr/>
      <dgm:t>
        <a:bodyPr/>
        <a:lstStyle/>
        <a:p>
          <a:r>
            <a:rPr lang="en-US" sz="1400" dirty="0">
              <a:latin typeface="Segoe UI Semilight" panose="020B0402040204020203" pitchFamily="34" charset="0"/>
              <a:cs typeface="Segoe UI Semilight" panose="020B0402040204020203" pitchFamily="34" charset="0"/>
            </a:rPr>
            <a:t>Exempted Supplies, Non-Business Supplies, Non-payment to supplier, ineligible ITC, etc.,</a:t>
          </a:r>
          <a:endParaRPr lang="en-IN" sz="1400" dirty="0">
            <a:latin typeface="Segoe UI Semilight" panose="020B0402040204020203" pitchFamily="34" charset="0"/>
            <a:cs typeface="Segoe UI Semilight" panose="020B0402040204020203" pitchFamily="34" charset="0"/>
          </a:endParaRPr>
        </a:p>
      </dgm:t>
    </dgm:pt>
    <dgm:pt modelId="{20B47150-C7BA-4565-A014-7D53B9E735C9}" type="parTrans" cxnId="{D5A07084-C2CD-45F8-A5FC-79F67A621196}">
      <dgm:prSet/>
      <dgm:spPr/>
      <dgm:t>
        <a:bodyPr/>
        <a:lstStyle/>
        <a:p>
          <a:endParaRPr lang="en-IN" dirty="0"/>
        </a:p>
      </dgm:t>
    </dgm:pt>
    <dgm:pt modelId="{D42D8D96-4F0D-442A-9ECE-C1C34D8BF80F}" type="sibTrans" cxnId="{D5A07084-C2CD-45F8-A5FC-79F67A621196}">
      <dgm:prSet/>
      <dgm:spPr/>
      <dgm:t>
        <a:bodyPr/>
        <a:lstStyle/>
        <a:p>
          <a:endParaRPr lang="en-IN"/>
        </a:p>
      </dgm:t>
    </dgm:pt>
    <dgm:pt modelId="{515C36BF-0C5C-481F-B0AC-2E3B8BE7BAD2}" type="pres">
      <dgm:prSet presAssocID="{430CFE3E-1E5C-47CB-A717-4F28968728F0}" presName="Name0" presStyleCnt="0">
        <dgm:presLayoutVars>
          <dgm:chPref val="1"/>
          <dgm:dir/>
          <dgm:animOne val="branch"/>
          <dgm:animLvl val="lvl"/>
          <dgm:resizeHandles val="exact"/>
        </dgm:presLayoutVars>
      </dgm:prSet>
      <dgm:spPr/>
      <dgm:t>
        <a:bodyPr/>
        <a:lstStyle/>
        <a:p>
          <a:endParaRPr lang="en-US"/>
        </a:p>
      </dgm:t>
    </dgm:pt>
    <dgm:pt modelId="{3D01B2AA-4D8D-4202-BB38-9B71CA214DDA}" type="pres">
      <dgm:prSet presAssocID="{6E363197-D408-46FF-BDB4-F00B015B2E1D}" presName="root1" presStyleCnt="0"/>
      <dgm:spPr/>
    </dgm:pt>
    <dgm:pt modelId="{4B875959-1728-4A48-B7E7-C4E0212231D7}" type="pres">
      <dgm:prSet presAssocID="{6E363197-D408-46FF-BDB4-F00B015B2E1D}" presName="LevelOneTextNode" presStyleLbl="node0" presStyleIdx="0" presStyleCnt="1" custScaleX="168729">
        <dgm:presLayoutVars>
          <dgm:chPref val="3"/>
        </dgm:presLayoutVars>
      </dgm:prSet>
      <dgm:spPr/>
      <dgm:t>
        <a:bodyPr/>
        <a:lstStyle/>
        <a:p>
          <a:endParaRPr lang="en-US"/>
        </a:p>
      </dgm:t>
    </dgm:pt>
    <dgm:pt modelId="{0F1CB69E-B6F2-4A1B-A200-7F3B5F125C60}" type="pres">
      <dgm:prSet presAssocID="{6E363197-D408-46FF-BDB4-F00B015B2E1D}" presName="level2hierChild" presStyleCnt="0"/>
      <dgm:spPr/>
    </dgm:pt>
    <dgm:pt modelId="{44D7A465-E2C7-4BF1-974C-A2E6DB291A57}" type="pres">
      <dgm:prSet presAssocID="{6EAD36CC-0256-49D1-BC4E-A1A71CC9245F}" presName="conn2-1" presStyleLbl="parChTrans1D2" presStyleIdx="0" presStyleCnt="5"/>
      <dgm:spPr/>
      <dgm:t>
        <a:bodyPr/>
        <a:lstStyle/>
        <a:p>
          <a:endParaRPr lang="en-US"/>
        </a:p>
      </dgm:t>
    </dgm:pt>
    <dgm:pt modelId="{F0C22D16-D20F-48A8-ADC7-E564AB037DB0}" type="pres">
      <dgm:prSet presAssocID="{6EAD36CC-0256-49D1-BC4E-A1A71CC9245F}" presName="connTx" presStyleLbl="parChTrans1D2" presStyleIdx="0" presStyleCnt="5"/>
      <dgm:spPr/>
      <dgm:t>
        <a:bodyPr/>
        <a:lstStyle/>
        <a:p>
          <a:endParaRPr lang="en-US"/>
        </a:p>
      </dgm:t>
    </dgm:pt>
    <dgm:pt modelId="{A0DA7A11-6D74-4D75-8282-ED84734A3B4B}" type="pres">
      <dgm:prSet presAssocID="{2474CED6-786C-478D-B3A9-7F1088718CC0}" presName="root2" presStyleCnt="0"/>
      <dgm:spPr/>
    </dgm:pt>
    <dgm:pt modelId="{4DF0F01C-F186-4944-BA77-2A54AE383615}" type="pres">
      <dgm:prSet presAssocID="{2474CED6-786C-478D-B3A9-7F1088718CC0}" presName="LevelTwoTextNode" presStyleLbl="node2" presStyleIdx="0" presStyleCnt="5">
        <dgm:presLayoutVars>
          <dgm:chPref val="3"/>
        </dgm:presLayoutVars>
      </dgm:prSet>
      <dgm:spPr/>
      <dgm:t>
        <a:bodyPr/>
        <a:lstStyle/>
        <a:p>
          <a:endParaRPr lang="en-US"/>
        </a:p>
      </dgm:t>
    </dgm:pt>
    <dgm:pt modelId="{85A3B86E-253F-4D23-81B7-050D1CFEDBB4}" type="pres">
      <dgm:prSet presAssocID="{2474CED6-786C-478D-B3A9-7F1088718CC0}" presName="level3hierChild" presStyleCnt="0"/>
      <dgm:spPr/>
    </dgm:pt>
    <dgm:pt modelId="{278114D5-3FA8-4B8A-B69D-C98B9D432389}" type="pres">
      <dgm:prSet presAssocID="{C3AD2466-D0D7-4672-8B5D-41B6200772FA}" presName="conn2-1" presStyleLbl="parChTrans1D3" presStyleIdx="0" presStyleCnt="5"/>
      <dgm:spPr/>
      <dgm:t>
        <a:bodyPr/>
        <a:lstStyle/>
        <a:p>
          <a:endParaRPr lang="en-US"/>
        </a:p>
      </dgm:t>
    </dgm:pt>
    <dgm:pt modelId="{7615DB4C-1554-4702-BD3D-0F87FD3C804B}" type="pres">
      <dgm:prSet presAssocID="{C3AD2466-D0D7-4672-8B5D-41B6200772FA}" presName="connTx" presStyleLbl="parChTrans1D3" presStyleIdx="0" presStyleCnt="5"/>
      <dgm:spPr/>
      <dgm:t>
        <a:bodyPr/>
        <a:lstStyle/>
        <a:p>
          <a:endParaRPr lang="en-US"/>
        </a:p>
      </dgm:t>
    </dgm:pt>
    <dgm:pt modelId="{D63254E6-5198-4E46-8A70-8081BE5A3EEB}" type="pres">
      <dgm:prSet presAssocID="{1C0DD243-6ED9-4496-B2AE-3B4A40A8A2AF}" presName="root2" presStyleCnt="0"/>
      <dgm:spPr/>
    </dgm:pt>
    <dgm:pt modelId="{14A78FB0-347F-43FD-83E3-040E8CA9CC0E}" type="pres">
      <dgm:prSet presAssocID="{1C0DD243-6ED9-4496-B2AE-3B4A40A8A2AF}" presName="LevelTwoTextNode" presStyleLbl="node3" presStyleIdx="0" presStyleCnt="5" custScaleX="263760">
        <dgm:presLayoutVars>
          <dgm:chPref val="3"/>
        </dgm:presLayoutVars>
      </dgm:prSet>
      <dgm:spPr/>
      <dgm:t>
        <a:bodyPr/>
        <a:lstStyle/>
        <a:p>
          <a:endParaRPr lang="en-US"/>
        </a:p>
      </dgm:t>
    </dgm:pt>
    <dgm:pt modelId="{DCDDC6F8-64E7-422D-9EAD-2C284832EC22}" type="pres">
      <dgm:prSet presAssocID="{1C0DD243-6ED9-4496-B2AE-3B4A40A8A2AF}" presName="level3hierChild" presStyleCnt="0"/>
      <dgm:spPr/>
    </dgm:pt>
    <dgm:pt modelId="{D636C6FB-66B2-4E39-AAA1-62FA92B6A06D}" type="pres">
      <dgm:prSet presAssocID="{AB67D7CD-D714-408E-90CA-13E7B2D7CA92}" presName="conn2-1" presStyleLbl="parChTrans1D2" presStyleIdx="1" presStyleCnt="5"/>
      <dgm:spPr/>
      <dgm:t>
        <a:bodyPr/>
        <a:lstStyle/>
        <a:p>
          <a:endParaRPr lang="en-US"/>
        </a:p>
      </dgm:t>
    </dgm:pt>
    <dgm:pt modelId="{7BE50565-140E-4DFB-979D-396E03051E42}" type="pres">
      <dgm:prSet presAssocID="{AB67D7CD-D714-408E-90CA-13E7B2D7CA92}" presName="connTx" presStyleLbl="parChTrans1D2" presStyleIdx="1" presStyleCnt="5"/>
      <dgm:spPr/>
      <dgm:t>
        <a:bodyPr/>
        <a:lstStyle/>
        <a:p>
          <a:endParaRPr lang="en-US"/>
        </a:p>
      </dgm:t>
    </dgm:pt>
    <dgm:pt modelId="{7A424571-DC59-4463-9CBD-516B615FB44A}" type="pres">
      <dgm:prSet presAssocID="{4A7B9F1B-F40A-4E7F-B5DE-9630BB0891DE}" presName="root2" presStyleCnt="0"/>
      <dgm:spPr/>
    </dgm:pt>
    <dgm:pt modelId="{26D4CE12-23E8-484D-9529-9935F6F5C148}" type="pres">
      <dgm:prSet presAssocID="{4A7B9F1B-F40A-4E7F-B5DE-9630BB0891DE}" presName="LevelTwoTextNode" presStyleLbl="node2" presStyleIdx="1" presStyleCnt="5">
        <dgm:presLayoutVars>
          <dgm:chPref val="3"/>
        </dgm:presLayoutVars>
      </dgm:prSet>
      <dgm:spPr/>
      <dgm:t>
        <a:bodyPr/>
        <a:lstStyle/>
        <a:p>
          <a:endParaRPr lang="en-US"/>
        </a:p>
      </dgm:t>
    </dgm:pt>
    <dgm:pt modelId="{5CE3C857-AEC5-4E72-B80F-982C3BAC968C}" type="pres">
      <dgm:prSet presAssocID="{4A7B9F1B-F40A-4E7F-B5DE-9630BB0891DE}" presName="level3hierChild" presStyleCnt="0"/>
      <dgm:spPr/>
    </dgm:pt>
    <dgm:pt modelId="{0B1AB632-CC69-41A3-B224-B60327B04AFA}" type="pres">
      <dgm:prSet presAssocID="{C7A74463-A99C-4004-BB74-2F4A4352CCE9}" presName="conn2-1" presStyleLbl="parChTrans1D3" presStyleIdx="1" presStyleCnt="5"/>
      <dgm:spPr/>
      <dgm:t>
        <a:bodyPr/>
        <a:lstStyle/>
        <a:p>
          <a:endParaRPr lang="en-US"/>
        </a:p>
      </dgm:t>
    </dgm:pt>
    <dgm:pt modelId="{5AC4483E-5319-4665-A30B-149401856484}" type="pres">
      <dgm:prSet presAssocID="{C7A74463-A99C-4004-BB74-2F4A4352CCE9}" presName="connTx" presStyleLbl="parChTrans1D3" presStyleIdx="1" presStyleCnt="5"/>
      <dgm:spPr/>
      <dgm:t>
        <a:bodyPr/>
        <a:lstStyle/>
        <a:p>
          <a:endParaRPr lang="en-US"/>
        </a:p>
      </dgm:t>
    </dgm:pt>
    <dgm:pt modelId="{1AC2A1F7-0447-459A-B22B-7AF4410C2766}" type="pres">
      <dgm:prSet presAssocID="{E74B1369-B7E4-4204-9267-4677E1F12A15}" presName="root2" presStyleCnt="0"/>
      <dgm:spPr/>
    </dgm:pt>
    <dgm:pt modelId="{010F6C83-322B-4239-9414-6E80F9F81EE9}" type="pres">
      <dgm:prSet presAssocID="{E74B1369-B7E4-4204-9267-4677E1F12A15}" presName="LevelTwoTextNode" presStyleLbl="node3" presStyleIdx="1" presStyleCnt="5" custScaleX="257627">
        <dgm:presLayoutVars>
          <dgm:chPref val="3"/>
        </dgm:presLayoutVars>
      </dgm:prSet>
      <dgm:spPr/>
      <dgm:t>
        <a:bodyPr/>
        <a:lstStyle/>
        <a:p>
          <a:endParaRPr lang="en-US"/>
        </a:p>
      </dgm:t>
    </dgm:pt>
    <dgm:pt modelId="{A2A36BFF-FEBE-464B-8688-525E3287F397}" type="pres">
      <dgm:prSet presAssocID="{E74B1369-B7E4-4204-9267-4677E1F12A15}" presName="level3hierChild" presStyleCnt="0"/>
      <dgm:spPr/>
    </dgm:pt>
    <dgm:pt modelId="{BC129A8E-D601-4636-A17F-D9AA52DDEAE9}" type="pres">
      <dgm:prSet presAssocID="{7A994661-9C63-42BD-B345-7EE20A110BC0}" presName="conn2-1" presStyleLbl="parChTrans1D2" presStyleIdx="2" presStyleCnt="5"/>
      <dgm:spPr/>
      <dgm:t>
        <a:bodyPr/>
        <a:lstStyle/>
        <a:p>
          <a:endParaRPr lang="en-US"/>
        </a:p>
      </dgm:t>
    </dgm:pt>
    <dgm:pt modelId="{831DBE04-02C6-4242-A4E1-3EC7CC048DAE}" type="pres">
      <dgm:prSet presAssocID="{7A994661-9C63-42BD-B345-7EE20A110BC0}" presName="connTx" presStyleLbl="parChTrans1D2" presStyleIdx="2" presStyleCnt="5"/>
      <dgm:spPr/>
      <dgm:t>
        <a:bodyPr/>
        <a:lstStyle/>
        <a:p>
          <a:endParaRPr lang="en-US"/>
        </a:p>
      </dgm:t>
    </dgm:pt>
    <dgm:pt modelId="{5A3ED538-D3C1-4816-ABEB-6AB65D80A809}" type="pres">
      <dgm:prSet presAssocID="{70DE256F-726C-41CD-A7BA-9A8372A20778}" presName="root2" presStyleCnt="0"/>
      <dgm:spPr/>
    </dgm:pt>
    <dgm:pt modelId="{38F92584-7FA3-4F1F-BD71-563E3BBEAF0E}" type="pres">
      <dgm:prSet presAssocID="{70DE256F-726C-41CD-A7BA-9A8372A20778}" presName="LevelTwoTextNode" presStyleLbl="node2" presStyleIdx="2" presStyleCnt="5">
        <dgm:presLayoutVars>
          <dgm:chPref val="3"/>
        </dgm:presLayoutVars>
      </dgm:prSet>
      <dgm:spPr/>
      <dgm:t>
        <a:bodyPr/>
        <a:lstStyle/>
        <a:p>
          <a:endParaRPr lang="en-US"/>
        </a:p>
      </dgm:t>
    </dgm:pt>
    <dgm:pt modelId="{2A348218-32B9-45A4-9086-3CC3F27CA083}" type="pres">
      <dgm:prSet presAssocID="{70DE256F-726C-41CD-A7BA-9A8372A20778}" presName="level3hierChild" presStyleCnt="0"/>
      <dgm:spPr/>
    </dgm:pt>
    <dgm:pt modelId="{1DE67230-78E0-44C9-82FD-A8850AF07A37}" type="pres">
      <dgm:prSet presAssocID="{4E6990D6-8E32-4341-8ABD-425DAA60D623}" presName="conn2-1" presStyleLbl="parChTrans1D3" presStyleIdx="2" presStyleCnt="5"/>
      <dgm:spPr/>
      <dgm:t>
        <a:bodyPr/>
        <a:lstStyle/>
        <a:p>
          <a:endParaRPr lang="en-US"/>
        </a:p>
      </dgm:t>
    </dgm:pt>
    <dgm:pt modelId="{C5C77242-2A44-4273-89AF-53C7906A9266}" type="pres">
      <dgm:prSet presAssocID="{4E6990D6-8E32-4341-8ABD-425DAA60D623}" presName="connTx" presStyleLbl="parChTrans1D3" presStyleIdx="2" presStyleCnt="5"/>
      <dgm:spPr/>
      <dgm:t>
        <a:bodyPr/>
        <a:lstStyle/>
        <a:p>
          <a:endParaRPr lang="en-US"/>
        </a:p>
      </dgm:t>
    </dgm:pt>
    <dgm:pt modelId="{39B50D2F-27A8-4EA5-A3B6-52F1548B0FEB}" type="pres">
      <dgm:prSet presAssocID="{87215B64-C5CB-420F-B553-2470F3BF8416}" presName="root2" presStyleCnt="0"/>
      <dgm:spPr/>
    </dgm:pt>
    <dgm:pt modelId="{5087583E-F18F-4FEA-8EFE-4CDFA68C6237}" type="pres">
      <dgm:prSet presAssocID="{87215B64-C5CB-420F-B553-2470F3BF8416}" presName="LevelTwoTextNode" presStyleLbl="node3" presStyleIdx="2" presStyleCnt="5" custScaleX="258223">
        <dgm:presLayoutVars>
          <dgm:chPref val="3"/>
        </dgm:presLayoutVars>
      </dgm:prSet>
      <dgm:spPr/>
      <dgm:t>
        <a:bodyPr/>
        <a:lstStyle/>
        <a:p>
          <a:endParaRPr lang="en-US"/>
        </a:p>
      </dgm:t>
    </dgm:pt>
    <dgm:pt modelId="{0B0A618A-16E8-46D4-BF8A-CBD9E8B153B7}" type="pres">
      <dgm:prSet presAssocID="{87215B64-C5CB-420F-B553-2470F3BF8416}" presName="level3hierChild" presStyleCnt="0"/>
      <dgm:spPr/>
    </dgm:pt>
    <dgm:pt modelId="{FD5C56BA-DB94-4FED-8BA6-791A997101E0}" type="pres">
      <dgm:prSet presAssocID="{325F277C-057D-467C-9CA9-7945BD555693}" presName="conn2-1" presStyleLbl="parChTrans1D2" presStyleIdx="3" presStyleCnt="5"/>
      <dgm:spPr/>
      <dgm:t>
        <a:bodyPr/>
        <a:lstStyle/>
        <a:p>
          <a:endParaRPr lang="en-US"/>
        </a:p>
      </dgm:t>
    </dgm:pt>
    <dgm:pt modelId="{B4521609-2E62-4E1D-887D-EF1F558DDDD3}" type="pres">
      <dgm:prSet presAssocID="{325F277C-057D-467C-9CA9-7945BD555693}" presName="connTx" presStyleLbl="parChTrans1D2" presStyleIdx="3" presStyleCnt="5"/>
      <dgm:spPr/>
      <dgm:t>
        <a:bodyPr/>
        <a:lstStyle/>
        <a:p>
          <a:endParaRPr lang="en-US"/>
        </a:p>
      </dgm:t>
    </dgm:pt>
    <dgm:pt modelId="{65FAFFCA-6041-4977-B7FF-9F578ACF3C9E}" type="pres">
      <dgm:prSet presAssocID="{E25237CF-E0BE-4190-A497-0E9316345F59}" presName="root2" presStyleCnt="0"/>
      <dgm:spPr/>
    </dgm:pt>
    <dgm:pt modelId="{2AB8AA4C-5E7B-4654-B5B3-A4594EA2DF2B}" type="pres">
      <dgm:prSet presAssocID="{E25237CF-E0BE-4190-A497-0E9316345F59}" presName="LevelTwoTextNode" presStyleLbl="node2" presStyleIdx="3" presStyleCnt="5">
        <dgm:presLayoutVars>
          <dgm:chPref val="3"/>
        </dgm:presLayoutVars>
      </dgm:prSet>
      <dgm:spPr/>
      <dgm:t>
        <a:bodyPr/>
        <a:lstStyle/>
        <a:p>
          <a:endParaRPr lang="en-US"/>
        </a:p>
      </dgm:t>
    </dgm:pt>
    <dgm:pt modelId="{A97D821C-55A5-4958-90AD-0A3E74632245}" type="pres">
      <dgm:prSet presAssocID="{E25237CF-E0BE-4190-A497-0E9316345F59}" presName="level3hierChild" presStyleCnt="0"/>
      <dgm:spPr/>
    </dgm:pt>
    <dgm:pt modelId="{2A82FDCC-6656-4F3D-8219-90913F5A0902}" type="pres">
      <dgm:prSet presAssocID="{F72B1D9A-FBF6-4E10-8241-90DFD094A841}" presName="conn2-1" presStyleLbl="parChTrans1D3" presStyleIdx="3" presStyleCnt="5"/>
      <dgm:spPr/>
      <dgm:t>
        <a:bodyPr/>
        <a:lstStyle/>
        <a:p>
          <a:endParaRPr lang="en-US"/>
        </a:p>
      </dgm:t>
    </dgm:pt>
    <dgm:pt modelId="{416877A1-F683-4DB8-9D15-046191420FB5}" type="pres">
      <dgm:prSet presAssocID="{F72B1D9A-FBF6-4E10-8241-90DFD094A841}" presName="connTx" presStyleLbl="parChTrans1D3" presStyleIdx="3" presStyleCnt="5"/>
      <dgm:spPr/>
      <dgm:t>
        <a:bodyPr/>
        <a:lstStyle/>
        <a:p>
          <a:endParaRPr lang="en-US"/>
        </a:p>
      </dgm:t>
    </dgm:pt>
    <dgm:pt modelId="{F3E55ECD-B6C1-46D5-92A8-4FDCB294179A}" type="pres">
      <dgm:prSet presAssocID="{35C0B13C-74C2-4FB6-9D71-409923DD508E}" presName="root2" presStyleCnt="0"/>
      <dgm:spPr/>
    </dgm:pt>
    <dgm:pt modelId="{161BE2BC-0577-4B44-B80D-0B86A281EB53}" type="pres">
      <dgm:prSet presAssocID="{35C0B13C-74C2-4FB6-9D71-409923DD508E}" presName="LevelTwoTextNode" presStyleLbl="node3" presStyleIdx="3" presStyleCnt="5" custScaleX="259427">
        <dgm:presLayoutVars>
          <dgm:chPref val="3"/>
        </dgm:presLayoutVars>
      </dgm:prSet>
      <dgm:spPr/>
      <dgm:t>
        <a:bodyPr/>
        <a:lstStyle/>
        <a:p>
          <a:endParaRPr lang="en-US"/>
        </a:p>
      </dgm:t>
    </dgm:pt>
    <dgm:pt modelId="{F9FE36DF-8401-4598-8FFB-37DBE26576B4}" type="pres">
      <dgm:prSet presAssocID="{35C0B13C-74C2-4FB6-9D71-409923DD508E}" presName="level3hierChild" presStyleCnt="0"/>
      <dgm:spPr/>
    </dgm:pt>
    <dgm:pt modelId="{E86821F3-9EA0-4D57-BB80-FD27351022AA}" type="pres">
      <dgm:prSet presAssocID="{B2CC2992-63BA-4EAD-828A-8221293109DD}" presName="conn2-1" presStyleLbl="parChTrans1D2" presStyleIdx="4" presStyleCnt="5"/>
      <dgm:spPr/>
      <dgm:t>
        <a:bodyPr/>
        <a:lstStyle/>
        <a:p>
          <a:endParaRPr lang="en-US"/>
        </a:p>
      </dgm:t>
    </dgm:pt>
    <dgm:pt modelId="{05CA3063-8C65-468D-B0A1-ACD6429E441F}" type="pres">
      <dgm:prSet presAssocID="{B2CC2992-63BA-4EAD-828A-8221293109DD}" presName="connTx" presStyleLbl="parChTrans1D2" presStyleIdx="4" presStyleCnt="5"/>
      <dgm:spPr/>
      <dgm:t>
        <a:bodyPr/>
        <a:lstStyle/>
        <a:p>
          <a:endParaRPr lang="en-US"/>
        </a:p>
      </dgm:t>
    </dgm:pt>
    <dgm:pt modelId="{96C2D5E6-7167-4C8E-A3AB-BBE77B62DB38}" type="pres">
      <dgm:prSet presAssocID="{82338B2B-E895-41EA-994E-815F6EED8EE6}" presName="root2" presStyleCnt="0"/>
      <dgm:spPr/>
    </dgm:pt>
    <dgm:pt modelId="{C95885D2-C28F-43B7-8FA1-C360322BB0C6}" type="pres">
      <dgm:prSet presAssocID="{82338B2B-E895-41EA-994E-815F6EED8EE6}" presName="LevelTwoTextNode" presStyleLbl="node2" presStyleIdx="4" presStyleCnt="5">
        <dgm:presLayoutVars>
          <dgm:chPref val="3"/>
        </dgm:presLayoutVars>
      </dgm:prSet>
      <dgm:spPr/>
      <dgm:t>
        <a:bodyPr/>
        <a:lstStyle/>
        <a:p>
          <a:endParaRPr lang="en-US"/>
        </a:p>
      </dgm:t>
    </dgm:pt>
    <dgm:pt modelId="{5B817136-8CD4-445B-8F78-97909113C8C2}" type="pres">
      <dgm:prSet presAssocID="{82338B2B-E895-41EA-994E-815F6EED8EE6}" presName="level3hierChild" presStyleCnt="0"/>
      <dgm:spPr/>
    </dgm:pt>
    <dgm:pt modelId="{C9F171B8-C07D-42D0-9294-9EC9394EB077}" type="pres">
      <dgm:prSet presAssocID="{20B47150-C7BA-4565-A014-7D53B9E735C9}" presName="conn2-1" presStyleLbl="parChTrans1D3" presStyleIdx="4" presStyleCnt="5"/>
      <dgm:spPr/>
      <dgm:t>
        <a:bodyPr/>
        <a:lstStyle/>
        <a:p>
          <a:endParaRPr lang="en-US"/>
        </a:p>
      </dgm:t>
    </dgm:pt>
    <dgm:pt modelId="{7BED99CD-EA00-4A14-8B96-5CD350FAFE74}" type="pres">
      <dgm:prSet presAssocID="{20B47150-C7BA-4565-A014-7D53B9E735C9}" presName="connTx" presStyleLbl="parChTrans1D3" presStyleIdx="4" presStyleCnt="5"/>
      <dgm:spPr/>
      <dgm:t>
        <a:bodyPr/>
        <a:lstStyle/>
        <a:p>
          <a:endParaRPr lang="en-US"/>
        </a:p>
      </dgm:t>
    </dgm:pt>
    <dgm:pt modelId="{81C4721D-79DF-4D03-B738-18922C09E524}" type="pres">
      <dgm:prSet presAssocID="{A2D4640F-E9BD-41B0-8F01-9702D59150D3}" presName="root2" presStyleCnt="0"/>
      <dgm:spPr/>
    </dgm:pt>
    <dgm:pt modelId="{4E90052D-2BD6-46B5-852B-B56BD71CF605}" type="pres">
      <dgm:prSet presAssocID="{A2D4640F-E9BD-41B0-8F01-9702D59150D3}" presName="LevelTwoTextNode" presStyleLbl="node3" presStyleIdx="4" presStyleCnt="5" custScaleX="263487">
        <dgm:presLayoutVars>
          <dgm:chPref val="3"/>
        </dgm:presLayoutVars>
      </dgm:prSet>
      <dgm:spPr/>
      <dgm:t>
        <a:bodyPr/>
        <a:lstStyle/>
        <a:p>
          <a:endParaRPr lang="en-US"/>
        </a:p>
      </dgm:t>
    </dgm:pt>
    <dgm:pt modelId="{6AFDDCE3-6F47-4B9F-8837-780B75779192}" type="pres">
      <dgm:prSet presAssocID="{A2D4640F-E9BD-41B0-8F01-9702D59150D3}" presName="level3hierChild" presStyleCnt="0"/>
      <dgm:spPr/>
    </dgm:pt>
  </dgm:ptLst>
  <dgm:cxnLst>
    <dgm:cxn modelId="{8772616D-6832-40DB-9672-98FA0E9E1838}" type="presOf" srcId="{20B47150-C7BA-4565-A014-7D53B9E735C9}" destId="{7BED99CD-EA00-4A14-8B96-5CD350FAFE74}" srcOrd="1" destOrd="0" presId="urn:microsoft.com/office/officeart/2008/layout/HorizontalMultiLevelHierarchy"/>
    <dgm:cxn modelId="{6E15823B-DD75-4C82-BF2A-76949513F3D9}" type="presOf" srcId="{6E363197-D408-46FF-BDB4-F00B015B2E1D}" destId="{4B875959-1728-4A48-B7E7-C4E0212231D7}" srcOrd="0" destOrd="0" presId="urn:microsoft.com/office/officeart/2008/layout/HorizontalMultiLevelHierarchy"/>
    <dgm:cxn modelId="{51A17A3E-A7D5-4A48-AA9A-FE7B16C05808}" type="presOf" srcId="{430CFE3E-1E5C-47CB-A717-4F28968728F0}" destId="{515C36BF-0C5C-481F-B0AC-2E3B8BE7BAD2}" srcOrd="0" destOrd="0" presId="urn:microsoft.com/office/officeart/2008/layout/HorizontalMultiLevelHierarchy"/>
    <dgm:cxn modelId="{B41FC1EC-C5F2-4F59-8FC1-7FD718CC576B}" type="presOf" srcId="{325F277C-057D-467C-9CA9-7945BD555693}" destId="{B4521609-2E62-4E1D-887D-EF1F558DDDD3}" srcOrd="1" destOrd="0" presId="urn:microsoft.com/office/officeart/2008/layout/HorizontalMultiLevelHierarchy"/>
    <dgm:cxn modelId="{82A41118-7FB0-45FD-A955-A8AD5BEFEF8A}" type="presOf" srcId="{6EAD36CC-0256-49D1-BC4E-A1A71CC9245F}" destId="{44D7A465-E2C7-4BF1-974C-A2E6DB291A57}" srcOrd="0" destOrd="0" presId="urn:microsoft.com/office/officeart/2008/layout/HorizontalMultiLevelHierarchy"/>
    <dgm:cxn modelId="{B87F21BA-B286-44DE-99D6-DCA1489C1848}" type="presOf" srcId="{82338B2B-E895-41EA-994E-815F6EED8EE6}" destId="{C95885D2-C28F-43B7-8FA1-C360322BB0C6}" srcOrd="0" destOrd="0" presId="urn:microsoft.com/office/officeart/2008/layout/HorizontalMultiLevelHierarchy"/>
    <dgm:cxn modelId="{916F9ADE-C16C-42EC-9F38-4441B263202F}" srcId="{6E363197-D408-46FF-BDB4-F00B015B2E1D}" destId="{70DE256F-726C-41CD-A7BA-9A8372A20778}" srcOrd="2" destOrd="0" parTransId="{7A994661-9C63-42BD-B345-7EE20A110BC0}" sibTransId="{F2EB26C6-4F7D-4B66-B6C8-ABA796BFB9F2}"/>
    <dgm:cxn modelId="{F8E3B47A-F6A2-4328-BB94-5DFD685974AB}" srcId="{E25237CF-E0BE-4190-A497-0E9316345F59}" destId="{35C0B13C-74C2-4FB6-9D71-409923DD508E}" srcOrd="0" destOrd="0" parTransId="{F72B1D9A-FBF6-4E10-8241-90DFD094A841}" sibTransId="{248BCE2F-B50C-45AC-8F6F-C9E5ED6DBC6D}"/>
    <dgm:cxn modelId="{4664A7E7-FC10-4A53-AB4C-A2F856076A0B}" srcId="{2474CED6-786C-478D-B3A9-7F1088718CC0}" destId="{1C0DD243-6ED9-4496-B2AE-3B4A40A8A2AF}" srcOrd="0" destOrd="0" parTransId="{C3AD2466-D0D7-4672-8B5D-41B6200772FA}" sibTransId="{A5505AE2-7E4F-4450-AEE2-61B6E1C68B8E}"/>
    <dgm:cxn modelId="{99F7A100-CF69-4C33-A6CC-1862F2A9E983}" type="presOf" srcId="{C3AD2466-D0D7-4672-8B5D-41B6200772FA}" destId="{7615DB4C-1554-4702-BD3D-0F87FD3C804B}" srcOrd="1" destOrd="0" presId="urn:microsoft.com/office/officeart/2008/layout/HorizontalMultiLevelHierarchy"/>
    <dgm:cxn modelId="{BD9CFF39-7320-4670-92EB-F1C0FD0A4D56}" srcId="{6E363197-D408-46FF-BDB4-F00B015B2E1D}" destId="{82338B2B-E895-41EA-994E-815F6EED8EE6}" srcOrd="4" destOrd="0" parTransId="{B2CC2992-63BA-4EAD-828A-8221293109DD}" sibTransId="{7DF4041B-CDE4-4DFE-9D20-E1660FADDBE1}"/>
    <dgm:cxn modelId="{20812772-DB79-435B-8277-1B71ABDA757E}" type="presOf" srcId="{C7A74463-A99C-4004-BB74-2F4A4352CCE9}" destId="{5AC4483E-5319-4665-A30B-149401856484}" srcOrd="1" destOrd="0" presId="urn:microsoft.com/office/officeart/2008/layout/HorizontalMultiLevelHierarchy"/>
    <dgm:cxn modelId="{DFBF188E-C4E3-49EA-AC1E-76D9AE4D32A0}" srcId="{430CFE3E-1E5C-47CB-A717-4F28968728F0}" destId="{6E363197-D408-46FF-BDB4-F00B015B2E1D}" srcOrd="0" destOrd="0" parTransId="{EFD6DB56-00EA-43F8-88F4-3D16A392C1F4}" sibTransId="{7E4D1EC9-FF52-4966-A80B-E8BAE83186C3}"/>
    <dgm:cxn modelId="{59E21180-B2A6-4349-A4C3-6343928934FE}" type="presOf" srcId="{70DE256F-726C-41CD-A7BA-9A8372A20778}" destId="{38F92584-7FA3-4F1F-BD71-563E3BBEAF0E}" srcOrd="0" destOrd="0" presId="urn:microsoft.com/office/officeart/2008/layout/HorizontalMultiLevelHierarchy"/>
    <dgm:cxn modelId="{257F7ED1-60CF-4524-8C2B-F4561DCB5FD7}" type="presOf" srcId="{35C0B13C-74C2-4FB6-9D71-409923DD508E}" destId="{161BE2BC-0577-4B44-B80D-0B86A281EB53}" srcOrd="0" destOrd="0" presId="urn:microsoft.com/office/officeart/2008/layout/HorizontalMultiLevelHierarchy"/>
    <dgm:cxn modelId="{7BD91A0C-3D70-4257-8061-13A0F55ACF44}" type="presOf" srcId="{B2CC2992-63BA-4EAD-828A-8221293109DD}" destId="{05CA3063-8C65-468D-B0A1-ACD6429E441F}" srcOrd="1" destOrd="0" presId="urn:microsoft.com/office/officeart/2008/layout/HorizontalMultiLevelHierarchy"/>
    <dgm:cxn modelId="{671D5E70-C22E-430A-B8A5-96675DE8FBBB}" type="presOf" srcId="{4E6990D6-8E32-4341-8ABD-425DAA60D623}" destId="{C5C77242-2A44-4273-89AF-53C7906A9266}" srcOrd="1" destOrd="0" presId="urn:microsoft.com/office/officeart/2008/layout/HorizontalMultiLevelHierarchy"/>
    <dgm:cxn modelId="{A4DEF63B-49BB-4A81-A140-90D5ECEA871C}" type="presOf" srcId="{E74B1369-B7E4-4204-9267-4677E1F12A15}" destId="{010F6C83-322B-4239-9414-6E80F9F81EE9}" srcOrd="0" destOrd="0" presId="urn:microsoft.com/office/officeart/2008/layout/HorizontalMultiLevelHierarchy"/>
    <dgm:cxn modelId="{FF1045B8-FFEC-4069-926E-C46174581BC6}" type="presOf" srcId="{6EAD36CC-0256-49D1-BC4E-A1A71CC9245F}" destId="{F0C22D16-D20F-48A8-ADC7-E564AB037DB0}" srcOrd="1" destOrd="0" presId="urn:microsoft.com/office/officeart/2008/layout/HorizontalMultiLevelHierarchy"/>
    <dgm:cxn modelId="{B132C8C7-F550-4A5F-8396-D74149EB45EB}" type="presOf" srcId="{2474CED6-786C-478D-B3A9-7F1088718CC0}" destId="{4DF0F01C-F186-4944-BA77-2A54AE383615}" srcOrd="0" destOrd="0" presId="urn:microsoft.com/office/officeart/2008/layout/HorizontalMultiLevelHierarchy"/>
    <dgm:cxn modelId="{B32F0B4A-C8DA-4EC7-AB4E-DD305E8CB918}" srcId="{4A7B9F1B-F40A-4E7F-B5DE-9630BB0891DE}" destId="{E74B1369-B7E4-4204-9267-4677E1F12A15}" srcOrd="0" destOrd="0" parTransId="{C7A74463-A99C-4004-BB74-2F4A4352CCE9}" sibTransId="{D67ED0AE-15AE-473D-936B-B4728D9392E3}"/>
    <dgm:cxn modelId="{8DC7C31B-6D35-4A44-B60F-B7242D6CCCC3}" type="presOf" srcId="{7A994661-9C63-42BD-B345-7EE20A110BC0}" destId="{831DBE04-02C6-4242-A4E1-3EC7CC048DAE}" srcOrd="1" destOrd="0" presId="urn:microsoft.com/office/officeart/2008/layout/HorizontalMultiLevelHierarchy"/>
    <dgm:cxn modelId="{5FF1F793-B2BE-4269-A539-DA29EB9D0AF6}" srcId="{6E363197-D408-46FF-BDB4-F00B015B2E1D}" destId="{2474CED6-786C-478D-B3A9-7F1088718CC0}" srcOrd="0" destOrd="0" parTransId="{6EAD36CC-0256-49D1-BC4E-A1A71CC9245F}" sibTransId="{099BE256-7D45-43CC-B831-11FFFEF5AD36}"/>
    <dgm:cxn modelId="{D5A07084-C2CD-45F8-A5FC-79F67A621196}" srcId="{82338B2B-E895-41EA-994E-815F6EED8EE6}" destId="{A2D4640F-E9BD-41B0-8F01-9702D59150D3}" srcOrd="0" destOrd="0" parTransId="{20B47150-C7BA-4565-A014-7D53B9E735C9}" sibTransId="{D42D8D96-4F0D-442A-9ECE-C1C34D8BF80F}"/>
    <dgm:cxn modelId="{54AD63DE-323D-4553-B7EE-A034F2A38CBC}" srcId="{6E363197-D408-46FF-BDB4-F00B015B2E1D}" destId="{E25237CF-E0BE-4190-A497-0E9316345F59}" srcOrd="3" destOrd="0" parTransId="{325F277C-057D-467C-9CA9-7945BD555693}" sibTransId="{61406976-27DF-424E-AA14-7E8AE1519A89}"/>
    <dgm:cxn modelId="{8E3B4883-F434-4608-B85F-D0A047F4DAEB}" type="presOf" srcId="{B2CC2992-63BA-4EAD-828A-8221293109DD}" destId="{E86821F3-9EA0-4D57-BB80-FD27351022AA}" srcOrd="0" destOrd="0" presId="urn:microsoft.com/office/officeart/2008/layout/HorizontalMultiLevelHierarchy"/>
    <dgm:cxn modelId="{75ED4F87-4707-40AC-9A08-09A5A412601F}" type="presOf" srcId="{4E6990D6-8E32-4341-8ABD-425DAA60D623}" destId="{1DE67230-78E0-44C9-82FD-A8850AF07A37}" srcOrd="0" destOrd="0" presId="urn:microsoft.com/office/officeart/2008/layout/HorizontalMultiLevelHierarchy"/>
    <dgm:cxn modelId="{A074C35F-6ABB-4035-A9B2-E1FBFBB9496E}" srcId="{70DE256F-726C-41CD-A7BA-9A8372A20778}" destId="{87215B64-C5CB-420F-B553-2470F3BF8416}" srcOrd="0" destOrd="0" parTransId="{4E6990D6-8E32-4341-8ABD-425DAA60D623}" sibTransId="{B7CC5D7D-F496-4F13-B0C4-7C31B3499680}"/>
    <dgm:cxn modelId="{0F84DCD6-A003-4516-B5DE-05E780AF6629}" type="presOf" srcId="{F72B1D9A-FBF6-4E10-8241-90DFD094A841}" destId="{416877A1-F683-4DB8-9D15-046191420FB5}" srcOrd="1" destOrd="0" presId="urn:microsoft.com/office/officeart/2008/layout/HorizontalMultiLevelHierarchy"/>
    <dgm:cxn modelId="{2E2F7354-A25C-481C-AEA1-062F1176EE66}" type="presOf" srcId="{7A994661-9C63-42BD-B345-7EE20A110BC0}" destId="{BC129A8E-D601-4636-A17F-D9AA52DDEAE9}" srcOrd="0" destOrd="0" presId="urn:microsoft.com/office/officeart/2008/layout/HorizontalMultiLevelHierarchy"/>
    <dgm:cxn modelId="{80D1B747-3CA6-4BC8-9627-7F5846B8C031}" type="presOf" srcId="{C7A74463-A99C-4004-BB74-2F4A4352CCE9}" destId="{0B1AB632-CC69-41A3-B224-B60327B04AFA}" srcOrd="0" destOrd="0" presId="urn:microsoft.com/office/officeart/2008/layout/HorizontalMultiLevelHierarchy"/>
    <dgm:cxn modelId="{CEB6D0CE-DF23-483E-AD04-7F6BC6B4BE2D}" type="presOf" srcId="{E25237CF-E0BE-4190-A497-0E9316345F59}" destId="{2AB8AA4C-5E7B-4654-B5B3-A4594EA2DF2B}" srcOrd="0" destOrd="0" presId="urn:microsoft.com/office/officeart/2008/layout/HorizontalMultiLevelHierarchy"/>
    <dgm:cxn modelId="{1C4EA3FD-0BEA-48AB-9231-0081203394A8}" type="presOf" srcId="{87215B64-C5CB-420F-B553-2470F3BF8416}" destId="{5087583E-F18F-4FEA-8EFE-4CDFA68C6237}" srcOrd="0" destOrd="0" presId="urn:microsoft.com/office/officeart/2008/layout/HorizontalMultiLevelHierarchy"/>
    <dgm:cxn modelId="{D8DBCA83-37DC-4645-A11C-5723D00969AA}" type="presOf" srcId="{AB67D7CD-D714-408E-90CA-13E7B2D7CA92}" destId="{D636C6FB-66B2-4E39-AAA1-62FA92B6A06D}" srcOrd="0" destOrd="0" presId="urn:microsoft.com/office/officeart/2008/layout/HorizontalMultiLevelHierarchy"/>
    <dgm:cxn modelId="{381711CB-AD8B-44EC-8757-47A43201A4A6}" type="presOf" srcId="{4A7B9F1B-F40A-4E7F-B5DE-9630BB0891DE}" destId="{26D4CE12-23E8-484D-9529-9935F6F5C148}" srcOrd="0" destOrd="0" presId="urn:microsoft.com/office/officeart/2008/layout/HorizontalMultiLevelHierarchy"/>
    <dgm:cxn modelId="{B0E574AE-5C08-4AF1-8E36-2DB30E42E6E1}" type="presOf" srcId="{F72B1D9A-FBF6-4E10-8241-90DFD094A841}" destId="{2A82FDCC-6656-4F3D-8219-90913F5A0902}" srcOrd="0" destOrd="0" presId="urn:microsoft.com/office/officeart/2008/layout/HorizontalMultiLevelHierarchy"/>
    <dgm:cxn modelId="{152D8E40-15B5-47FC-A167-F04BC4F35C02}" type="presOf" srcId="{20B47150-C7BA-4565-A014-7D53B9E735C9}" destId="{C9F171B8-C07D-42D0-9294-9EC9394EB077}" srcOrd="0" destOrd="0" presId="urn:microsoft.com/office/officeart/2008/layout/HorizontalMultiLevelHierarchy"/>
    <dgm:cxn modelId="{4B0A2040-D487-4C90-B924-1E1832904808}" type="presOf" srcId="{325F277C-057D-467C-9CA9-7945BD555693}" destId="{FD5C56BA-DB94-4FED-8BA6-791A997101E0}" srcOrd="0" destOrd="0" presId="urn:microsoft.com/office/officeart/2008/layout/HorizontalMultiLevelHierarchy"/>
    <dgm:cxn modelId="{DDEC08E8-F245-499F-8614-77D737731A43}" type="presOf" srcId="{1C0DD243-6ED9-4496-B2AE-3B4A40A8A2AF}" destId="{14A78FB0-347F-43FD-83E3-040E8CA9CC0E}" srcOrd="0" destOrd="0" presId="urn:microsoft.com/office/officeart/2008/layout/HorizontalMultiLevelHierarchy"/>
    <dgm:cxn modelId="{29D82F43-1284-4EF9-95EA-A2B8FF7D39AC}" type="presOf" srcId="{AB67D7CD-D714-408E-90CA-13E7B2D7CA92}" destId="{7BE50565-140E-4DFB-979D-396E03051E42}" srcOrd="1" destOrd="0" presId="urn:microsoft.com/office/officeart/2008/layout/HorizontalMultiLevelHierarchy"/>
    <dgm:cxn modelId="{1E50AFD8-84C1-49AE-988C-F1BA76B843A0}" srcId="{6E363197-D408-46FF-BDB4-F00B015B2E1D}" destId="{4A7B9F1B-F40A-4E7F-B5DE-9630BB0891DE}" srcOrd="1" destOrd="0" parTransId="{AB67D7CD-D714-408E-90CA-13E7B2D7CA92}" sibTransId="{459CB9A2-602F-401E-8B37-5C9B3BA19849}"/>
    <dgm:cxn modelId="{AD3E9010-66D4-439B-802A-FA4995FC320B}" type="presOf" srcId="{C3AD2466-D0D7-4672-8B5D-41B6200772FA}" destId="{278114D5-3FA8-4B8A-B69D-C98B9D432389}" srcOrd="0" destOrd="0" presId="urn:microsoft.com/office/officeart/2008/layout/HorizontalMultiLevelHierarchy"/>
    <dgm:cxn modelId="{5D6A7446-746E-4161-AE32-9AE1BD3688CF}" type="presOf" srcId="{A2D4640F-E9BD-41B0-8F01-9702D59150D3}" destId="{4E90052D-2BD6-46B5-852B-B56BD71CF605}" srcOrd="0" destOrd="0" presId="urn:microsoft.com/office/officeart/2008/layout/HorizontalMultiLevelHierarchy"/>
    <dgm:cxn modelId="{9BE9B133-3448-455F-A271-9664690EE91B}" type="presParOf" srcId="{515C36BF-0C5C-481F-B0AC-2E3B8BE7BAD2}" destId="{3D01B2AA-4D8D-4202-BB38-9B71CA214DDA}" srcOrd="0" destOrd="0" presId="urn:microsoft.com/office/officeart/2008/layout/HorizontalMultiLevelHierarchy"/>
    <dgm:cxn modelId="{EF33DB25-67E6-4EAC-A939-71E1E4F9B8D8}" type="presParOf" srcId="{3D01B2AA-4D8D-4202-BB38-9B71CA214DDA}" destId="{4B875959-1728-4A48-B7E7-C4E0212231D7}" srcOrd="0" destOrd="0" presId="urn:microsoft.com/office/officeart/2008/layout/HorizontalMultiLevelHierarchy"/>
    <dgm:cxn modelId="{4A3A904A-4068-4E7A-A1BC-CBF2F23DDFA7}" type="presParOf" srcId="{3D01B2AA-4D8D-4202-BB38-9B71CA214DDA}" destId="{0F1CB69E-B6F2-4A1B-A200-7F3B5F125C60}" srcOrd="1" destOrd="0" presId="urn:microsoft.com/office/officeart/2008/layout/HorizontalMultiLevelHierarchy"/>
    <dgm:cxn modelId="{09BF071F-2D69-44BF-BBB7-D2DA3C7B5AE4}" type="presParOf" srcId="{0F1CB69E-B6F2-4A1B-A200-7F3B5F125C60}" destId="{44D7A465-E2C7-4BF1-974C-A2E6DB291A57}" srcOrd="0" destOrd="0" presId="urn:microsoft.com/office/officeart/2008/layout/HorizontalMultiLevelHierarchy"/>
    <dgm:cxn modelId="{4B1C28ED-2A8D-4C6D-A622-50920514CCEA}" type="presParOf" srcId="{44D7A465-E2C7-4BF1-974C-A2E6DB291A57}" destId="{F0C22D16-D20F-48A8-ADC7-E564AB037DB0}" srcOrd="0" destOrd="0" presId="urn:microsoft.com/office/officeart/2008/layout/HorizontalMultiLevelHierarchy"/>
    <dgm:cxn modelId="{D79656C9-02FA-4814-BAD9-A903FADA3C55}" type="presParOf" srcId="{0F1CB69E-B6F2-4A1B-A200-7F3B5F125C60}" destId="{A0DA7A11-6D74-4D75-8282-ED84734A3B4B}" srcOrd="1" destOrd="0" presId="urn:microsoft.com/office/officeart/2008/layout/HorizontalMultiLevelHierarchy"/>
    <dgm:cxn modelId="{BD99CBAF-0830-4AE7-A4C8-1989F7ADC3FC}" type="presParOf" srcId="{A0DA7A11-6D74-4D75-8282-ED84734A3B4B}" destId="{4DF0F01C-F186-4944-BA77-2A54AE383615}" srcOrd="0" destOrd="0" presId="urn:microsoft.com/office/officeart/2008/layout/HorizontalMultiLevelHierarchy"/>
    <dgm:cxn modelId="{B8965B02-5723-472A-9C79-A5F33E77220C}" type="presParOf" srcId="{A0DA7A11-6D74-4D75-8282-ED84734A3B4B}" destId="{85A3B86E-253F-4D23-81B7-050D1CFEDBB4}" srcOrd="1" destOrd="0" presId="urn:microsoft.com/office/officeart/2008/layout/HorizontalMultiLevelHierarchy"/>
    <dgm:cxn modelId="{EE343C20-1A4D-42E3-AC68-4E662731A3B3}" type="presParOf" srcId="{85A3B86E-253F-4D23-81B7-050D1CFEDBB4}" destId="{278114D5-3FA8-4B8A-B69D-C98B9D432389}" srcOrd="0" destOrd="0" presId="urn:microsoft.com/office/officeart/2008/layout/HorizontalMultiLevelHierarchy"/>
    <dgm:cxn modelId="{041D470B-AD73-44DB-BDEF-1F911C059870}" type="presParOf" srcId="{278114D5-3FA8-4B8A-B69D-C98B9D432389}" destId="{7615DB4C-1554-4702-BD3D-0F87FD3C804B}" srcOrd="0" destOrd="0" presId="urn:microsoft.com/office/officeart/2008/layout/HorizontalMultiLevelHierarchy"/>
    <dgm:cxn modelId="{3D905752-E4FA-4B59-A64A-459F3F8A41E4}" type="presParOf" srcId="{85A3B86E-253F-4D23-81B7-050D1CFEDBB4}" destId="{D63254E6-5198-4E46-8A70-8081BE5A3EEB}" srcOrd="1" destOrd="0" presId="urn:microsoft.com/office/officeart/2008/layout/HorizontalMultiLevelHierarchy"/>
    <dgm:cxn modelId="{05814741-178A-4513-B678-6BE54C28AA94}" type="presParOf" srcId="{D63254E6-5198-4E46-8A70-8081BE5A3EEB}" destId="{14A78FB0-347F-43FD-83E3-040E8CA9CC0E}" srcOrd="0" destOrd="0" presId="urn:microsoft.com/office/officeart/2008/layout/HorizontalMultiLevelHierarchy"/>
    <dgm:cxn modelId="{6353871A-FBA6-4AF8-8712-EAF168ECA522}" type="presParOf" srcId="{D63254E6-5198-4E46-8A70-8081BE5A3EEB}" destId="{DCDDC6F8-64E7-422D-9EAD-2C284832EC22}" srcOrd="1" destOrd="0" presId="urn:microsoft.com/office/officeart/2008/layout/HorizontalMultiLevelHierarchy"/>
    <dgm:cxn modelId="{B21BED3A-918E-44DC-B9EA-976EF645AD41}" type="presParOf" srcId="{0F1CB69E-B6F2-4A1B-A200-7F3B5F125C60}" destId="{D636C6FB-66B2-4E39-AAA1-62FA92B6A06D}" srcOrd="2" destOrd="0" presId="urn:microsoft.com/office/officeart/2008/layout/HorizontalMultiLevelHierarchy"/>
    <dgm:cxn modelId="{BEA78393-048A-4B34-A2CD-61AA44EA07CD}" type="presParOf" srcId="{D636C6FB-66B2-4E39-AAA1-62FA92B6A06D}" destId="{7BE50565-140E-4DFB-979D-396E03051E42}" srcOrd="0" destOrd="0" presId="urn:microsoft.com/office/officeart/2008/layout/HorizontalMultiLevelHierarchy"/>
    <dgm:cxn modelId="{CF5C5961-F7E7-4EDC-975A-766AD1AFE2C1}" type="presParOf" srcId="{0F1CB69E-B6F2-4A1B-A200-7F3B5F125C60}" destId="{7A424571-DC59-4463-9CBD-516B615FB44A}" srcOrd="3" destOrd="0" presId="urn:microsoft.com/office/officeart/2008/layout/HorizontalMultiLevelHierarchy"/>
    <dgm:cxn modelId="{280A7567-85E5-4D85-860A-E4DA811F47B8}" type="presParOf" srcId="{7A424571-DC59-4463-9CBD-516B615FB44A}" destId="{26D4CE12-23E8-484D-9529-9935F6F5C148}" srcOrd="0" destOrd="0" presId="urn:microsoft.com/office/officeart/2008/layout/HorizontalMultiLevelHierarchy"/>
    <dgm:cxn modelId="{A707448C-AE09-427C-8CAB-973C508AC24F}" type="presParOf" srcId="{7A424571-DC59-4463-9CBD-516B615FB44A}" destId="{5CE3C857-AEC5-4E72-B80F-982C3BAC968C}" srcOrd="1" destOrd="0" presId="urn:microsoft.com/office/officeart/2008/layout/HorizontalMultiLevelHierarchy"/>
    <dgm:cxn modelId="{BD33F4F1-8456-4CC5-826A-BDF11DD4A964}" type="presParOf" srcId="{5CE3C857-AEC5-4E72-B80F-982C3BAC968C}" destId="{0B1AB632-CC69-41A3-B224-B60327B04AFA}" srcOrd="0" destOrd="0" presId="urn:microsoft.com/office/officeart/2008/layout/HorizontalMultiLevelHierarchy"/>
    <dgm:cxn modelId="{FE2D85C7-FF15-46A1-99E3-1F8AABDEB6A0}" type="presParOf" srcId="{0B1AB632-CC69-41A3-B224-B60327B04AFA}" destId="{5AC4483E-5319-4665-A30B-149401856484}" srcOrd="0" destOrd="0" presId="urn:microsoft.com/office/officeart/2008/layout/HorizontalMultiLevelHierarchy"/>
    <dgm:cxn modelId="{C337147F-478E-40CA-B90C-9A12604B4080}" type="presParOf" srcId="{5CE3C857-AEC5-4E72-B80F-982C3BAC968C}" destId="{1AC2A1F7-0447-459A-B22B-7AF4410C2766}" srcOrd="1" destOrd="0" presId="urn:microsoft.com/office/officeart/2008/layout/HorizontalMultiLevelHierarchy"/>
    <dgm:cxn modelId="{128009DA-F424-4F92-ADD0-F6C01C1BD590}" type="presParOf" srcId="{1AC2A1F7-0447-459A-B22B-7AF4410C2766}" destId="{010F6C83-322B-4239-9414-6E80F9F81EE9}" srcOrd="0" destOrd="0" presId="urn:microsoft.com/office/officeart/2008/layout/HorizontalMultiLevelHierarchy"/>
    <dgm:cxn modelId="{94014E87-0CD9-4208-B7FD-1CC3F7E6A9C6}" type="presParOf" srcId="{1AC2A1F7-0447-459A-B22B-7AF4410C2766}" destId="{A2A36BFF-FEBE-464B-8688-525E3287F397}" srcOrd="1" destOrd="0" presId="urn:microsoft.com/office/officeart/2008/layout/HorizontalMultiLevelHierarchy"/>
    <dgm:cxn modelId="{6AB5B8B2-24E2-461B-8658-138AE7475793}" type="presParOf" srcId="{0F1CB69E-B6F2-4A1B-A200-7F3B5F125C60}" destId="{BC129A8E-D601-4636-A17F-D9AA52DDEAE9}" srcOrd="4" destOrd="0" presId="urn:microsoft.com/office/officeart/2008/layout/HorizontalMultiLevelHierarchy"/>
    <dgm:cxn modelId="{B53930E4-DA0E-4608-B334-5BD5DA627999}" type="presParOf" srcId="{BC129A8E-D601-4636-A17F-D9AA52DDEAE9}" destId="{831DBE04-02C6-4242-A4E1-3EC7CC048DAE}" srcOrd="0" destOrd="0" presId="urn:microsoft.com/office/officeart/2008/layout/HorizontalMultiLevelHierarchy"/>
    <dgm:cxn modelId="{908CD004-3742-45C0-8176-EC4D30C35009}" type="presParOf" srcId="{0F1CB69E-B6F2-4A1B-A200-7F3B5F125C60}" destId="{5A3ED538-D3C1-4816-ABEB-6AB65D80A809}" srcOrd="5" destOrd="0" presId="urn:microsoft.com/office/officeart/2008/layout/HorizontalMultiLevelHierarchy"/>
    <dgm:cxn modelId="{F521DAE2-E107-48B5-90D2-85B78B33DEE5}" type="presParOf" srcId="{5A3ED538-D3C1-4816-ABEB-6AB65D80A809}" destId="{38F92584-7FA3-4F1F-BD71-563E3BBEAF0E}" srcOrd="0" destOrd="0" presId="urn:microsoft.com/office/officeart/2008/layout/HorizontalMultiLevelHierarchy"/>
    <dgm:cxn modelId="{DB25AA12-19F5-48C5-A530-02F49768A24F}" type="presParOf" srcId="{5A3ED538-D3C1-4816-ABEB-6AB65D80A809}" destId="{2A348218-32B9-45A4-9086-3CC3F27CA083}" srcOrd="1" destOrd="0" presId="urn:microsoft.com/office/officeart/2008/layout/HorizontalMultiLevelHierarchy"/>
    <dgm:cxn modelId="{79487359-3A18-4FB0-AD05-8B2CC8E663F9}" type="presParOf" srcId="{2A348218-32B9-45A4-9086-3CC3F27CA083}" destId="{1DE67230-78E0-44C9-82FD-A8850AF07A37}" srcOrd="0" destOrd="0" presId="urn:microsoft.com/office/officeart/2008/layout/HorizontalMultiLevelHierarchy"/>
    <dgm:cxn modelId="{9C048F0B-3207-4651-9A45-3D11D54ADDF9}" type="presParOf" srcId="{1DE67230-78E0-44C9-82FD-A8850AF07A37}" destId="{C5C77242-2A44-4273-89AF-53C7906A9266}" srcOrd="0" destOrd="0" presId="urn:microsoft.com/office/officeart/2008/layout/HorizontalMultiLevelHierarchy"/>
    <dgm:cxn modelId="{0160DF5F-3003-4425-9DCA-25A6B10CE150}" type="presParOf" srcId="{2A348218-32B9-45A4-9086-3CC3F27CA083}" destId="{39B50D2F-27A8-4EA5-A3B6-52F1548B0FEB}" srcOrd="1" destOrd="0" presId="urn:microsoft.com/office/officeart/2008/layout/HorizontalMultiLevelHierarchy"/>
    <dgm:cxn modelId="{35E320BA-AD82-4163-B34A-8B4E1A995E2E}" type="presParOf" srcId="{39B50D2F-27A8-4EA5-A3B6-52F1548B0FEB}" destId="{5087583E-F18F-4FEA-8EFE-4CDFA68C6237}" srcOrd="0" destOrd="0" presId="urn:microsoft.com/office/officeart/2008/layout/HorizontalMultiLevelHierarchy"/>
    <dgm:cxn modelId="{A2E5F04E-CC2A-4AFF-B62E-E4AF032A213D}" type="presParOf" srcId="{39B50D2F-27A8-4EA5-A3B6-52F1548B0FEB}" destId="{0B0A618A-16E8-46D4-BF8A-CBD9E8B153B7}" srcOrd="1" destOrd="0" presId="urn:microsoft.com/office/officeart/2008/layout/HorizontalMultiLevelHierarchy"/>
    <dgm:cxn modelId="{80980D08-8DC8-4796-B9D9-E7BF4501507E}" type="presParOf" srcId="{0F1CB69E-B6F2-4A1B-A200-7F3B5F125C60}" destId="{FD5C56BA-DB94-4FED-8BA6-791A997101E0}" srcOrd="6" destOrd="0" presId="urn:microsoft.com/office/officeart/2008/layout/HorizontalMultiLevelHierarchy"/>
    <dgm:cxn modelId="{60EE39A2-30C9-4B02-9CEA-37C5027F6B08}" type="presParOf" srcId="{FD5C56BA-DB94-4FED-8BA6-791A997101E0}" destId="{B4521609-2E62-4E1D-887D-EF1F558DDDD3}" srcOrd="0" destOrd="0" presId="urn:microsoft.com/office/officeart/2008/layout/HorizontalMultiLevelHierarchy"/>
    <dgm:cxn modelId="{C8865F63-CB06-4672-979D-DF033BC6F552}" type="presParOf" srcId="{0F1CB69E-B6F2-4A1B-A200-7F3B5F125C60}" destId="{65FAFFCA-6041-4977-B7FF-9F578ACF3C9E}" srcOrd="7" destOrd="0" presId="urn:microsoft.com/office/officeart/2008/layout/HorizontalMultiLevelHierarchy"/>
    <dgm:cxn modelId="{808B4269-D235-4EA6-BE5D-1D881A01D4DF}" type="presParOf" srcId="{65FAFFCA-6041-4977-B7FF-9F578ACF3C9E}" destId="{2AB8AA4C-5E7B-4654-B5B3-A4594EA2DF2B}" srcOrd="0" destOrd="0" presId="urn:microsoft.com/office/officeart/2008/layout/HorizontalMultiLevelHierarchy"/>
    <dgm:cxn modelId="{6A5BD349-2C47-4342-BBEE-5EC2A12644AB}" type="presParOf" srcId="{65FAFFCA-6041-4977-B7FF-9F578ACF3C9E}" destId="{A97D821C-55A5-4958-90AD-0A3E74632245}" srcOrd="1" destOrd="0" presId="urn:microsoft.com/office/officeart/2008/layout/HorizontalMultiLevelHierarchy"/>
    <dgm:cxn modelId="{A89477D9-B670-4F87-BBA8-0D0874DD93E5}" type="presParOf" srcId="{A97D821C-55A5-4958-90AD-0A3E74632245}" destId="{2A82FDCC-6656-4F3D-8219-90913F5A0902}" srcOrd="0" destOrd="0" presId="urn:microsoft.com/office/officeart/2008/layout/HorizontalMultiLevelHierarchy"/>
    <dgm:cxn modelId="{B6E30277-DD30-467C-B5B5-29F48FB67FEF}" type="presParOf" srcId="{2A82FDCC-6656-4F3D-8219-90913F5A0902}" destId="{416877A1-F683-4DB8-9D15-046191420FB5}" srcOrd="0" destOrd="0" presId="urn:microsoft.com/office/officeart/2008/layout/HorizontalMultiLevelHierarchy"/>
    <dgm:cxn modelId="{1B585943-854B-4DE4-ABD7-9D9FBF009B8A}" type="presParOf" srcId="{A97D821C-55A5-4958-90AD-0A3E74632245}" destId="{F3E55ECD-B6C1-46D5-92A8-4FDCB294179A}" srcOrd="1" destOrd="0" presId="urn:microsoft.com/office/officeart/2008/layout/HorizontalMultiLevelHierarchy"/>
    <dgm:cxn modelId="{286DE81B-C326-4F2A-A3D6-A38F1F4CF5E1}" type="presParOf" srcId="{F3E55ECD-B6C1-46D5-92A8-4FDCB294179A}" destId="{161BE2BC-0577-4B44-B80D-0B86A281EB53}" srcOrd="0" destOrd="0" presId="urn:microsoft.com/office/officeart/2008/layout/HorizontalMultiLevelHierarchy"/>
    <dgm:cxn modelId="{14AA31CB-F756-4F60-BDE8-D227DCEF2AFE}" type="presParOf" srcId="{F3E55ECD-B6C1-46D5-92A8-4FDCB294179A}" destId="{F9FE36DF-8401-4598-8FFB-37DBE26576B4}" srcOrd="1" destOrd="0" presId="urn:microsoft.com/office/officeart/2008/layout/HorizontalMultiLevelHierarchy"/>
    <dgm:cxn modelId="{EF7F74CC-76A4-45C2-83F5-90755C480EB0}" type="presParOf" srcId="{0F1CB69E-B6F2-4A1B-A200-7F3B5F125C60}" destId="{E86821F3-9EA0-4D57-BB80-FD27351022AA}" srcOrd="8" destOrd="0" presId="urn:microsoft.com/office/officeart/2008/layout/HorizontalMultiLevelHierarchy"/>
    <dgm:cxn modelId="{81CDD86B-12FA-4405-B584-DE12DD0EB9C2}" type="presParOf" srcId="{E86821F3-9EA0-4D57-BB80-FD27351022AA}" destId="{05CA3063-8C65-468D-B0A1-ACD6429E441F}" srcOrd="0" destOrd="0" presId="urn:microsoft.com/office/officeart/2008/layout/HorizontalMultiLevelHierarchy"/>
    <dgm:cxn modelId="{9DD6F246-3074-4842-8D7F-D7AA1671CABE}" type="presParOf" srcId="{0F1CB69E-B6F2-4A1B-A200-7F3B5F125C60}" destId="{96C2D5E6-7167-4C8E-A3AB-BBE77B62DB38}" srcOrd="9" destOrd="0" presId="urn:microsoft.com/office/officeart/2008/layout/HorizontalMultiLevelHierarchy"/>
    <dgm:cxn modelId="{D8E1A950-AFC7-4B27-814A-533822DBA690}" type="presParOf" srcId="{96C2D5E6-7167-4C8E-A3AB-BBE77B62DB38}" destId="{C95885D2-C28F-43B7-8FA1-C360322BB0C6}" srcOrd="0" destOrd="0" presId="urn:microsoft.com/office/officeart/2008/layout/HorizontalMultiLevelHierarchy"/>
    <dgm:cxn modelId="{F7F3ECEE-F926-407B-9F85-A93D387738A0}" type="presParOf" srcId="{96C2D5E6-7167-4C8E-A3AB-BBE77B62DB38}" destId="{5B817136-8CD4-445B-8F78-97909113C8C2}" srcOrd="1" destOrd="0" presId="urn:microsoft.com/office/officeart/2008/layout/HorizontalMultiLevelHierarchy"/>
    <dgm:cxn modelId="{C3EDED30-00DB-4BE2-B469-114D2819C248}" type="presParOf" srcId="{5B817136-8CD4-445B-8F78-97909113C8C2}" destId="{C9F171B8-C07D-42D0-9294-9EC9394EB077}" srcOrd="0" destOrd="0" presId="urn:microsoft.com/office/officeart/2008/layout/HorizontalMultiLevelHierarchy"/>
    <dgm:cxn modelId="{35591ED3-7498-4181-B24D-C6CF4F8EDB9B}" type="presParOf" srcId="{C9F171B8-C07D-42D0-9294-9EC9394EB077}" destId="{7BED99CD-EA00-4A14-8B96-5CD350FAFE74}" srcOrd="0" destOrd="0" presId="urn:microsoft.com/office/officeart/2008/layout/HorizontalMultiLevelHierarchy"/>
    <dgm:cxn modelId="{36E74FCD-87F0-4D4C-9960-50E4FCC739CB}" type="presParOf" srcId="{5B817136-8CD4-445B-8F78-97909113C8C2}" destId="{81C4721D-79DF-4D03-B738-18922C09E524}" srcOrd="1" destOrd="0" presId="urn:microsoft.com/office/officeart/2008/layout/HorizontalMultiLevelHierarchy"/>
    <dgm:cxn modelId="{8BDB0932-BB44-4ECD-B6A1-756BAA47C3D6}" type="presParOf" srcId="{81C4721D-79DF-4D03-B738-18922C09E524}" destId="{4E90052D-2BD6-46B5-852B-B56BD71CF605}" srcOrd="0" destOrd="0" presId="urn:microsoft.com/office/officeart/2008/layout/HorizontalMultiLevelHierarchy"/>
    <dgm:cxn modelId="{96DA406D-FF87-45C4-A389-133EFA1DEB98}" type="presParOf" srcId="{81C4721D-79DF-4D03-B738-18922C09E524}" destId="{6AFDDCE3-6F47-4B9F-8837-780B7577919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C26582-63AB-454C-9482-BE4EDDDAEBE9}" type="doc">
      <dgm:prSet loTypeId="urn:microsoft.com/office/officeart/2005/8/layout/arrow3" loCatId="relationship" qsTypeId="urn:microsoft.com/office/officeart/2005/8/quickstyle/simple1" qsCatId="simple" csTypeId="urn:microsoft.com/office/officeart/2005/8/colors/colorful4" csCatId="colorful" phldr="1"/>
      <dgm:spPr/>
      <dgm:t>
        <a:bodyPr/>
        <a:lstStyle/>
        <a:p>
          <a:endParaRPr lang="en-IN"/>
        </a:p>
      </dgm:t>
    </dgm:pt>
    <dgm:pt modelId="{40C11FCF-EA08-41C7-B120-F65AB39518F8}">
      <dgm:prSet phldrT="[Text]"/>
      <dgm:spPr/>
      <dgm:t>
        <a:bodyPr/>
        <a:lstStyle/>
        <a:p>
          <a:r>
            <a:rPr lang="en-US" dirty="0">
              <a:latin typeface="Segoe UI Semilight" panose="020B0402040204020203" pitchFamily="34" charset="0"/>
              <a:cs typeface="Segoe UI Semilight" panose="020B0402040204020203" pitchFamily="34" charset="0"/>
            </a:rPr>
            <a:t>Debit – Expense / Party / Current Assets</a:t>
          </a:r>
        </a:p>
        <a:p>
          <a:r>
            <a:rPr lang="en-US" dirty="0">
              <a:latin typeface="Segoe UI Semilight" panose="020B0402040204020203" pitchFamily="34" charset="0"/>
              <a:cs typeface="Segoe UI Semilight" panose="020B0402040204020203" pitchFamily="34" charset="0"/>
            </a:rPr>
            <a:t>Credit – CGST / SGST / IGST </a:t>
          </a:r>
          <a:endParaRPr lang="en-IN" dirty="0"/>
        </a:p>
      </dgm:t>
    </dgm:pt>
    <dgm:pt modelId="{72492A77-8381-4F2F-9218-EE44D55D9091}" type="parTrans" cxnId="{7EEB0D92-BDC0-4713-8323-B4B9E47DF5CF}">
      <dgm:prSet/>
      <dgm:spPr/>
      <dgm:t>
        <a:bodyPr/>
        <a:lstStyle/>
        <a:p>
          <a:endParaRPr lang="en-IN"/>
        </a:p>
      </dgm:t>
    </dgm:pt>
    <dgm:pt modelId="{6D55142D-0828-496E-BE4D-C496DFBBFE7F}" type="sibTrans" cxnId="{7EEB0D92-BDC0-4713-8323-B4B9E47DF5CF}">
      <dgm:prSet/>
      <dgm:spPr/>
      <dgm:t>
        <a:bodyPr/>
        <a:lstStyle/>
        <a:p>
          <a:endParaRPr lang="en-IN"/>
        </a:p>
      </dgm:t>
    </dgm:pt>
    <dgm:pt modelId="{3FDD0D12-B5A9-459E-AED9-3BFBE6EC9035}">
      <dgm:prSet phldrT="[Text]"/>
      <dgm:spPr/>
      <dgm:t>
        <a:bodyPr/>
        <a:lstStyle/>
        <a:p>
          <a:r>
            <a:rPr lang="en-US" dirty="0">
              <a:latin typeface="Segoe UI Semilight" panose="020B0402040204020203" pitchFamily="34" charset="0"/>
              <a:cs typeface="Segoe UI Semilight" panose="020B0402040204020203" pitchFamily="34" charset="0"/>
            </a:rPr>
            <a:t>Debit – CGST / SGST / IGST</a:t>
          </a:r>
        </a:p>
        <a:p>
          <a:r>
            <a:rPr lang="en-US" dirty="0">
              <a:latin typeface="Segoe UI Semilight" panose="020B0402040204020203" pitchFamily="34" charset="0"/>
              <a:cs typeface="Segoe UI Semilight" panose="020B0402040204020203" pitchFamily="34" charset="0"/>
            </a:rPr>
            <a:t>Credit – Expense / Party / Current Assets</a:t>
          </a:r>
          <a:endParaRPr lang="en-IN" dirty="0">
            <a:latin typeface="Segoe UI Semilight" panose="020B0402040204020203" pitchFamily="34" charset="0"/>
            <a:cs typeface="Segoe UI Semilight" panose="020B0402040204020203" pitchFamily="34" charset="0"/>
          </a:endParaRPr>
        </a:p>
      </dgm:t>
    </dgm:pt>
    <dgm:pt modelId="{4C5173BA-C6B9-4BDB-BE3D-C797F73DD072}" type="parTrans" cxnId="{8C9358C9-F9C3-4CC9-8963-DFFE9B8F7DA4}">
      <dgm:prSet/>
      <dgm:spPr/>
      <dgm:t>
        <a:bodyPr/>
        <a:lstStyle/>
        <a:p>
          <a:endParaRPr lang="en-IN"/>
        </a:p>
      </dgm:t>
    </dgm:pt>
    <dgm:pt modelId="{0AFE192C-B768-46B7-8A6A-3DECC2975FD1}" type="sibTrans" cxnId="{8C9358C9-F9C3-4CC9-8963-DFFE9B8F7DA4}">
      <dgm:prSet/>
      <dgm:spPr/>
      <dgm:t>
        <a:bodyPr/>
        <a:lstStyle/>
        <a:p>
          <a:endParaRPr lang="en-IN"/>
        </a:p>
      </dgm:t>
    </dgm:pt>
    <dgm:pt modelId="{D51AC901-B70C-4C1D-B9A8-19663BB59413}">
      <dgm:prSet phldrT="[Text]" custScaleX="167578" custScaleY="82328"/>
      <dgm:spPr/>
      <dgm:t>
        <a:bodyPr/>
        <a:lstStyle/>
        <a:p>
          <a:endParaRPr lang="en-IN"/>
        </a:p>
      </dgm:t>
    </dgm:pt>
    <dgm:pt modelId="{14211F81-8562-42EE-B7B5-973A6CF461E3}" type="parTrans" cxnId="{A1554D76-F82F-4C74-8E17-9DA1DC1956F2}">
      <dgm:prSet/>
      <dgm:spPr/>
      <dgm:t>
        <a:bodyPr/>
        <a:lstStyle/>
        <a:p>
          <a:endParaRPr lang="en-IN"/>
        </a:p>
      </dgm:t>
    </dgm:pt>
    <dgm:pt modelId="{72839F39-519D-41DC-A9CC-0646E3FC1C48}" type="sibTrans" cxnId="{A1554D76-F82F-4C74-8E17-9DA1DC1956F2}">
      <dgm:prSet/>
      <dgm:spPr/>
      <dgm:t>
        <a:bodyPr/>
        <a:lstStyle/>
        <a:p>
          <a:endParaRPr lang="en-IN"/>
        </a:p>
      </dgm:t>
    </dgm:pt>
    <dgm:pt modelId="{FCF0438C-D8B8-4B74-9042-B72602F3D93C}" type="pres">
      <dgm:prSet presAssocID="{28C26582-63AB-454C-9482-BE4EDDDAEBE9}" presName="compositeShape" presStyleCnt="0">
        <dgm:presLayoutVars>
          <dgm:chMax val="2"/>
          <dgm:dir/>
          <dgm:resizeHandles val="exact"/>
        </dgm:presLayoutVars>
      </dgm:prSet>
      <dgm:spPr/>
      <dgm:t>
        <a:bodyPr/>
        <a:lstStyle/>
        <a:p>
          <a:endParaRPr lang="en-US"/>
        </a:p>
      </dgm:t>
    </dgm:pt>
    <dgm:pt modelId="{FB8E8AA2-3267-46DD-AE33-B2044FF3CF7D}" type="pres">
      <dgm:prSet presAssocID="{28C26582-63AB-454C-9482-BE4EDDDAEBE9}" presName="divider" presStyleLbl="fgShp" presStyleIdx="0" presStyleCnt="1"/>
      <dgm:spPr/>
    </dgm:pt>
    <dgm:pt modelId="{2941C049-A802-4CE2-B441-4CDD56AF3AD9}" type="pres">
      <dgm:prSet presAssocID="{40C11FCF-EA08-41C7-B120-F65AB39518F8}" presName="downArrow" presStyleLbl="node1" presStyleIdx="0" presStyleCnt="2"/>
      <dgm:spPr/>
    </dgm:pt>
    <dgm:pt modelId="{8BEC0E07-D160-41BD-A7C1-145022871F74}" type="pres">
      <dgm:prSet presAssocID="{40C11FCF-EA08-41C7-B120-F65AB39518F8}" presName="downArrowText" presStyleLbl="revTx" presStyleIdx="0" presStyleCnt="2" custScaleX="153413">
        <dgm:presLayoutVars>
          <dgm:bulletEnabled val="1"/>
        </dgm:presLayoutVars>
      </dgm:prSet>
      <dgm:spPr/>
      <dgm:t>
        <a:bodyPr/>
        <a:lstStyle/>
        <a:p>
          <a:endParaRPr lang="en-US"/>
        </a:p>
      </dgm:t>
    </dgm:pt>
    <dgm:pt modelId="{D01BE184-1036-4966-BCCF-D0F46C5A09E5}" type="pres">
      <dgm:prSet presAssocID="{3FDD0D12-B5A9-459E-AED9-3BFBE6EC9035}" presName="upArrow" presStyleLbl="node1" presStyleIdx="1" presStyleCnt="2"/>
      <dgm:spPr/>
    </dgm:pt>
    <dgm:pt modelId="{E51B16A4-216E-4776-BB49-01D2182FDFA9}" type="pres">
      <dgm:prSet presAssocID="{3FDD0D12-B5A9-459E-AED9-3BFBE6EC9035}" presName="upArrowText" presStyleLbl="revTx" presStyleIdx="1" presStyleCnt="2" custScaleX="167578" custScaleY="82328">
        <dgm:presLayoutVars>
          <dgm:bulletEnabled val="1"/>
        </dgm:presLayoutVars>
      </dgm:prSet>
      <dgm:spPr/>
      <dgm:t>
        <a:bodyPr/>
        <a:lstStyle/>
        <a:p>
          <a:endParaRPr lang="en-US"/>
        </a:p>
      </dgm:t>
    </dgm:pt>
  </dgm:ptLst>
  <dgm:cxnLst>
    <dgm:cxn modelId="{8C9358C9-F9C3-4CC9-8963-DFFE9B8F7DA4}" srcId="{28C26582-63AB-454C-9482-BE4EDDDAEBE9}" destId="{3FDD0D12-B5A9-459E-AED9-3BFBE6EC9035}" srcOrd="1" destOrd="0" parTransId="{4C5173BA-C6B9-4BDB-BE3D-C797F73DD072}" sibTransId="{0AFE192C-B768-46B7-8A6A-3DECC2975FD1}"/>
    <dgm:cxn modelId="{A1554D76-F82F-4C74-8E17-9DA1DC1956F2}" srcId="{28C26582-63AB-454C-9482-BE4EDDDAEBE9}" destId="{D51AC901-B70C-4C1D-B9A8-19663BB59413}" srcOrd="2" destOrd="0" parTransId="{14211F81-8562-42EE-B7B5-973A6CF461E3}" sibTransId="{72839F39-519D-41DC-A9CC-0646E3FC1C48}"/>
    <dgm:cxn modelId="{5C0FF6E8-D42C-4E6A-AE5C-60E48DA63FDC}" type="presOf" srcId="{40C11FCF-EA08-41C7-B120-F65AB39518F8}" destId="{8BEC0E07-D160-41BD-A7C1-145022871F74}" srcOrd="0" destOrd="0" presId="urn:microsoft.com/office/officeart/2005/8/layout/arrow3"/>
    <dgm:cxn modelId="{78EF8FA2-5797-4B73-AA31-AB0ACC541C74}" type="presOf" srcId="{3FDD0D12-B5A9-459E-AED9-3BFBE6EC9035}" destId="{E51B16A4-216E-4776-BB49-01D2182FDFA9}" srcOrd="0" destOrd="0" presId="urn:microsoft.com/office/officeart/2005/8/layout/arrow3"/>
    <dgm:cxn modelId="{7EEB0D92-BDC0-4713-8323-B4B9E47DF5CF}" srcId="{28C26582-63AB-454C-9482-BE4EDDDAEBE9}" destId="{40C11FCF-EA08-41C7-B120-F65AB39518F8}" srcOrd="0" destOrd="0" parTransId="{72492A77-8381-4F2F-9218-EE44D55D9091}" sibTransId="{6D55142D-0828-496E-BE4D-C496DFBBFE7F}"/>
    <dgm:cxn modelId="{258BB86C-0EA7-402B-B303-33B378703307}" type="presOf" srcId="{28C26582-63AB-454C-9482-BE4EDDDAEBE9}" destId="{FCF0438C-D8B8-4B74-9042-B72602F3D93C}" srcOrd="0" destOrd="0" presId="urn:microsoft.com/office/officeart/2005/8/layout/arrow3"/>
    <dgm:cxn modelId="{7A13B9E9-D972-44FC-8DE7-CF0EFB112AA2}" type="presParOf" srcId="{FCF0438C-D8B8-4B74-9042-B72602F3D93C}" destId="{FB8E8AA2-3267-46DD-AE33-B2044FF3CF7D}" srcOrd="0" destOrd="0" presId="urn:microsoft.com/office/officeart/2005/8/layout/arrow3"/>
    <dgm:cxn modelId="{F8F32B83-137C-47AF-ADFA-645C0F9F0ACA}" type="presParOf" srcId="{FCF0438C-D8B8-4B74-9042-B72602F3D93C}" destId="{2941C049-A802-4CE2-B441-4CDD56AF3AD9}" srcOrd="1" destOrd="0" presId="urn:microsoft.com/office/officeart/2005/8/layout/arrow3"/>
    <dgm:cxn modelId="{67816796-16F7-489F-8AB8-3527021FE606}" type="presParOf" srcId="{FCF0438C-D8B8-4B74-9042-B72602F3D93C}" destId="{8BEC0E07-D160-41BD-A7C1-145022871F74}" srcOrd="2" destOrd="0" presId="urn:microsoft.com/office/officeart/2005/8/layout/arrow3"/>
    <dgm:cxn modelId="{D3EAD9C0-2682-42BB-8475-436E4DCFB04D}" type="presParOf" srcId="{FCF0438C-D8B8-4B74-9042-B72602F3D93C}" destId="{D01BE184-1036-4966-BCCF-D0F46C5A09E5}" srcOrd="3" destOrd="0" presId="urn:microsoft.com/office/officeart/2005/8/layout/arrow3"/>
    <dgm:cxn modelId="{CACA23BA-82A2-4DB7-A9E2-0825B9FF74DD}" type="presParOf" srcId="{FCF0438C-D8B8-4B74-9042-B72602F3D93C}" destId="{E51B16A4-216E-4776-BB49-01D2182FDFA9}" srcOrd="4" destOrd="0" presId="urn:microsoft.com/office/officeart/2005/8/layout/arrow3"/>
  </dgm:cxnLst>
  <dgm:bg/>
  <dgm:whole>
    <a:ln w="6350">
      <a:extLst>
        <a:ext uri="{C807C97D-BFC1-408E-A445-0C87EB9F89A2}">
          <ask:lineSketchStyleProps xmlns="" xmlns:ask="http://schemas.microsoft.com/office/drawing/2018/sketchyshapes">
            <ask:type>
              <ask:lineSketchFreehand/>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C26582-63AB-454C-9482-BE4EDDDAEBE9}" type="doc">
      <dgm:prSet loTypeId="urn:microsoft.com/office/officeart/2005/8/layout/arrow3" loCatId="relationship" qsTypeId="urn:microsoft.com/office/officeart/2005/8/quickstyle/simple1" qsCatId="simple" csTypeId="urn:microsoft.com/office/officeart/2005/8/colors/colorful5" csCatId="colorful" phldr="1"/>
      <dgm:spPr/>
      <dgm:t>
        <a:bodyPr/>
        <a:lstStyle/>
        <a:p>
          <a:endParaRPr lang="en-IN"/>
        </a:p>
      </dgm:t>
    </dgm:pt>
    <dgm:pt modelId="{3FDD0D12-B5A9-459E-AED9-3BFBE6EC9035}">
      <dgm:prSet phldrT="[Text]"/>
      <dgm:spPr/>
      <dgm:t>
        <a:bodyPr/>
        <a:lstStyle/>
        <a:p>
          <a:r>
            <a:rPr lang="en-US" dirty="0">
              <a:latin typeface="Segoe UI Semilight" panose="020B0402040204020203" pitchFamily="34" charset="0"/>
              <a:cs typeface="Segoe UI Semilight" panose="020B0402040204020203" pitchFamily="34" charset="0"/>
            </a:rPr>
            <a:t>Credit –CGST / SGST / IGST </a:t>
          </a:r>
        </a:p>
        <a:p>
          <a:r>
            <a:rPr lang="en-US" dirty="0">
              <a:latin typeface="Segoe UI Semilight" panose="020B0402040204020203" pitchFamily="34" charset="0"/>
              <a:cs typeface="Segoe UI Semilight" panose="020B0402040204020203" pitchFamily="34" charset="0"/>
            </a:rPr>
            <a:t>Debit – Expense / Party / Current Assets</a:t>
          </a:r>
        </a:p>
      </dgm:t>
    </dgm:pt>
    <dgm:pt modelId="{4C5173BA-C6B9-4BDB-BE3D-C797F73DD072}" type="parTrans" cxnId="{8C9358C9-F9C3-4CC9-8963-DFFE9B8F7DA4}">
      <dgm:prSet/>
      <dgm:spPr/>
      <dgm:t>
        <a:bodyPr/>
        <a:lstStyle/>
        <a:p>
          <a:endParaRPr lang="en-IN"/>
        </a:p>
      </dgm:t>
    </dgm:pt>
    <dgm:pt modelId="{0AFE192C-B768-46B7-8A6A-3DECC2975FD1}" type="sibTrans" cxnId="{8C9358C9-F9C3-4CC9-8963-DFFE9B8F7DA4}">
      <dgm:prSet/>
      <dgm:spPr/>
      <dgm:t>
        <a:bodyPr/>
        <a:lstStyle/>
        <a:p>
          <a:endParaRPr lang="en-IN"/>
        </a:p>
      </dgm:t>
    </dgm:pt>
    <dgm:pt modelId="{40C11FCF-EA08-41C7-B120-F65AB39518F8}">
      <dgm:prSet phldrT="[Text]" custT="1"/>
      <dgm:spPr/>
      <dgm:t>
        <a:bodyPr/>
        <a:lstStyle/>
        <a:p>
          <a:r>
            <a:rPr lang="en-US" sz="1700" dirty="0">
              <a:latin typeface="Segoe UI Semilight" panose="020B0402040204020203" pitchFamily="34" charset="0"/>
              <a:cs typeface="Segoe UI Semilight" panose="020B0402040204020203" pitchFamily="34" charset="0"/>
            </a:rPr>
            <a:t>Credit – Expense / Party / Current Assets</a:t>
          </a:r>
        </a:p>
        <a:p>
          <a:r>
            <a:rPr lang="en-US" sz="1700" dirty="0">
              <a:latin typeface="Segoe UI Semilight" panose="020B0402040204020203" pitchFamily="34" charset="0"/>
              <a:cs typeface="Segoe UI Semilight" panose="020B0402040204020203" pitchFamily="34" charset="0"/>
            </a:rPr>
            <a:t>Debit – CGST / SGST / IGST </a:t>
          </a:r>
          <a:endParaRPr lang="en-IN" sz="1700" dirty="0"/>
        </a:p>
      </dgm:t>
    </dgm:pt>
    <dgm:pt modelId="{6D55142D-0828-496E-BE4D-C496DFBBFE7F}" type="sibTrans" cxnId="{7EEB0D92-BDC0-4713-8323-B4B9E47DF5CF}">
      <dgm:prSet/>
      <dgm:spPr/>
      <dgm:t>
        <a:bodyPr/>
        <a:lstStyle/>
        <a:p>
          <a:endParaRPr lang="en-IN"/>
        </a:p>
      </dgm:t>
    </dgm:pt>
    <dgm:pt modelId="{72492A77-8381-4F2F-9218-EE44D55D9091}" type="parTrans" cxnId="{7EEB0D92-BDC0-4713-8323-B4B9E47DF5CF}">
      <dgm:prSet/>
      <dgm:spPr/>
      <dgm:t>
        <a:bodyPr/>
        <a:lstStyle/>
        <a:p>
          <a:endParaRPr lang="en-IN"/>
        </a:p>
      </dgm:t>
    </dgm:pt>
    <dgm:pt modelId="{FCF0438C-D8B8-4B74-9042-B72602F3D93C}" type="pres">
      <dgm:prSet presAssocID="{28C26582-63AB-454C-9482-BE4EDDDAEBE9}" presName="compositeShape" presStyleCnt="0">
        <dgm:presLayoutVars>
          <dgm:chMax val="2"/>
          <dgm:dir/>
          <dgm:resizeHandles val="exact"/>
        </dgm:presLayoutVars>
      </dgm:prSet>
      <dgm:spPr/>
      <dgm:t>
        <a:bodyPr/>
        <a:lstStyle/>
        <a:p>
          <a:endParaRPr lang="en-US"/>
        </a:p>
      </dgm:t>
    </dgm:pt>
    <dgm:pt modelId="{FB8E8AA2-3267-46DD-AE33-B2044FF3CF7D}" type="pres">
      <dgm:prSet presAssocID="{28C26582-63AB-454C-9482-BE4EDDDAEBE9}" presName="divider" presStyleLbl="fgShp" presStyleIdx="0" presStyleCnt="1"/>
      <dgm:spPr/>
    </dgm:pt>
    <dgm:pt modelId="{2941C049-A802-4CE2-B441-4CDD56AF3AD9}" type="pres">
      <dgm:prSet presAssocID="{40C11FCF-EA08-41C7-B120-F65AB39518F8}" presName="downArrow" presStyleLbl="node1" presStyleIdx="0" presStyleCnt="2"/>
      <dgm:spPr/>
    </dgm:pt>
    <dgm:pt modelId="{8BEC0E07-D160-41BD-A7C1-145022871F74}" type="pres">
      <dgm:prSet presAssocID="{40C11FCF-EA08-41C7-B120-F65AB39518F8}" presName="downArrowText" presStyleLbl="revTx" presStyleIdx="0" presStyleCnt="2" custScaleX="139211" custScaleY="101494">
        <dgm:presLayoutVars>
          <dgm:bulletEnabled val="1"/>
        </dgm:presLayoutVars>
      </dgm:prSet>
      <dgm:spPr/>
      <dgm:t>
        <a:bodyPr/>
        <a:lstStyle/>
        <a:p>
          <a:endParaRPr lang="en-US"/>
        </a:p>
      </dgm:t>
    </dgm:pt>
    <dgm:pt modelId="{D01BE184-1036-4966-BCCF-D0F46C5A09E5}" type="pres">
      <dgm:prSet presAssocID="{3FDD0D12-B5A9-459E-AED9-3BFBE6EC9035}" presName="upArrow" presStyleLbl="node1" presStyleIdx="1" presStyleCnt="2"/>
      <dgm:spPr/>
    </dgm:pt>
    <dgm:pt modelId="{E51B16A4-216E-4776-BB49-01D2182FDFA9}" type="pres">
      <dgm:prSet presAssocID="{3FDD0D12-B5A9-459E-AED9-3BFBE6EC9035}" presName="upArrowText" presStyleLbl="revTx" presStyleIdx="1" presStyleCnt="2" custScaleX="134691">
        <dgm:presLayoutVars>
          <dgm:bulletEnabled val="1"/>
        </dgm:presLayoutVars>
      </dgm:prSet>
      <dgm:spPr/>
      <dgm:t>
        <a:bodyPr/>
        <a:lstStyle/>
        <a:p>
          <a:endParaRPr lang="en-US"/>
        </a:p>
      </dgm:t>
    </dgm:pt>
  </dgm:ptLst>
  <dgm:cxnLst>
    <dgm:cxn modelId="{8C9358C9-F9C3-4CC9-8963-DFFE9B8F7DA4}" srcId="{28C26582-63AB-454C-9482-BE4EDDDAEBE9}" destId="{3FDD0D12-B5A9-459E-AED9-3BFBE6EC9035}" srcOrd="1" destOrd="0" parTransId="{4C5173BA-C6B9-4BDB-BE3D-C797F73DD072}" sibTransId="{0AFE192C-B768-46B7-8A6A-3DECC2975FD1}"/>
    <dgm:cxn modelId="{5C0FF6E8-D42C-4E6A-AE5C-60E48DA63FDC}" type="presOf" srcId="{40C11FCF-EA08-41C7-B120-F65AB39518F8}" destId="{8BEC0E07-D160-41BD-A7C1-145022871F74}" srcOrd="0" destOrd="0" presId="urn:microsoft.com/office/officeart/2005/8/layout/arrow3"/>
    <dgm:cxn modelId="{78EF8FA2-5797-4B73-AA31-AB0ACC541C74}" type="presOf" srcId="{3FDD0D12-B5A9-459E-AED9-3BFBE6EC9035}" destId="{E51B16A4-216E-4776-BB49-01D2182FDFA9}" srcOrd="0" destOrd="0" presId="urn:microsoft.com/office/officeart/2005/8/layout/arrow3"/>
    <dgm:cxn modelId="{7EEB0D92-BDC0-4713-8323-B4B9E47DF5CF}" srcId="{28C26582-63AB-454C-9482-BE4EDDDAEBE9}" destId="{40C11FCF-EA08-41C7-B120-F65AB39518F8}" srcOrd="0" destOrd="0" parTransId="{72492A77-8381-4F2F-9218-EE44D55D9091}" sibTransId="{6D55142D-0828-496E-BE4D-C496DFBBFE7F}"/>
    <dgm:cxn modelId="{258BB86C-0EA7-402B-B303-33B378703307}" type="presOf" srcId="{28C26582-63AB-454C-9482-BE4EDDDAEBE9}" destId="{FCF0438C-D8B8-4B74-9042-B72602F3D93C}" srcOrd="0" destOrd="0" presId="urn:microsoft.com/office/officeart/2005/8/layout/arrow3"/>
    <dgm:cxn modelId="{7A13B9E9-D972-44FC-8DE7-CF0EFB112AA2}" type="presParOf" srcId="{FCF0438C-D8B8-4B74-9042-B72602F3D93C}" destId="{FB8E8AA2-3267-46DD-AE33-B2044FF3CF7D}" srcOrd="0" destOrd="0" presId="urn:microsoft.com/office/officeart/2005/8/layout/arrow3"/>
    <dgm:cxn modelId="{F8F32B83-137C-47AF-ADFA-645C0F9F0ACA}" type="presParOf" srcId="{FCF0438C-D8B8-4B74-9042-B72602F3D93C}" destId="{2941C049-A802-4CE2-B441-4CDD56AF3AD9}" srcOrd="1" destOrd="0" presId="urn:microsoft.com/office/officeart/2005/8/layout/arrow3"/>
    <dgm:cxn modelId="{67816796-16F7-489F-8AB8-3527021FE606}" type="presParOf" srcId="{FCF0438C-D8B8-4B74-9042-B72602F3D93C}" destId="{8BEC0E07-D160-41BD-A7C1-145022871F74}" srcOrd="2" destOrd="0" presId="urn:microsoft.com/office/officeart/2005/8/layout/arrow3"/>
    <dgm:cxn modelId="{D3EAD9C0-2682-42BB-8475-436E4DCFB04D}" type="presParOf" srcId="{FCF0438C-D8B8-4B74-9042-B72602F3D93C}" destId="{D01BE184-1036-4966-BCCF-D0F46C5A09E5}" srcOrd="3" destOrd="0" presId="urn:microsoft.com/office/officeart/2005/8/layout/arrow3"/>
    <dgm:cxn modelId="{CACA23BA-82A2-4DB7-A9E2-0825B9FF74DD}" type="presParOf" srcId="{FCF0438C-D8B8-4B74-9042-B72602F3D93C}" destId="{E51B16A4-216E-4776-BB49-01D2182FDFA9}" srcOrd="4" destOrd="0" presId="urn:microsoft.com/office/officeart/2005/8/layout/arrow3"/>
  </dgm:cxnLst>
  <dgm:bg/>
  <dgm:whole>
    <a:ln w="57150"/>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B7E3CAE-5093-4502-A073-92E1A6EC37BD}" type="doc">
      <dgm:prSet loTypeId="urn:microsoft.com/office/officeart/2009/3/layout/StepUpProcess" loCatId="process" qsTypeId="urn:microsoft.com/office/officeart/2005/8/quickstyle/simple2" qsCatId="simple" csTypeId="urn:microsoft.com/office/officeart/2005/8/colors/accent1_1" csCatId="accent1" phldr="1"/>
      <dgm:spPr/>
      <dgm:t>
        <a:bodyPr/>
        <a:lstStyle/>
        <a:p>
          <a:endParaRPr lang="en-IN"/>
        </a:p>
      </dgm:t>
    </dgm:pt>
    <dgm:pt modelId="{3D7ED153-78F0-42C2-BE4D-6487C6219535}">
      <dgm:prSet phldrT="[Text]" custT="1"/>
      <dgm:spPr/>
      <dgm:t>
        <a:bodyPr/>
        <a:lstStyle/>
        <a:p>
          <a:r>
            <a:rPr lang="en-US" sz="1600" dirty="0">
              <a:latin typeface="Segoe UI Semilight" panose="020B0402040204020203" pitchFamily="34" charset="0"/>
              <a:cs typeface="Segoe UI Semilight" panose="020B0402040204020203" pitchFamily="34" charset="0"/>
            </a:rPr>
            <a:t>Form GSTR-1 is a monthly/quarterly Statement of Outward Supplies to be furnished by all Regular and casual registered taxpayers making outward supplies of goods and services or both and contains details of outward supplies of goods and services.</a:t>
          </a:r>
          <a:endParaRPr lang="en-IN" sz="1600" dirty="0">
            <a:latin typeface="Segoe UI Semilight" panose="020B0402040204020203" pitchFamily="34" charset="0"/>
            <a:cs typeface="Segoe UI Semilight" panose="020B0402040204020203" pitchFamily="34" charset="0"/>
          </a:endParaRPr>
        </a:p>
      </dgm:t>
    </dgm:pt>
    <dgm:pt modelId="{BCC9629A-A114-4BE3-9E47-9A0EBC32B76F}" type="parTrans" cxnId="{63542D02-4D87-430E-ACC9-81438A0F3DF9}">
      <dgm:prSet/>
      <dgm:spPr/>
      <dgm:t>
        <a:bodyPr/>
        <a:lstStyle/>
        <a:p>
          <a:endParaRPr lang="en-IN"/>
        </a:p>
      </dgm:t>
    </dgm:pt>
    <dgm:pt modelId="{8C276458-4C7F-4C1E-BD2C-511A9907E66B}" type="sibTrans" cxnId="{63542D02-4D87-430E-ACC9-81438A0F3DF9}">
      <dgm:prSet/>
      <dgm:spPr/>
      <dgm:t>
        <a:bodyPr/>
        <a:lstStyle/>
        <a:p>
          <a:endParaRPr lang="en-IN"/>
        </a:p>
      </dgm:t>
    </dgm:pt>
    <dgm:pt modelId="{E3B7BADB-45F6-449B-88B3-326B587181EF}">
      <dgm:prSet phldrT="[Text]" custT="1"/>
      <dgm:spPr/>
      <dgm:t>
        <a:bodyPr/>
        <a:lstStyle/>
        <a:p>
          <a:r>
            <a:rPr lang="en-US" sz="1600" b="0" i="0" dirty="0">
              <a:latin typeface="Segoe UI Semilight" panose="020B0402040204020203" pitchFamily="34" charset="0"/>
              <a:cs typeface="Segoe UI Semilight" panose="020B0402040204020203" pitchFamily="34" charset="0"/>
            </a:rPr>
            <a:t>Every registered taxable person, other than an input service distributor/ composition taxpayer/ persons liable to deduct tax u/s 51 / persons liable to collect tax u/s 52 is required to file Form GSTR-1, the details of outward supplies of goods and/or services during a tax period, electronically on the GST Portal.</a:t>
          </a:r>
          <a:endParaRPr lang="en-IN" sz="1600" dirty="0">
            <a:latin typeface="Segoe UI Semilight" panose="020B0402040204020203" pitchFamily="34" charset="0"/>
            <a:cs typeface="Segoe UI Semilight" panose="020B0402040204020203" pitchFamily="34" charset="0"/>
          </a:endParaRPr>
        </a:p>
      </dgm:t>
    </dgm:pt>
    <dgm:pt modelId="{05B02A70-498B-4EEE-B847-3D50CE1A3830}" type="parTrans" cxnId="{83FFE7BB-BEE3-4FC5-B7D4-629736F53938}">
      <dgm:prSet/>
      <dgm:spPr/>
      <dgm:t>
        <a:bodyPr/>
        <a:lstStyle/>
        <a:p>
          <a:endParaRPr lang="en-IN"/>
        </a:p>
      </dgm:t>
    </dgm:pt>
    <dgm:pt modelId="{E6637DBD-79A7-42CC-92AA-0CB9FF0C4E70}" type="sibTrans" cxnId="{83FFE7BB-BEE3-4FC5-B7D4-629736F53938}">
      <dgm:prSet/>
      <dgm:spPr/>
      <dgm:t>
        <a:bodyPr/>
        <a:lstStyle/>
        <a:p>
          <a:endParaRPr lang="en-IN"/>
        </a:p>
      </dgm:t>
    </dgm:pt>
    <dgm:pt modelId="{04D1F3C9-7A5E-4AEC-8A3E-2675C996BCC0}">
      <dgm:prSet phldrT="[Text]" custT="1"/>
      <dgm:spPr/>
      <dgm:t>
        <a:bodyPr/>
        <a:lstStyle/>
        <a:p>
          <a:r>
            <a:rPr lang="en-US" sz="1600" b="0" i="0" u="none" dirty="0">
              <a:latin typeface="Segoe UI Semilight" panose="020B0402040204020203" pitchFamily="34" charset="0"/>
              <a:cs typeface="Segoe UI Semilight" panose="020B0402040204020203" pitchFamily="34" charset="0"/>
            </a:rPr>
            <a:t>Form GSTR-1 can be prepared using the following modes:</a:t>
          </a:r>
        </a:p>
        <a:p>
          <a:r>
            <a:rPr lang="en-US" sz="1600" b="0" i="0" u="none" dirty="0">
              <a:latin typeface="Segoe UI Semilight" panose="020B0402040204020203" pitchFamily="34" charset="0"/>
              <a:cs typeface="Segoe UI Semilight" panose="020B0402040204020203" pitchFamily="34" charset="0"/>
            </a:rPr>
            <a:t>1. Online entry on the GST Portal.</a:t>
          </a:r>
        </a:p>
        <a:p>
          <a:r>
            <a:rPr lang="en-US" sz="1600" b="0" i="0" u="none" dirty="0">
              <a:latin typeface="Segoe UI Semilight" panose="020B0402040204020203" pitchFamily="34" charset="0"/>
              <a:cs typeface="Segoe UI Semilight" panose="020B0402040204020203" pitchFamily="34" charset="0"/>
            </a:rPr>
            <a:t>2. Uploading of invoice and of Form GSTR-1 data using Returns Offline Tool.</a:t>
          </a:r>
        </a:p>
        <a:p>
          <a:r>
            <a:rPr lang="en-US" sz="1600" b="0" i="0" u="none" dirty="0">
              <a:latin typeface="Segoe UI Semilight" panose="020B0402040204020203" pitchFamily="34" charset="0"/>
              <a:cs typeface="Segoe UI Semilight" panose="020B0402040204020203" pitchFamily="34" charset="0"/>
            </a:rPr>
            <a:t>3. Using third-party applications through GST Suvidha Providers (GSPs).</a:t>
          </a:r>
          <a:endParaRPr lang="en-IN" sz="1600" dirty="0">
            <a:latin typeface="Segoe UI Semilight" panose="020B0402040204020203" pitchFamily="34" charset="0"/>
            <a:cs typeface="Segoe UI Semilight" panose="020B0402040204020203" pitchFamily="34" charset="0"/>
          </a:endParaRPr>
        </a:p>
      </dgm:t>
    </dgm:pt>
    <dgm:pt modelId="{219315D9-1068-4145-A318-A2B476CC3A94}" type="parTrans" cxnId="{BCD0CBA0-66F3-4CC1-9659-3BC7FBFC36B3}">
      <dgm:prSet/>
      <dgm:spPr/>
      <dgm:t>
        <a:bodyPr/>
        <a:lstStyle/>
        <a:p>
          <a:endParaRPr lang="en-IN"/>
        </a:p>
      </dgm:t>
    </dgm:pt>
    <dgm:pt modelId="{24E126B6-85BC-4096-BF25-F134D70B7178}" type="sibTrans" cxnId="{BCD0CBA0-66F3-4CC1-9659-3BC7FBFC36B3}">
      <dgm:prSet/>
      <dgm:spPr/>
      <dgm:t>
        <a:bodyPr/>
        <a:lstStyle/>
        <a:p>
          <a:endParaRPr lang="en-IN"/>
        </a:p>
      </dgm:t>
    </dgm:pt>
    <dgm:pt modelId="{35B90556-36D4-4882-B850-BD48EC1ED7AE}" type="pres">
      <dgm:prSet presAssocID="{FB7E3CAE-5093-4502-A073-92E1A6EC37BD}" presName="rootnode" presStyleCnt="0">
        <dgm:presLayoutVars>
          <dgm:chMax/>
          <dgm:chPref/>
          <dgm:dir/>
          <dgm:animLvl val="lvl"/>
        </dgm:presLayoutVars>
      </dgm:prSet>
      <dgm:spPr/>
      <dgm:t>
        <a:bodyPr/>
        <a:lstStyle/>
        <a:p>
          <a:endParaRPr lang="en-US"/>
        </a:p>
      </dgm:t>
    </dgm:pt>
    <dgm:pt modelId="{657C76BF-F976-45EC-9BD7-485AE83724AE}" type="pres">
      <dgm:prSet presAssocID="{3D7ED153-78F0-42C2-BE4D-6487C6219535}" presName="composite" presStyleCnt="0"/>
      <dgm:spPr/>
    </dgm:pt>
    <dgm:pt modelId="{A91AAE96-2D70-4E46-B1E8-789476B3D2E8}" type="pres">
      <dgm:prSet presAssocID="{3D7ED153-78F0-42C2-BE4D-6487C6219535}" presName="LShape" presStyleLbl="alignNode1" presStyleIdx="0" presStyleCnt="5"/>
      <dgm:spPr/>
    </dgm:pt>
    <dgm:pt modelId="{1045837D-DA93-46C3-83B8-D54991D55AFF}" type="pres">
      <dgm:prSet presAssocID="{3D7ED153-78F0-42C2-BE4D-6487C6219535}" presName="ParentText" presStyleLbl="revTx" presStyleIdx="0" presStyleCnt="3">
        <dgm:presLayoutVars>
          <dgm:chMax val="0"/>
          <dgm:chPref val="0"/>
          <dgm:bulletEnabled val="1"/>
        </dgm:presLayoutVars>
      </dgm:prSet>
      <dgm:spPr/>
      <dgm:t>
        <a:bodyPr/>
        <a:lstStyle/>
        <a:p>
          <a:endParaRPr lang="en-US"/>
        </a:p>
      </dgm:t>
    </dgm:pt>
    <dgm:pt modelId="{4934632D-9D99-453C-BE27-37B52CAA8942}" type="pres">
      <dgm:prSet presAssocID="{3D7ED153-78F0-42C2-BE4D-6487C6219535}" presName="Triangle" presStyleLbl="alignNode1" presStyleIdx="1" presStyleCnt="5"/>
      <dgm:spPr/>
    </dgm:pt>
    <dgm:pt modelId="{1CC37D6E-BF1A-4352-A53F-555B5269735F}" type="pres">
      <dgm:prSet presAssocID="{8C276458-4C7F-4C1E-BD2C-511A9907E66B}" presName="sibTrans" presStyleCnt="0"/>
      <dgm:spPr/>
    </dgm:pt>
    <dgm:pt modelId="{448C7AFC-7BA8-4E0C-8813-A6BD151AD0F7}" type="pres">
      <dgm:prSet presAssocID="{8C276458-4C7F-4C1E-BD2C-511A9907E66B}" presName="space" presStyleCnt="0"/>
      <dgm:spPr/>
    </dgm:pt>
    <dgm:pt modelId="{47FD6D6B-EA92-47E4-B1AE-7E33185DB948}" type="pres">
      <dgm:prSet presAssocID="{E3B7BADB-45F6-449B-88B3-326B587181EF}" presName="composite" presStyleCnt="0"/>
      <dgm:spPr/>
    </dgm:pt>
    <dgm:pt modelId="{886D2193-3CCC-42E1-80CE-7E9879476222}" type="pres">
      <dgm:prSet presAssocID="{E3B7BADB-45F6-449B-88B3-326B587181EF}" presName="LShape" presStyleLbl="alignNode1" presStyleIdx="2" presStyleCnt="5"/>
      <dgm:spPr/>
    </dgm:pt>
    <dgm:pt modelId="{7DFA450D-F7A3-4561-8AEF-34CB7E779902}" type="pres">
      <dgm:prSet presAssocID="{E3B7BADB-45F6-449B-88B3-326B587181EF}" presName="ParentText" presStyleLbl="revTx" presStyleIdx="1" presStyleCnt="3">
        <dgm:presLayoutVars>
          <dgm:chMax val="0"/>
          <dgm:chPref val="0"/>
          <dgm:bulletEnabled val="1"/>
        </dgm:presLayoutVars>
      </dgm:prSet>
      <dgm:spPr/>
      <dgm:t>
        <a:bodyPr/>
        <a:lstStyle/>
        <a:p>
          <a:endParaRPr lang="en-US"/>
        </a:p>
      </dgm:t>
    </dgm:pt>
    <dgm:pt modelId="{B8347F14-124B-424F-9AA4-22E08BAD4BE6}" type="pres">
      <dgm:prSet presAssocID="{E3B7BADB-45F6-449B-88B3-326B587181EF}" presName="Triangle" presStyleLbl="alignNode1" presStyleIdx="3" presStyleCnt="5"/>
      <dgm:spPr/>
    </dgm:pt>
    <dgm:pt modelId="{784101E6-3C6E-4E6D-BB35-B2846B0A03F4}" type="pres">
      <dgm:prSet presAssocID="{E6637DBD-79A7-42CC-92AA-0CB9FF0C4E70}" presName="sibTrans" presStyleCnt="0"/>
      <dgm:spPr/>
    </dgm:pt>
    <dgm:pt modelId="{356598FD-F870-4F59-BE70-F90B85A3C0E1}" type="pres">
      <dgm:prSet presAssocID="{E6637DBD-79A7-42CC-92AA-0CB9FF0C4E70}" presName="space" presStyleCnt="0"/>
      <dgm:spPr/>
    </dgm:pt>
    <dgm:pt modelId="{E625331B-7C0D-48DB-8CCB-AE69A60E5FFC}" type="pres">
      <dgm:prSet presAssocID="{04D1F3C9-7A5E-4AEC-8A3E-2675C996BCC0}" presName="composite" presStyleCnt="0"/>
      <dgm:spPr/>
    </dgm:pt>
    <dgm:pt modelId="{C939EEEA-336B-40F0-97C1-19CB9FB464A8}" type="pres">
      <dgm:prSet presAssocID="{04D1F3C9-7A5E-4AEC-8A3E-2675C996BCC0}" presName="LShape" presStyleLbl="alignNode1" presStyleIdx="4" presStyleCnt="5"/>
      <dgm:spPr/>
    </dgm:pt>
    <dgm:pt modelId="{790242B2-4EEF-4655-AB3B-B8B709080AEA}" type="pres">
      <dgm:prSet presAssocID="{04D1F3C9-7A5E-4AEC-8A3E-2675C996BCC0}" presName="ParentText" presStyleLbl="revTx" presStyleIdx="2" presStyleCnt="3">
        <dgm:presLayoutVars>
          <dgm:chMax val="0"/>
          <dgm:chPref val="0"/>
          <dgm:bulletEnabled val="1"/>
        </dgm:presLayoutVars>
      </dgm:prSet>
      <dgm:spPr/>
      <dgm:t>
        <a:bodyPr/>
        <a:lstStyle/>
        <a:p>
          <a:endParaRPr lang="en-US"/>
        </a:p>
      </dgm:t>
    </dgm:pt>
  </dgm:ptLst>
  <dgm:cxnLst>
    <dgm:cxn modelId="{BE7A7B23-5631-49ED-A7AF-72BD099BF612}" type="presOf" srcId="{04D1F3C9-7A5E-4AEC-8A3E-2675C996BCC0}" destId="{790242B2-4EEF-4655-AB3B-B8B709080AEA}" srcOrd="0" destOrd="0" presId="urn:microsoft.com/office/officeart/2009/3/layout/StepUpProcess"/>
    <dgm:cxn modelId="{63542D02-4D87-430E-ACC9-81438A0F3DF9}" srcId="{FB7E3CAE-5093-4502-A073-92E1A6EC37BD}" destId="{3D7ED153-78F0-42C2-BE4D-6487C6219535}" srcOrd="0" destOrd="0" parTransId="{BCC9629A-A114-4BE3-9E47-9A0EBC32B76F}" sibTransId="{8C276458-4C7F-4C1E-BD2C-511A9907E66B}"/>
    <dgm:cxn modelId="{438459CE-501D-4852-900A-85FCD5C5B01F}" type="presOf" srcId="{FB7E3CAE-5093-4502-A073-92E1A6EC37BD}" destId="{35B90556-36D4-4882-B850-BD48EC1ED7AE}" srcOrd="0" destOrd="0" presId="urn:microsoft.com/office/officeart/2009/3/layout/StepUpProcess"/>
    <dgm:cxn modelId="{BCD0CBA0-66F3-4CC1-9659-3BC7FBFC36B3}" srcId="{FB7E3CAE-5093-4502-A073-92E1A6EC37BD}" destId="{04D1F3C9-7A5E-4AEC-8A3E-2675C996BCC0}" srcOrd="2" destOrd="0" parTransId="{219315D9-1068-4145-A318-A2B476CC3A94}" sibTransId="{24E126B6-85BC-4096-BF25-F134D70B7178}"/>
    <dgm:cxn modelId="{8B56B986-8F3B-40B6-BE2C-D94D957837A1}" type="presOf" srcId="{E3B7BADB-45F6-449B-88B3-326B587181EF}" destId="{7DFA450D-F7A3-4561-8AEF-34CB7E779902}" srcOrd="0" destOrd="0" presId="urn:microsoft.com/office/officeart/2009/3/layout/StepUpProcess"/>
    <dgm:cxn modelId="{CC91B672-7210-41DB-B61E-5A08AB5DAEC5}" type="presOf" srcId="{3D7ED153-78F0-42C2-BE4D-6487C6219535}" destId="{1045837D-DA93-46C3-83B8-D54991D55AFF}" srcOrd="0" destOrd="0" presId="urn:microsoft.com/office/officeart/2009/3/layout/StepUpProcess"/>
    <dgm:cxn modelId="{83FFE7BB-BEE3-4FC5-B7D4-629736F53938}" srcId="{FB7E3CAE-5093-4502-A073-92E1A6EC37BD}" destId="{E3B7BADB-45F6-449B-88B3-326B587181EF}" srcOrd="1" destOrd="0" parTransId="{05B02A70-498B-4EEE-B847-3D50CE1A3830}" sibTransId="{E6637DBD-79A7-42CC-92AA-0CB9FF0C4E70}"/>
    <dgm:cxn modelId="{0EAFB563-32DE-4649-A67E-58C295A7D6E8}" type="presParOf" srcId="{35B90556-36D4-4882-B850-BD48EC1ED7AE}" destId="{657C76BF-F976-45EC-9BD7-485AE83724AE}" srcOrd="0" destOrd="0" presId="urn:microsoft.com/office/officeart/2009/3/layout/StepUpProcess"/>
    <dgm:cxn modelId="{508FC469-8896-48CA-B874-DF6814012C32}" type="presParOf" srcId="{657C76BF-F976-45EC-9BD7-485AE83724AE}" destId="{A91AAE96-2D70-4E46-B1E8-789476B3D2E8}" srcOrd="0" destOrd="0" presId="urn:microsoft.com/office/officeart/2009/3/layout/StepUpProcess"/>
    <dgm:cxn modelId="{66472305-11FB-4B9A-BE1A-311B05F609B6}" type="presParOf" srcId="{657C76BF-F976-45EC-9BD7-485AE83724AE}" destId="{1045837D-DA93-46C3-83B8-D54991D55AFF}" srcOrd="1" destOrd="0" presId="urn:microsoft.com/office/officeart/2009/3/layout/StepUpProcess"/>
    <dgm:cxn modelId="{948267CF-8DDD-4F72-A8FE-A2C13273AEFE}" type="presParOf" srcId="{657C76BF-F976-45EC-9BD7-485AE83724AE}" destId="{4934632D-9D99-453C-BE27-37B52CAA8942}" srcOrd="2" destOrd="0" presId="urn:microsoft.com/office/officeart/2009/3/layout/StepUpProcess"/>
    <dgm:cxn modelId="{EA5F400D-FF35-4D6F-ADE9-CFA02092DFA7}" type="presParOf" srcId="{35B90556-36D4-4882-B850-BD48EC1ED7AE}" destId="{1CC37D6E-BF1A-4352-A53F-555B5269735F}" srcOrd="1" destOrd="0" presId="urn:microsoft.com/office/officeart/2009/3/layout/StepUpProcess"/>
    <dgm:cxn modelId="{81788F4E-2CC7-44EC-9702-617BF6095F2F}" type="presParOf" srcId="{1CC37D6E-BF1A-4352-A53F-555B5269735F}" destId="{448C7AFC-7BA8-4E0C-8813-A6BD151AD0F7}" srcOrd="0" destOrd="0" presId="urn:microsoft.com/office/officeart/2009/3/layout/StepUpProcess"/>
    <dgm:cxn modelId="{79342757-45B8-46FF-B11C-BD2DABE09BD9}" type="presParOf" srcId="{35B90556-36D4-4882-B850-BD48EC1ED7AE}" destId="{47FD6D6B-EA92-47E4-B1AE-7E33185DB948}" srcOrd="2" destOrd="0" presId="urn:microsoft.com/office/officeart/2009/3/layout/StepUpProcess"/>
    <dgm:cxn modelId="{D59DF811-DA1E-448F-8AA3-7FF0E037D7A3}" type="presParOf" srcId="{47FD6D6B-EA92-47E4-B1AE-7E33185DB948}" destId="{886D2193-3CCC-42E1-80CE-7E9879476222}" srcOrd="0" destOrd="0" presId="urn:microsoft.com/office/officeart/2009/3/layout/StepUpProcess"/>
    <dgm:cxn modelId="{A208E7B1-BF92-4575-A751-A98CC5D02870}" type="presParOf" srcId="{47FD6D6B-EA92-47E4-B1AE-7E33185DB948}" destId="{7DFA450D-F7A3-4561-8AEF-34CB7E779902}" srcOrd="1" destOrd="0" presId="urn:microsoft.com/office/officeart/2009/3/layout/StepUpProcess"/>
    <dgm:cxn modelId="{A8638062-DE8C-4992-9D07-5632F75B4F54}" type="presParOf" srcId="{47FD6D6B-EA92-47E4-B1AE-7E33185DB948}" destId="{B8347F14-124B-424F-9AA4-22E08BAD4BE6}" srcOrd="2" destOrd="0" presId="urn:microsoft.com/office/officeart/2009/3/layout/StepUpProcess"/>
    <dgm:cxn modelId="{FCC84E82-36F0-4BCC-8DF8-B95F56046727}" type="presParOf" srcId="{35B90556-36D4-4882-B850-BD48EC1ED7AE}" destId="{784101E6-3C6E-4E6D-BB35-B2846B0A03F4}" srcOrd="3" destOrd="0" presId="urn:microsoft.com/office/officeart/2009/3/layout/StepUpProcess"/>
    <dgm:cxn modelId="{C3860C9B-9F08-467C-A1E5-0191599C38DA}" type="presParOf" srcId="{784101E6-3C6E-4E6D-BB35-B2846B0A03F4}" destId="{356598FD-F870-4F59-BE70-F90B85A3C0E1}" srcOrd="0" destOrd="0" presId="urn:microsoft.com/office/officeart/2009/3/layout/StepUpProcess"/>
    <dgm:cxn modelId="{50F3750E-2201-4743-B617-E8AEF76DC5A7}" type="presParOf" srcId="{35B90556-36D4-4882-B850-BD48EC1ED7AE}" destId="{E625331B-7C0D-48DB-8CCB-AE69A60E5FFC}" srcOrd="4" destOrd="0" presId="urn:microsoft.com/office/officeart/2009/3/layout/StepUpProcess"/>
    <dgm:cxn modelId="{A790AD86-A1DF-4C22-A322-72E23C52068D}" type="presParOf" srcId="{E625331B-7C0D-48DB-8CCB-AE69A60E5FFC}" destId="{C939EEEA-336B-40F0-97C1-19CB9FB464A8}" srcOrd="0" destOrd="0" presId="urn:microsoft.com/office/officeart/2009/3/layout/StepUpProcess"/>
    <dgm:cxn modelId="{F1A99A47-BC30-4700-927D-72E1E98D2C44}" type="presParOf" srcId="{E625331B-7C0D-48DB-8CCB-AE69A60E5FFC}" destId="{790242B2-4EEF-4655-AB3B-B8B709080AE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170E373-E40F-486B-8870-D390A3BCD336}" type="doc">
      <dgm:prSet loTypeId="urn:microsoft.com/office/officeart/2005/8/layout/hProcess9" loCatId="process" qsTypeId="urn:microsoft.com/office/officeart/2005/8/quickstyle/simple1" qsCatId="simple" csTypeId="urn:microsoft.com/office/officeart/2005/8/colors/colorful5" csCatId="colorful" phldr="1"/>
      <dgm:spPr/>
    </dgm:pt>
    <dgm:pt modelId="{5E472F71-3B53-4D35-8A91-BFC2F114F424}">
      <dgm:prSet phldrT="[Text]"/>
      <dgm:spPr/>
      <dgm:t>
        <a:bodyPr/>
        <a:lstStyle/>
        <a:p>
          <a:r>
            <a:rPr lang="en-US" b="0" i="0" dirty="0">
              <a:latin typeface="Segoe UI Semilight" panose="020B0402040204020203" pitchFamily="34" charset="0"/>
              <a:cs typeface="Segoe UI Semilight" panose="020B0402040204020203" pitchFamily="34" charset="0"/>
            </a:rPr>
            <a:t>Generate JSON file using TallyPrime and upload on the portal</a:t>
          </a:r>
        </a:p>
      </dgm:t>
    </dgm:pt>
    <dgm:pt modelId="{1E14CE77-78B5-490F-8218-BB32ED6361BF}" type="parTrans" cxnId="{6B0C5209-6831-4019-AE55-9660771CE541}">
      <dgm:prSet/>
      <dgm:spPr/>
      <dgm:t>
        <a:bodyPr/>
        <a:lstStyle/>
        <a:p>
          <a:endParaRPr lang="en-IN"/>
        </a:p>
      </dgm:t>
    </dgm:pt>
    <dgm:pt modelId="{A1311FE7-4013-447C-A9AD-3CC00E48DDBB}" type="sibTrans" cxnId="{6B0C5209-6831-4019-AE55-9660771CE541}">
      <dgm:prSet/>
      <dgm:spPr/>
      <dgm:t>
        <a:bodyPr/>
        <a:lstStyle/>
        <a:p>
          <a:endParaRPr lang="en-IN"/>
        </a:p>
      </dgm:t>
    </dgm:pt>
    <dgm:pt modelId="{3DC3F836-519B-4F99-AA45-6CE193B0028E}">
      <dgm:prSet phldrT="[Text]"/>
      <dgm:spPr/>
      <dgm:t>
        <a:bodyPr/>
        <a:lstStyle/>
        <a:p>
          <a:r>
            <a:rPr lang="en-US" b="0" i="0" dirty="0">
              <a:latin typeface="Segoe UI Semilight" panose="020B0402040204020203" pitchFamily="34" charset="0"/>
              <a:cs typeface="Segoe UI Semilight" panose="020B0402040204020203" pitchFamily="34" charset="0"/>
            </a:rPr>
            <a:t>Generate JSON file using GST Offline Tool (Convert Excel or CSV File) and upload on the portal</a:t>
          </a:r>
          <a:endParaRPr lang="en-IN" b="0" dirty="0">
            <a:latin typeface="Segoe UI Semilight" panose="020B0402040204020203" pitchFamily="34" charset="0"/>
            <a:cs typeface="Segoe UI Semilight" panose="020B0402040204020203" pitchFamily="34" charset="0"/>
          </a:endParaRPr>
        </a:p>
      </dgm:t>
    </dgm:pt>
    <dgm:pt modelId="{0B655452-B7B7-4834-9279-DFC1C305BF9D}" type="parTrans" cxnId="{F1BF6C66-10B2-4B5C-85CD-B20F498836B8}">
      <dgm:prSet/>
      <dgm:spPr/>
      <dgm:t>
        <a:bodyPr/>
        <a:lstStyle/>
        <a:p>
          <a:endParaRPr lang="en-IN"/>
        </a:p>
      </dgm:t>
    </dgm:pt>
    <dgm:pt modelId="{8218030C-D950-4111-8520-EFB2BBDA2A95}" type="sibTrans" cxnId="{F1BF6C66-10B2-4B5C-85CD-B20F498836B8}">
      <dgm:prSet/>
      <dgm:spPr/>
      <dgm:t>
        <a:bodyPr/>
        <a:lstStyle/>
        <a:p>
          <a:endParaRPr lang="en-IN"/>
        </a:p>
      </dgm:t>
    </dgm:pt>
    <dgm:pt modelId="{E0F8803D-5351-4F8E-8A12-29BA0D3E1E4F}">
      <dgm:prSet phldrT="[Text]"/>
      <dgm:spPr/>
      <dgm:t>
        <a:bodyPr/>
        <a:lstStyle/>
        <a:p>
          <a:r>
            <a:rPr lang="en-US" b="0" i="0" dirty="0">
              <a:latin typeface="Segoe UI Semilight" panose="020B0402040204020203" pitchFamily="34" charset="0"/>
              <a:cs typeface="Segoe UI Semilight" panose="020B0402040204020203" pitchFamily="34" charset="0"/>
            </a:rPr>
            <a:t>File GSTR-1 directly on the portal</a:t>
          </a:r>
          <a:endParaRPr lang="en-IN" b="0" dirty="0">
            <a:latin typeface="Segoe UI Semilight" panose="020B0402040204020203" pitchFamily="34" charset="0"/>
            <a:cs typeface="Segoe UI Semilight" panose="020B0402040204020203" pitchFamily="34" charset="0"/>
          </a:endParaRPr>
        </a:p>
      </dgm:t>
    </dgm:pt>
    <dgm:pt modelId="{01A74471-8E61-4C81-9CC2-09F5100FA4BD}" type="parTrans" cxnId="{6169099C-9EE6-4658-BC11-2CF1934D3068}">
      <dgm:prSet/>
      <dgm:spPr/>
      <dgm:t>
        <a:bodyPr/>
        <a:lstStyle/>
        <a:p>
          <a:endParaRPr lang="en-IN"/>
        </a:p>
      </dgm:t>
    </dgm:pt>
    <dgm:pt modelId="{AEFF2DDF-7296-4634-9037-3E0BC25AB46B}" type="sibTrans" cxnId="{6169099C-9EE6-4658-BC11-2CF1934D3068}">
      <dgm:prSet/>
      <dgm:spPr/>
      <dgm:t>
        <a:bodyPr/>
        <a:lstStyle/>
        <a:p>
          <a:endParaRPr lang="en-IN"/>
        </a:p>
      </dgm:t>
    </dgm:pt>
    <dgm:pt modelId="{D98AF534-54F9-48EC-B2DB-DA20D79CFB00}">
      <dgm:prSet phldrT="[Text]"/>
      <dgm:spPr/>
      <dgm:t>
        <a:bodyPr/>
        <a:lstStyle/>
        <a:p>
          <a:r>
            <a:rPr lang="en-US" dirty="0">
              <a:latin typeface="Segoe UI Semilight" panose="020B0402040204020203" pitchFamily="34" charset="0"/>
              <a:cs typeface="Segoe UI Semilight" panose="020B0402040204020203" pitchFamily="34" charset="0"/>
            </a:rPr>
            <a:t>Through Connected GST, user can now upload, reconcile and file GSTR-1 from Tally 5.0 onwards</a:t>
          </a:r>
          <a:endParaRPr lang="en-IN" dirty="0">
            <a:latin typeface="Segoe UI Semilight" panose="020B0402040204020203" pitchFamily="34" charset="0"/>
            <a:cs typeface="Segoe UI Semilight" panose="020B0402040204020203" pitchFamily="34" charset="0"/>
          </a:endParaRPr>
        </a:p>
      </dgm:t>
    </dgm:pt>
    <dgm:pt modelId="{CCC3817B-9525-4544-886E-B3541455A532}" type="parTrans" cxnId="{C2014DA2-0ED0-4A01-B292-9F9A806D7410}">
      <dgm:prSet/>
      <dgm:spPr/>
      <dgm:t>
        <a:bodyPr/>
        <a:lstStyle/>
        <a:p>
          <a:endParaRPr lang="en-IN"/>
        </a:p>
      </dgm:t>
    </dgm:pt>
    <dgm:pt modelId="{926061AD-24D3-469A-B276-A7B7A19CB40E}" type="sibTrans" cxnId="{C2014DA2-0ED0-4A01-B292-9F9A806D7410}">
      <dgm:prSet/>
      <dgm:spPr/>
      <dgm:t>
        <a:bodyPr/>
        <a:lstStyle/>
        <a:p>
          <a:endParaRPr lang="en-IN"/>
        </a:p>
      </dgm:t>
    </dgm:pt>
    <dgm:pt modelId="{70C0DF92-8C6C-4ECF-A122-39348E715F71}" type="pres">
      <dgm:prSet presAssocID="{E170E373-E40F-486B-8870-D390A3BCD336}" presName="CompostProcess" presStyleCnt="0">
        <dgm:presLayoutVars>
          <dgm:dir/>
          <dgm:resizeHandles val="exact"/>
        </dgm:presLayoutVars>
      </dgm:prSet>
      <dgm:spPr/>
    </dgm:pt>
    <dgm:pt modelId="{714687D5-38AC-4864-9FC0-E93F2497F1A4}" type="pres">
      <dgm:prSet presAssocID="{E170E373-E40F-486B-8870-D390A3BCD336}" presName="arrow" presStyleLbl="bgShp" presStyleIdx="0" presStyleCnt="1" custScaleX="117647" custLinFactNeighborX="-31010" custLinFactNeighborY="854"/>
      <dgm:spPr/>
    </dgm:pt>
    <dgm:pt modelId="{70241A04-65F2-4E9E-9075-72E1A10F34B6}" type="pres">
      <dgm:prSet presAssocID="{E170E373-E40F-486B-8870-D390A3BCD336}" presName="linearProcess" presStyleCnt="0"/>
      <dgm:spPr/>
    </dgm:pt>
    <dgm:pt modelId="{519B8520-1C5F-4F5D-B2B7-A3751CFB25E8}" type="pres">
      <dgm:prSet presAssocID="{5E472F71-3B53-4D35-8A91-BFC2F114F424}" presName="textNode" presStyleLbl="node1" presStyleIdx="0" presStyleCnt="4" custScaleY="141224">
        <dgm:presLayoutVars>
          <dgm:bulletEnabled val="1"/>
        </dgm:presLayoutVars>
      </dgm:prSet>
      <dgm:spPr/>
      <dgm:t>
        <a:bodyPr/>
        <a:lstStyle/>
        <a:p>
          <a:endParaRPr lang="en-US"/>
        </a:p>
      </dgm:t>
    </dgm:pt>
    <dgm:pt modelId="{17FC02E5-EEEE-4B68-86B2-99A1BEE79D4A}" type="pres">
      <dgm:prSet presAssocID="{A1311FE7-4013-447C-A9AD-3CC00E48DDBB}" presName="sibTrans" presStyleCnt="0"/>
      <dgm:spPr/>
    </dgm:pt>
    <dgm:pt modelId="{3B340B0D-91BC-4765-8E06-FEA3B3DDCA91}" type="pres">
      <dgm:prSet presAssocID="{3DC3F836-519B-4F99-AA45-6CE193B0028E}" presName="textNode" presStyleLbl="node1" presStyleIdx="1" presStyleCnt="4" custScaleY="150676">
        <dgm:presLayoutVars>
          <dgm:bulletEnabled val="1"/>
        </dgm:presLayoutVars>
      </dgm:prSet>
      <dgm:spPr/>
      <dgm:t>
        <a:bodyPr/>
        <a:lstStyle/>
        <a:p>
          <a:endParaRPr lang="en-US"/>
        </a:p>
      </dgm:t>
    </dgm:pt>
    <dgm:pt modelId="{09F68D24-6FBB-4E90-84AA-8DA5CEFB27F3}" type="pres">
      <dgm:prSet presAssocID="{8218030C-D950-4111-8520-EFB2BBDA2A95}" presName="sibTrans" presStyleCnt="0"/>
      <dgm:spPr/>
    </dgm:pt>
    <dgm:pt modelId="{C8B589DC-ADFD-4C09-907D-D8E0DC28A09E}" type="pres">
      <dgm:prSet presAssocID="{D98AF534-54F9-48EC-B2DB-DA20D79CFB00}" presName="textNode" presStyleLbl="node1" presStyleIdx="2" presStyleCnt="4">
        <dgm:presLayoutVars>
          <dgm:bulletEnabled val="1"/>
        </dgm:presLayoutVars>
      </dgm:prSet>
      <dgm:spPr/>
      <dgm:t>
        <a:bodyPr/>
        <a:lstStyle/>
        <a:p>
          <a:endParaRPr lang="en-US"/>
        </a:p>
      </dgm:t>
    </dgm:pt>
    <dgm:pt modelId="{FD0E3960-2CF4-420B-9BA6-5656E96B9C23}" type="pres">
      <dgm:prSet presAssocID="{926061AD-24D3-469A-B276-A7B7A19CB40E}" presName="sibTrans" presStyleCnt="0"/>
      <dgm:spPr/>
    </dgm:pt>
    <dgm:pt modelId="{4C47C8BB-C974-4454-B1F1-714E41070795}" type="pres">
      <dgm:prSet presAssocID="{E0F8803D-5351-4F8E-8A12-29BA0D3E1E4F}" presName="textNode" presStyleLbl="node1" presStyleIdx="3" presStyleCnt="4" custScaleX="64324">
        <dgm:presLayoutVars>
          <dgm:bulletEnabled val="1"/>
        </dgm:presLayoutVars>
      </dgm:prSet>
      <dgm:spPr/>
      <dgm:t>
        <a:bodyPr/>
        <a:lstStyle/>
        <a:p>
          <a:endParaRPr lang="en-US"/>
        </a:p>
      </dgm:t>
    </dgm:pt>
  </dgm:ptLst>
  <dgm:cxnLst>
    <dgm:cxn modelId="{0CBF0AAE-8737-4553-886B-3BC360FBD1E7}" type="presOf" srcId="{E170E373-E40F-486B-8870-D390A3BCD336}" destId="{70C0DF92-8C6C-4ECF-A122-39348E715F71}" srcOrd="0" destOrd="0" presId="urn:microsoft.com/office/officeart/2005/8/layout/hProcess9"/>
    <dgm:cxn modelId="{E5E4A407-AEE7-4B81-BCF7-9ECAEAF09A3A}" type="presOf" srcId="{E0F8803D-5351-4F8E-8A12-29BA0D3E1E4F}" destId="{4C47C8BB-C974-4454-B1F1-714E41070795}" srcOrd="0" destOrd="0" presId="urn:microsoft.com/office/officeart/2005/8/layout/hProcess9"/>
    <dgm:cxn modelId="{F99167CF-7513-4787-9325-60F501E63B96}" type="presOf" srcId="{3DC3F836-519B-4F99-AA45-6CE193B0028E}" destId="{3B340B0D-91BC-4765-8E06-FEA3B3DDCA91}" srcOrd="0" destOrd="0" presId="urn:microsoft.com/office/officeart/2005/8/layout/hProcess9"/>
    <dgm:cxn modelId="{C2014DA2-0ED0-4A01-B292-9F9A806D7410}" srcId="{E170E373-E40F-486B-8870-D390A3BCD336}" destId="{D98AF534-54F9-48EC-B2DB-DA20D79CFB00}" srcOrd="2" destOrd="0" parTransId="{CCC3817B-9525-4544-886E-B3541455A532}" sibTransId="{926061AD-24D3-469A-B276-A7B7A19CB40E}"/>
    <dgm:cxn modelId="{F1BF6C66-10B2-4B5C-85CD-B20F498836B8}" srcId="{E170E373-E40F-486B-8870-D390A3BCD336}" destId="{3DC3F836-519B-4F99-AA45-6CE193B0028E}" srcOrd="1" destOrd="0" parTransId="{0B655452-B7B7-4834-9279-DFC1C305BF9D}" sibTransId="{8218030C-D950-4111-8520-EFB2BBDA2A95}"/>
    <dgm:cxn modelId="{C7F06957-190D-4FFA-A101-C73D1B216077}" type="presOf" srcId="{D98AF534-54F9-48EC-B2DB-DA20D79CFB00}" destId="{C8B589DC-ADFD-4C09-907D-D8E0DC28A09E}" srcOrd="0" destOrd="0" presId="urn:microsoft.com/office/officeart/2005/8/layout/hProcess9"/>
    <dgm:cxn modelId="{6B0C5209-6831-4019-AE55-9660771CE541}" srcId="{E170E373-E40F-486B-8870-D390A3BCD336}" destId="{5E472F71-3B53-4D35-8A91-BFC2F114F424}" srcOrd="0" destOrd="0" parTransId="{1E14CE77-78B5-490F-8218-BB32ED6361BF}" sibTransId="{A1311FE7-4013-447C-A9AD-3CC00E48DDBB}"/>
    <dgm:cxn modelId="{6F24F66B-B480-4375-A929-0F8E9740F955}" type="presOf" srcId="{5E472F71-3B53-4D35-8A91-BFC2F114F424}" destId="{519B8520-1C5F-4F5D-B2B7-A3751CFB25E8}" srcOrd="0" destOrd="0" presId="urn:microsoft.com/office/officeart/2005/8/layout/hProcess9"/>
    <dgm:cxn modelId="{6169099C-9EE6-4658-BC11-2CF1934D3068}" srcId="{E170E373-E40F-486B-8870-D390A3BCD336}" destId="{E0F8803D-5351-4F8E-8A12-29BA0D3E1E4F}" srcOrd="3" destOrd="0" parTransId="{01A74471-8E61-4C81-9CC2-09F5100FA4BD}" sibTransId="{AEFF2DDF-7296-4634-9037-3E0BC25AB46B}"/>
    <dgm:cxn modelId="{8D067821-02CD-485C-8203-9E735F6379BC}" type="presParOf" srcId="{70C0DF92-8C6C-4ECF-A122-39348E715F71}" destId="{714687D5-38AC-4864-9FC0-E93F2497F1A4}" srcOrd="0" destOrd="0" presId="urn:microsoft.com/office/officeart/2005/8/layout/hProcess9"/>
    <dgm:cxn modelId="{FC5C5299-A198-4778-8CA7-6DF18E67C6AE}" type="presParOf" srcId="{70C0DF92-8C6C-4ECF-A122-39348E715F71}" destId="{70241A04-65F2-4E9E-9075-72E1A10F34B6}" srcOrd="1" destOrd="0" presId="urn:microsoft.com/office/officeart/2005/8/layout/hProcess9"/>
    <dgm:cxn modelId="{687EC9D0-0828-4615-ADB7-924B4229A0F8}" type="presParOf" srcId="{70241A04-65F2-4E9E-9075-72E1A10F34B6}" destId="{519B8520-1C5F-4F5D-B2B7-A3751CFB25E8}" srcOrd="0" destOrd="0" presId="urn:microsoft.com/office/officeart/2005/8/layout/hProcess9"/>
    <dgm:cxn modelId="{CACBD413-0876-4A15-8B1B-91B22CC36500}" type="presParOf" srcId="{70241A04-65F2-4E9E-9075-72E1A10F34B6}" destId="{17FC02E5-EEEE-4B68-86B2-99A1BEE79D4A}" srcOrd="1" destOrd="0" presId="urn:microsoft.com/office/officeart/2005/8/layout/hProcess9"/>
    <dgm:cxn modelId="{57DDC768-FFA1-42F0-AEF6-F88A6EC81C46}" type="presParOf" srcId="{70241A04-65F2-4E9E-9075-72E1A10F34B6}" destId="{3B340B0D-91BC-4765-8E06-FEA3B3DDCA91}" srcOrd="2" destOrd="0" presId="urn:microsoft.com/office/officeart/2005/8/layout/hProcess9"/>
    <dgm:cxn modelId="{2946ABA8-2418-4C33-9EC4-75272645C302}" type="presParOf" srcId="{70241A04-65F2-4E9E-9075-72E1A10F34B6}" destId="{09F68D24-6FBB-4E90-84AA-8DA5CEFB27F3}" srcOrd="3" destOrd="0" presId="urn:microsoft.com/office/officeart/2005/8/layout/hProcess9"/>
    <dgm:cxn modelId="{6A617F96-1413-4407-BEE4-F57129E99A97}" type="presParOf" srcId="{70241A04-65F2-4E9E-9075-72E1A10F34B6}" destId="{C8B589DC-ADFD-4C09-907D-D8E0DC28A09E}" srcOrd="4" destOrd="0" presId="urn:microsoft.com/office/officeart/2005/8/layout/hProcess9"/>
    <dgm:cxn modelId="{0B824988-31E3-4B72-B5CD-2B36E64873F8}" type="presParOf" srcId="{70241A04-65F2-4E9E-9075-72E1A10F34B6}" destId="{FD0E3960-2CF4-420B-9BA6-5656E96B9C23}" srcOrd="5" destOrd="0" presId="urn:microsoft.com/office/officeart/2005/8/layout/hProcess9"/>
    <dgm:cxn modelId="{4E9E01AD-6415-4704-B42F-9E8D193A95A7}" type="presParOf" srcId="{70241A04-65F2-4E9E-9075-72E1A10F34B6}" destId="{4C47C8BB-C974-4454-B1F1-714E4107079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09272E-69C8-4AE9-A233-87398074A02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94A1ACC8-DD7C-4F4F-B50E-2131B93F569E}">
      <dgm:prSet phldrT="[Text]" custT="1"/>
      <dgm:spPr/>
      <dgm:t>
        <a:bodyPr/>
        <a:lstStyle/>
        <a:p>
          <a:r>
            <a:rPr lang="en-US" sz="1800" b="1" dirty="0">
              <a:latin typeface="Segoe UI Semilight" panose="020B0402040204020203" pitchFamily="34" charset="0"/>
              <a:cs typeface="Segoe UI Semilight" panose="020B0402040204020203" pitchFamily="34" charset="0"/>
            </a:rPr>
            <a:t>System related</a:t>
          </a:r>
        </a:p>
      </dgm:t>
    </dgm:pt>
    <dgm:pt modelId="{E03424AD-EF98-45A7-A934-46C42F3336DD}" type="parTrans" cxnId="{374C704D-939F-4FD6-9D4A-D1E275069090}">
      <dgm:prSet/>
      <dgm:spPr/>
      <dgm:t>
        <a:bodyPr/>
        <a:lstStyle/>
        <a:p>
          <a:endParaRPr lang="en-IN"/>
        </a:p>
      </dgm:t>
    </dgm:pt>
    <dgm:pt modelId="{67E14D18-DDEF-4342-86CB-62D266089C8F}" type="sibTrans" cxnId="{374C704D-939F-4FD6-9D4A-D1E275069090}">
      <dgm:prSet/>
      <dgm:spPr/>
      <dgm:t>
        <a:bodyPr/>
        <a:lstStyle/>
        <a:p>
          <a:endParaRPr lang="en-IN"/>
        </a:p>
      </dgm:t>
    </dgm:pt>
    <dgm:pt modelId="{E04BA776-9035-46C6-8A0A-8E5C02901BF8}">
      <dgm:prSet phldrT="[Tex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Internet connectivity</a:t>
          </a:r>
          <a:r>
            <a:rPr lang="en-US" sz="1600" b="0" i="0" dirty="0">
              <a:latin typeface="Segoe UI Semilight" panose="020B0402040204020203" pitchFamily="34" charset="0"/>
              <a:cs typeface="Segoe UI Semilight" panose="020B0402040204020203" pitchFamily="34" charset="0"/>
            </a:rPr>
            <a:t>: An active internet connection is required for uploading the JSON file, and for filing your returns.</a:t>
          </a:r>
          <a:endParaRPr lang="en-IN" sz="1600" dirty="0">
            <a:latin typeface="Segoe UI Semilight" panose="020B0402040204020203" pitchFamily="34" charset="0"/>
            <a:cs typeface="Segoe UI Semilight" panose="020B0402040204020203" pitchFamily="34" charset="0"/>
          </a:endParaRPr>
        </a:p>
      </dgm:t>
    </dgm:pt>
    <dgm:pt modelId="{43AFBC83-2107-406B-86F1-1EC117BA1C4F}" type="parTrans" cxnId="{1A66AC70-8CD0-4F37-8C04-DDD6B5D6D529}">
      <dgm:prSet/>
      <dgm:spPr/>
      <dgm:t>
        <a:bodyPr/>
        <a:lstStyle/>
        <a:p>
          <a:endParaRPr lang="en-IN"/>
        </a:p>
      </dgm:t>
    </dgm:pt>
    <dgm:pt modelId="{155056DE-D82E-4059-9C01-CBAF44959077}" type="sibTrans" cxnId="{1A66AC70-8CD0-4F37-8C04-DDD6B5D6D529}">
      <dgm:prSet/>
      <dgm:spPr/>
      <dgm:t>
        <a:bodyPr/>
        <a:lstStyle/>
        <a:p>
          <a:endParaRPr lang="en-IN"/>
        </a:p>
      </dgm:t>
    </dgm:pt>
    <dgm:pt modelId="{BF2E302F-6CC9-4C3C-A63E-6A43E2334225}">
      <dgm:prSet phldrT="[Text]" custT="1"/>
      <dgm:spPr/>
      <dgm:t>
        <a:bodyPr/>
        <a:lstStyle/>
        <a:p>
          <a:r>
            <a:rPr lang="en-IN" sz="1800" b="1" i="0" dirty="0">
              <a:latin typeface="Segoe UI Semilight" panose="020B0402040204020203" pitchFamily="34" charset="0"/>
              <a:cs typeface="Segoe UI Semilight" panose="020B0402040204020203" pitchFamily="34" charset="0"/>
            </a:rPr>
            <a:t>General GST requirements</a:t>
          </a:r>
          <a:endParaRPr lang="en-IN" sz="1800" b="0" i="0" dirty="0">
            <a:latin typeface="Segoe UI Semilight" panose="020B0402040204020203" pitchFamily="34" charset="0"/>
            <a:cs typeface="Segoe UI Semilight" panose="020B0402040204020203" pitchFamily="34" charset="0"/>
          </a:endParaRPr>
        </a:p>
      </dgm:t>
    </dgm:pt>
    <dgm:pt modelId="{01FA1643-9787-4AAF-8D70-D6C5DAA54CD8}" type="parTrans" cxnId="{3A5CA07B-D969-4AC5-A99E-DE2B9CED90E7}">
      <dgm:prSet/>
      <dgm:spPr/>
      <dgm:t>
        <a:bodyPr/>
        <a:lstStyle/>
        <a:p>
          <a:endParaRPr lang="en-IN"/>
        </a:p>
      </dgm:t>
    </dgm:pt>
    <dgm:pt modelId="{73B83FBB-DB59-4DCF-B23B-C3987C19EE9A}" type="sibTrans" cxnId="{3A5CA07B-D969-4AC5-A99E-DE2B9CED90E7}">
      <dgm:prSet/>
      <dgm:spPr/>
      <dgm:t>
        <a:bodyPr/>
        <a:lstStyle/>
        <a:p>
          <a:endParaRPr lang="en-IN"/>
        </a:p>
      </dgm:t>
    </dgm:pt>
    <dgm:pt modelId="{19BD6ED0-5233-4A1A-8B71-313A6D837138}">
      <dgm:prSe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Microsoft Office</a:t>
          </a:r>
          <a:r>
            <a:rPr lang="en-US" sz="1600" b="0" i="0" dirty="0">
              <a:latin typeface="Segoe UI Semilight" panose="020B0402040204020203" pitchFamily="34" charset="0"/>
              <a:cs typeface="Segoe UI Semilight" panose="020B0402040204020203" pitchFamily="34" charset="0"/>
            </a:rPr>
            <a:t>: To use the GST Offline Tool and MS Excel for filing returns, then GSTN recommends MS Excel 2007 or later for exporting data to MS Excel.</a:t>
          </a:r>
        </a:p>
      </dgm:t>
    </dgm:pt>
    <dgm:pt modelId="{D06E731E-6B1A-46DD-B402-1A269C7DF16B}" type="parTrans" cxnId="{5F51EC45-6155-4BE8-966C-09C1B252A7C1}">
      <dgm:prSet/>
      <dgm:spPr/>
      <dgm:t>
        <a:bodyPr/>
        <a:lstStyle/>
        <a:p>
          <a:endParaRPr lang="en-IN"/>
        </a:p>
      </dgm:t>
    </dgm:pt>
    <dgm:pt modelId="{27BFCC5A-3362-4D52-99A0-AA24D0A70455}" type="sibTrans" cxnId="{5F51EC45-6155-4BE8-966C-09C1B252A7C1}">
      <dgm:prSet/>
      <dgm:spPr/>
      <dgm:t>
        <a:bodyPr/>
        <a:lstStyle/>
        <a:p>
          <a:endParaRPr lang="en-IN"/>
        </a:p>
      </dgm:t>
    </dgm:pt>
    <dgm:pt modelId="{D3C303D2-B9EF-46D0-ADE8-300C0511BB0B}">
      <dgm:prSet phldrT="[Tex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GSTR-3B filing</a:t>
          </a:r>
          <a:r>
            <a:rPr lang="en-US" sz="1600" b="0" i="0" dirty="0">
              <a:latin typeface="Segoe UI Semilight" panose="020B0402040204020203" pitchFamily="34" charset="0"/>
              <a:cs typeface="Segoe UI Semilight" panose="020B0402040204020203" pitchFamily="34" charset="0"/>
            </a:rPr>
            <a:t>: Ensure that GSTR-3B returns are filed regularly. If GSTR-3B is not filed for the previous two return periods, then GSTN will block the filing of GSTR-1 as well. </a:t>
          </a:r>
          <a:endParaRPr lang="en-IN" sz="1600" b="0" i="0" dirty="0">
            <a:latin typeface="Segoe UI Semilight" panose="020B0402040204020203" pitchFamily="34" charset="0"/>
            <a:cs typeface="Segoe UI Semilight" panose="020B0402040204020203" pitchFamily="34" charset="0"/>
          </a:endParaRPr>
        </a:p>
      </dgm:t>
    </dgm:pt>
    <dgm:pt modelId="{EFFF121C-6CEE-4ACC-969A-FDD1036410CC}" type="parTrans" cxnId="{65C5C466-CA79-4B4D-8588-253A3176AB0A}">
      <dgm:prSet/>
      <dgm:spPr/>
      <dgm:t>
        <a:bodyPr/>
        <a:lstStyle/>
        <a:p>
          <a:endParaRPr lang="en-IN"/>
        </a:p>
      </dgm:t>
    </dgm:pt>
    <dgm:pt modelId="{F5573580-5C25-430F-B4C0-255377A357D9}" type="sibTrans" cxnId="{65C5C466-CA79-4B4D-8588-253A3176AB0A}">
      <dgm:prSet/>
      <dgm:spPr/>
      <dgm:t>
        <a:bodyPr/>
        <a:lstStyle/>
        <a:p>
          <a:endParaRPr lang="en-IN"/>
        </a:p>
      </dgm:t>
    </dgm:pt>
    <dgm:pt modelId="{A73DF331-E265-460B-8B8E-78FD4ABB5C2C}">
      <dgm:prSe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HSN Summary</a:t>
          </a:r>
          <a:r>
            <a:rPr lang="en-US" sz="1600" b="0" i="0" dirty="0">
              <a:latin typeface="Segoe UI Semilight" panose="020B0402040204020203" pitchFamily="34" charset="0"/>
              <a:cs typeface="Segoe UI Semilight" panose="020B0402040204020203" pitchFamily="34" charset="0"/>
            </a:rPr>
            <a:t>: As per Rule 59(6) and Advisory on HSN &amp; GSTR-1 filing shared by GSTN, it is mandatory to provide complete details of the HSN Summary with a minimum 6 digits if turnover is &gt;5 Crore for filing returns. </a:t>
          </a:r>
        </a:p>
      </dgm:t>
    </dgm:pt>
    <dgm:pt modelId="{A2CD6620-DD99-4EDE-9650-AB013C020463}" type="parTrans" cxnId="{0B9BC0EB-7A70-4F94-8FB7-176978F625B5}">
      <dgm:prSet/>
      <dgm:spPr/>
      <dgm:t>
        <a:bodyPr/>
        <a:lstStyle/>
        <a:p>
          <a:endParaRPr lang="en-IN"/>
        </a:p>
      </dgm:t>
    </dgm:pt>
    <dgm:pt modelId="{0E1D72D4-CF18-4771-8E05-A2642AEF19AF}" type="sibTrans" cxnId="{0B9BC0EB-7A70-4F94-8FB7-176978F625B5}">
      <dgm:prSet/>
      <dgm:spPr/>
      <dgm:t>
        <a:bodyPr/>
        <a:lstStyle/>
        <a:p>
          <a:endParaRPr lang="en-IN"/>
        </a:p>
      </dgm:t>
    </dgm:pt>
    <dgm:pt modelId="{5459F085-342B-4A96-A84B-BEB4D106E190}">
      <dgm:prSet custT="1"/>
      <dgm:spPr/>
      <dgm:t>
        <a:bodyPr/>
        <a:lstStyle/>
        <a:p>
          <a:pPr>
            <a:buFont typeface="Arial" panose="020B0604020202020204" pitchFamily="34" charset="0"/>
            <a:buChar char="•"/>
          </a:pPr>
          <a:r>
            <a:rPr lang="en-US" sz="1800" b="1" i="0" dirty="0">
              <a:latin typeface="Segoe UI Semilight" panose="020B0402040204020203" pitchFamily="34" charset="0"/>
              <a:cs typeface="Segoe UI Semilight" panose="020B0402040204020203" pitchFamily="34" charset="0"/>
            </a:rPr>
            <a:t>Data Readiness</a:t>
          </a:r>
        </a:p>
      </dgm:t>
    </dgm:pt>
    <dgm:pt modelId="{E907C37B-1727-4811-8579-03E9BA1FD79D}" type="parTrans" cxnId="{0404AE37-6323-4B1B-A042-CD95CEDD3867}">
      <dgm:prSet/>
      <dgm:spPr/>
      <dgm:t>
        <a:bodyPr/>
        <a:lstStyle/>
        <a:p>
          <a:endParaRPr lang="en-IN"/>
        </a:p>
      </dgm:t>
    </dgm:pt>
    <dgm:pt modelId="{FDAAF943-4776-4141-A075-CD32D216FFD9}" type="sibTrans" cxnId="{0404AE37-6323-4B1B-A042-CD95CEDD3867}">
      <dgm:prSet/>
      <dgm:spPr/>
      <dgm:t>
        <a:bodyPr/>
        <a:lstStyle/>
        <a:p>
          <a:endParaRPr lang="en-IN"/>
        </a:p>
      </dgm:t>
    </dgm:pt>
    <dgm:pt modelId="{2DB27887-D3F3-42AF-9A77-E9E13A98A071}">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Resolving Uncertain Transactions for smooth GSTR-1 Filing</a:t>
          </a:r>
        </a:p>
      </dgm:t>
    </dgm:pt>
    <dgm:pt modelId="{6DB6D6C3-6EAD-4776-AC27-4E165F7D4B38}" type="parTrans" cxnId="{9A2CADF5-BDED-47FC-A1D0-5B1E48775658}">
      <dgm:prSet/>
      <dgm:spPr/>
      <dgm:t>
        <a:bodyPr/>
        <a:lstStyle/>
        <a:p>
          <a:endParaRPr lang="en-IN"/>
        </a:p>
      </dgm:t>
    </dgm:pt>
    <dgm:pt modelId="{E2958F40-F643-405C-811A-1E550DC7F1B8}" type="sibTrans" cxnId="{9A2CADF5-BDED-47FC-A1D0-5B1E48775658}">
      <dgm:prSet/>
      <dgm:spPr/>
      <dgm:t>
        <a:bodyPr/>
        <a:lstStyle/>
        <a:p>
          <a:endParaRPr lang="en-IN"/>
        </a:p>
      </dgm:t>
    </dgm:pt>
    <dgm:pt modelId="{76F0D1CA-82F1-4864-A82A-4603C3EE1536}" type="pres">
      <dgm:prSet presAssocID="{F009272E-69C8-4AE9-A233-87398074A02F}" presName="linear" presStyleCnt="0">
        <dgm:presLayoutVars>
          <dgm:dir/>
          <dgm:animLvl val="lvl"/>
          <dgm:resizeHandles val="exact"/>
        </dgm:presLayoutVars>
      </dgm:prSet>
      <dgm:spPr/>
      <dgm:t>
        <a:bodyPr/>
        <a:lstStyle/>
        <a:p>
          <a:endParaRPr lang="en-US"/>
        </a:p>
      </dgm:t>
    </dgm:pt>
    <dgm:pt modelId="{4B215F4E-583D-4E9D-9C94-069184C41B2A}" type="pres">
      <dgm:prSet presAssocID="{94A1ACC8-DD7C-4F4F-B50E-2131B93F569E}" presName="parentLin" presStyleCnt="0"/>
      <dgm:spPr/>
    </dgm:pt>
    <dgm:pt modelId="{3F867FE8-C6B2-4209-8EDC-9AC05577E887}" type="pres">
      <dgm:prSet presAssocID="{94A1ACC8-DD7C-4F4F-B50E-2131B93F569E}" presName="parentLeftMargin" presStyleLbl="node1" presStyleIdx="0" presStyleCnt="3"/>
      <dgm:spPr/>
      <dgm:t>
        <a:bodyPr/>
        <a:lstStyle/>
        <a:p>
          <a:endParaRPr lang="en-US"/>
        </a:p>
      </dgm:t>
    </dgm:pt>
    <dgm:pt modelId="{D2927B03-E305-4786-A4C0-4C594DAD5730}" type="pres">
      <dgm:prSet presAssocID="{94A1ACC8-DD7C-4F4F-B50E-2131B93F569E}" presName="parentText" presStyleLbl="node1" presStyleIdx="0" presStyleCnt="3">
        <dgm:presLayoutVars>
          <dgm:chMax val="0"/>
          <dgm:bulletEnabled val="1"/>
        </dgm:presLayoutVars>
      </dgm:prSet>
      <dgm:spPr/>
      <dgm:t>
        <a:bodyPr/>
        <a:lstStyle/>
        <a:p>
          <a:endParaRPr lang="en-US"/>
        </a:p>
      </dgm:t>
    </dgm:pt>
    <dgm:pt modelId="{ED814F40-7145-4FF3-AC12-D07FE9D487A0}" type="pres">
      <dgm:prSet presAssocID="{94A1ACC8-DD7C-4F4F-B50E-2131B93F569E}" presName="negativeSpace" presStyleCnt="0"/>
      <dgm:spPr/>
    </dgm:pt>
    <dgm:pt modelId="{11318C81-1DD3-4DE2-AB4B-4852E3D96C7D}" type="pres">
      <dgm:prSet presAssocID="{94A1ACC8-DD7C-4F4F-B50E-2131B93F569E}" presName="childText" presStyleLbl="conFgAcc1" presStyleIdx="0" presStyleCnt="3">
        <dgm:presLayoutVars>
          <dgm:bulletEnabled val="1"/>
        </dgm:presLayoutVars>
      </dgm:prSet>
      <dgm:spPr/>
      <dgm:t>
        <a:bodyPr/>
        <a:lstStyle/>
        <a:p>
          <a:endParaRPr lang="en-US"/>
        </a:p>
      </dgm:t>
    </dgm:pt>
    <dgm:pt modelId="{686DA847-DDE5-44DE-8A1C-6E66DE1FBA87}" type="pres">
      <dgm:prSet presAssocID="{67E14D18-DDEF-4342-86CB-62D266089C8F}" presName="spaceBetweenRectangles" presStyleCnt="0"/>
      <dgm:spPr/>
    </dgm:pt>
    <dgm:pt modelId="{8A46A367-77BD-4D77-B2F1-9264D208426B}" type="pres">
      <dgm:prSet presAssocID="{BF2E302F-6CC9-4C3C-A63E-6A43E2334225}" presName="parentLin" presStyleCnt="0"/>
      <dgm:spPr/>
    </dgm:pt>
    <dgm:pt modelId="{5DE91642-D84A-4BF9-9537-F58D24318FEE}" type="pres">
      <dgm:prSet presAssocID="{BF2E302F-6CC9-4C3C-A63E-6A43E2334225}" presName="parentLeftMargin" presStyleLbl="node1" presStyleIdx="0" presStyleCnt="3"/>
      <dgm:spPr/>
      <dgm:t>
        <a:bodyPr/>
        <a:lstStyle/>
        <a:p>
          <a:endParaRPr lang="en-US"/>
        </a:p>
      </dgm:t>
    </dgm:pt>
    <dgm:pt modelId="{3AA69F1C-2EBB-45A8-8F2C-C9F8BA2F6F81}" type="pres">
      <dgm:prSet presAssocID="{BF2E302F-6CC9-4C3C-A63E-6A43E2334225}" presName="parentText" presStyleLbl="node1" presStyleIdx="1" presStyleCnt="3">
        <dgm:presLayoutVars>
          <dgm:chMax val="0"/>
          <dgm:bulletEnabled val="1"/>
        </dgm:presLayoutVars>
      </dgm:prSet>
      <dgm:spPr/>
      <dgm:t>
        <a:bodyPr/>
        <a:lstStyle/>
        <a:p>
          <a:endParaRPr lang="en-US"/>
        </a:p>
      </dgm:t>
    </dgm:pt>
    <dgm:pt modelId="{7D0B086D-EE47-4D39-9CFB-431A1AED6CB9}" type="pres">
      <dgm:prSet presAssocID="{BF2E302F-6CC9-4C3C-A63E-6A43E2334225}" presName="negativeSpace" presStyleCnt="0"/>
      <dgm:spPr/>
    </dgm:pt>
    <dgm:pt modelId="{A66FEB7D-3927-46FB-B34A-8016FED208E6}" type="pres">
      <dgm:prSet presAssocID="{BF2E302F-6CC9-4C3C-A63E-6A43E2334225}" presName="childText" presStyleLbl="conFgAcc1" presStyleIdx="1" presStyleCnt="3">
        <dgm:presLayoutVars>
          <dgm:bulletEnabled val="1"/>
        </dgm:presLayoutVars>
      </dgm:prSet>
      <dgm:spPr/>
      <dgm:t>
        <a:bodyPr/>
        <a:lstStyle/>
        <a:p>
          <a:endParaRPr lang="en-US"/>
        </a:p>
      </dgm:t>
    </dgm:pt>
    <dgm:pt modelId="{8AAA2186-1622-4484-BB49-100BEB385505}" type="pres">
      <dgm:prSet presAssocID="{73B83FBB-DB59-4DCF-B23B-C3987C19EE9A}" presName="spaceBetweenRectangles" presStyleCnt="0"/>
      <dgm:spPr/>
    </dgm:pt>
    <dgm:pt modelId="{0F09F2DC-2905-40BA-B2A4-BF4EB2C324F1}" type="pres">
      <dgm:prSet presAssocID="{5459F085-342B-4A96-A84B-BEB4D106E190}" presName="parentLin" presStyleCnt="0"/>
      <dgm:spPr/>
    </dgm:pt>
    <dgm:pt modelId="{2CB6C9B8-01BA-4C77-9D88-12633E7E5447}" type="pres">
      <dgm:prSet presAssocID="{5459F085-342B-4A96-A84B-BEB4D106E190}" presName="parentLeftMargin" presStyleLbl="node1" presStyleIdx="1" presStyleCnt="3"/>
      <dgm:spPr/>
      <dgm:t>
        <a:bodyPr/>
        <a:lstStyle/>
        <a:p>
          <a:endParaRPr lang="en-US"/>
        </a:p>
      </dgm:t>
    </dgm:pt>
    <dgm:pt modelId="{7AF4AF49-7259-46ED-806E-8C02D964B7E1}" type="pres">
      <dgm:prSet presAssocID="{5459F085-342B-4A96-A84B-BEB4D106E190}" presName="parentText" presStyleLbl="node1" presStyleIdx="2" presStyleCnt="3">
        <dgm:presLayoutVars>
          <dgm:chMax val="0"/>
          <dgm:bulletEnabled val="1"/>
        </dgm:presLayoutVars>
      </dgm:prSet>
      <dgm:spPr/>
      <dgm:t>
        <a:bodyPr/>
        <a:lstStyle/>
        <a:p>
          <a:endParaRPr lang="en-US"/>
        </a:p>
      </dgm:t>
    </dgm:pt>
    <dgm:pt modelId="{35380FBB-853C-4B3A-90C5-427363054748}" type="pres">
      <dgm:prSet presAssocID="{5459F085-342B-4A96-A84B-BEB4D106E190}" presName="negativeSpace" presStyleCnt="0"/>
      <dgm:spPr/>
    </dgm:pt>
    <dgm:pt modelId="{7BE0A02D-A4A9-414D-A616-75339776A8CD}" type="pres">
      <dgm:prSet presAssocID="{5459F085-342B-4A96-A84B-BEB4D106E190}" presName="childText" presStyleLbl="conFgAcc1" presStyleIdx="2" presStyleCnt="3">
        <dgm:presLayoutVars>
          <dgm:bulletEnabled val="1"/>
        </dgm:presLayoutVars>
      </dgm:prSet>
      <dgm:spPr/>
      <dgm:t>
        <a:bodyPr/>
        <a:lstStyle/>
        <a:p>
          <a:endParaRPr lang="en-US"/>
        </a:p>
      </dgm:t>
    </dgm:pt>
  </dgm:ptLst>
  <dgm:cxnLst>
    <dgm:cxn modelId="{4EA86CA9-DB6A-4355-A26A-907C5CD4B7B6}" type="presOf" srcId="{94A1ACC8-DD7C-4F4F-B50E-2131B93F569E}" destId="{3F867FE8-C6B2-4209-8EDC-9AC05577E887}" srcOrd="0" destOrd="0" presId="urn:microsoft.com/office/officeart/2005/8/layout/list1"/>
    <dgm:cxn modelId="{9A2CADF5-BDED-47FC-A1D0-5B1E48775658}" srcId="{5459F085-342B-4A96-A84B-BEB4D106E190}" destId="{2DB27887-D3F3-42AF-9A77-E9E13A98A071}" srcOrd="0" destOrd="0" parTransId="{6DB6D6C3-6EAD-4776-AC27-4E165F7D4B38}" sibTransId="{E2958F40-F643-405C-811A-1E550DC7F1B8}"/>
    <dgm:cxn modelId="{7ABF6F8B-88D1-46A6-A8AC-60BD1B39F86A}" type="presOf" srcId="{2DB27887-D3F3-42AF-9A77-E9E13A98A071}" destId="{7BE0A02D-A4A9-414D-A616-75339776A8CD}" srcOrd="0" destOrd="0" presId="urn:microsoft.com/office/officeart/2005/8/layout/list1"/>
    <dgm:cxn modelId="{3A5CA07B-D969-4AC5-A99E-DE2B9CED90E7}" srcId="{F009272E-69C8-4AE9-A233-87398074A02F}" destId="{BF2E302F-6CC9-4C3C-A63E-6A43E2334225}" srcOrd="1" destOrd="0" parTransId="{01FA1643-9787-4AAF-8D70-D6C5DAA54CD8}" sibTransId="{73B83FBB-DB59-4DCF-B23B-C3987C19EE9A}"/>
    <dgm:cxn modelId="{1A66AC70-8CD0-4F37-8C04-DDD6B5D6D529}" srcId="{94A1ACC8-DD7C-4F4F-B50E-2131B93F569E}" destId="{E04BA776-9035-46C6-8A0A-8E5C02901BF8}" srcOrd="0" destOrd="0" parTransId="{43AFBC83-2107-406B-86F1-1EC117BA1C4F}" sibTransId="{155056DE-D82E-4059-9C01-CBAF44959077}"/>
    <dgm:cxn modelId="{F9596458-AABC-44C7-BC19-772E288D9E8F}" type="presOf" srcId="{94A1ACC8-DD7C-4F4F-B50E-2131B93F569E}" destId="{D2927B03-E305-4786-A4C0-4C594DAD5730}" srcOrd="1" destOrd="0" presId="urn:microsoft.com/office/officeart/2005/8/layout/list1"/>
    <dgm:cxn modelId="{374C704D-939F-4FD6-9D4A-D1E275069090}" srcId="{F009272E-69C8-4AE9-A233-87398074A02F}" destId="{94A1ACC8-DD7C-4F4F-B50E-2131B93F569E}" srcOrd="0" destOrd="0" parTransId="{E03424AD-EF98-45A7-A934-46C42F3336DD}" sibTransId="{67E14D18-DDEF-4342-86CB-62D266089C8F}"/>
    <dgm:cxn modelId="{5F51EC45-6155-4BE8-966C-09C1B252A7C1}" srcId="{94A1ACC8-DD7C-4F4F-B50E-2131B93F569E}" destId="{19BD6ED0-5233-4A1A-8B71-313A6D837138}" srcOrd="1" destOrd="0" parTransId="{D06E731E-6B1A-46DD-B402-1A269C7DF16B}" sibTransId="{27BFCC5A-3362-4D52-99A0-AA24D0A70455}"/>
    <dgm:cxn modelId="{02F7C559-1F2F-4D60-B10C-B0B25F4D4C82}" type="presOf" srcId="{5459F085-342B-4A96-A84B-BEB4D106E190}" destId="{7AF4AF49-7259-46ED-806E-8C02D964B7E1}" srcOrd="1" destOrd="0" presId="urn:microsoft.com/office/officeart/2005/8/layout/list1"/>
    <dgm:cxn modelId="{F3AAE41A-43F0-49E8-BA4B-BAA3DAB540B7}" type="presOf" srcId="{D3C303D2-B9EF-46D0-ADE8-300C0511BB0B}" destId="{A66FEB7D-3927-46FB-B34A-8016FED208E6}" srcOrd="0" destOrd="0" presId="urn:microsoft.com/office/officeart/2005/8/layout/list1"/>
    <dgm:cxn modelId="{22918A82-80EC-427B-943E-5B338E3B754B}" type="presOf" srcId="{BF2E302F-6CC9-4C3C-A63E-6A43E2334225}" destId="{3AA69F1C-2EBB-45A8-8F2C-C9F8BA2F6F81}" srcOrd="1" destOrd="0" presId="urn:microsoft.com/office/officeart/2005/8/layout/list1"/>
    <dgm:cxn modelId="{65C5C466-CA79-4B4D-8588-253A3176AB0A}" srcId="{BF2E302F-6CC9-4C3C-A63E-6A43E2334225}" destId="{D3C303D2-B9EF-46D0-ADE8-300C0511BB0B}" srcOrd="0" destOrd="0" parTransId="{EFFF121C-6CEE-4ACC-969A-FDD1036410CC}" sibTransId="{F5573580-5C25-430F-B4C0-255377A357D9}"/>
    <dgm:cxn modelId="{0404AE37-6323-4B1B-A042-CD95CEDD3867}" srcId="{F009272E-69C8-4AE9-A233-87398074A02F}" destId="{5459F085-342B-4A96-A84B-BEB4D106E190}" srcOrd="2" destOrd="0" parTransId="{E907C37B-1727-4811-8579-03E9BA1FD79D}" sibTransId="{FDAAF943-4776-4141-A075-CD32D216FFD9}"/>
    <dgm:cxn modelId="{2ADF6EAC-44AC-43A7-A45E-2B6953C39D86}" type="presOf" srcId="{E04BA776-9035-46C6-8A0A-8E5C02901BF8}" destId="{11318C81-1DD3-4DE2-AB4B-4852E3D96C7D}" srcOrd="0" destOrd="0" presId="urn:microsoft.com/office/officeart/2005/8/layout/list1"/>
    <dgm:cxn modelId="{1E300738-545F-4951-A2D7-767E876D8490}" type="presOf" srcId="{F009272E-69C8-4AE9-A233-87398074A02F}" destId="{76F0D1CA-82F1-4864-A82A-4603C3EE1536}" srcOrd="0" destOrd="0" presId="urn:microsoft.com/office/officeart/2005/8/layout/list1"/>
    <dgm:cxn modelId="{746252B3-F9F1-465E-A364-02CC72892D52}" type="presOf" srcId="{19BD6ED0-5233-4A1A-8B71-313A6D837138}" destId="{11318C81-1DD3-4DE2-AB4B-4852E3D96C7D}" srcOrd="0" destOrd="1" presId="urn:microsoft.com/office/officeart/2005/8/layout/list1"/>
    <dgm:cxn modelId="{AD61B697-A4C5-4710-A95A-F10702EF734E}" type="presOf" srcId="{5459F085-342B-4A96-A84B-BEB4D106E190}" destId="{2CB6C9B8-01BA-4C77-9D88-12633E7E5447}" srcOrd="0" destOrd="0" presId="urn:microsoft.com/office/officeart/2005/8/layout/list1"/>
    <dgm:cxn modelId="{1639811E-41F5-4F9B-B6EE-080147B0056A}" type="presOf" srcId="{BF2E302F-6CC9-4C3C-A63E-6A43E2334225}" destId="{5DE91642-D84A-4BF9-9537-F58D24318FEE}" srcOrd="0" destOrd="0" presId="urn:microsoft.com/office/officeart/2005/8/layout/list1"/>
    <dgm:cxn modelId="{0B9BC0EB-7A70-4F94-8FB7-176978F625B5}" srcId="{BF2E302F-6CC9-4C3C-A63E-6A43E2334225}" destId="{A73DF331-E265-460B-8B8E-78FD4ABB5C2C}" srcOrd="1" destOrd="0" parTransId="{A2CD6620-DD99-4EDE-9650-AB013C020463}" sibTransId="{0E1D72D4-CF18-4771-8E05-A2642AEF19AF}"/>
    <dgm:cxn modelId="{1713CB7D-46E7-4F0E-A9FC-5DAAA8BEC38E}" type="presOf" srcId="{A73DF331-E265-460B-8B8E-78FD4ABB5C2C}" destId="{A66FEB7D-3927-46FB-B34A-8016FED208E6}" srcOrd="0" destOrd="1" presId="urn:microsoft.com/office/officeart/2005/8/layout/list1"/>
    <dgm:cxn modelId="{D90157B4-C4A4-42AA-A608-62FE05588ABF}" type="presParOf" srcId="{76F0D1CA-82F1-4864-A82A-4603C3EE1536}" destId="{4B215F4E-583D-4E9D-9C94-069184C41B2A}" srcOrd="0" destOrd="0" presId="urn:microsoft.com/office/officeart/2005/8/layout/list1"/>
    <dgm:cxn modelId="{3E452F11-438F-4076-957A-15E5F5424FD2}" type="presParOf" srcId="{4B215F4E-583D-4E9D-9C94-069184C41B2A}" destId="{3F867FE8-C6B2-4209-8EDC-9AC05577E887}" srcOrd="0" destOrd="0" presId="urn:microsoft.com/office/officeart/2005/8/layout/list1"/>
    <dgm:cxn modelId="{E29DB786-31BF-4E3D-AFC5-A935EB1BDBA9}" type="presParOf" srcId="{4B215F4E-583D-4E9D-9C94-069184C41B2A}" destId="{D2927B03-E305-4786-A4C0-4C594DAD5730}" srcOrd="1" destOrd="0" presId="urn:microsoft.com/office/officeart/2005/8/layout/list1"/>
    <dgm:cxn modelId="{4FF03188-88FA-4C11-8EC9-043302665FEF}" type="presParOf" srcId="{76F0D1CA-82F1-4864-A82A-4603C3EE1536}" destId="{ED814F40-7145-4FF3-AC12-D07FE9D487A0}" srcOrd="1" destOrd="0" presId="urn:microsoft.com/office/officeart/2005/8/layout/list1"/>
    <dgm:cxn modelId="{A1B9A593-AD86-4C26-8F5E-4DBBD2C54348}" type="presParOf" srcId="{76F0D1CA-82F1-4864-A82A-4603C3EE1536}" destId="{11318C81-1DD3-4DE2-AB4B-4852E3D96C7D}" srcOrd="2" destOrd="0" presId="urn:microsoft.com/office/officeart/2005/8/layout/list1"/>
    <dgm:cxn modelId="{B4EEF27D-B7B9-45CA-BE52-8647F76B5EA0}" type="presParOf" srcId="{76F0D1CA-82F1-4864-A82A-4603C3EE1536}" destId="{686DA847-DDE5-44DE-8A1C-6E66DE1FBA87}" srcOrd="3" destOrd="0" presId="urn:microsoft.com/office/officeart/2005/8/layout/list1"/>
    <dgm:cxn modelId="{2BFEDC5D-89D8-439A-95FC-F9E302EC5423}" type="presParOf" srcId="{76F0D1CA-82F1-4864-A82A-4603C3EE1536}" destId="{8A46A367-77BD-4D77-B2F1-9264D208426B}" srcOrd="4" destOrd="0" presId="urn:microsoft.com/office/officeart/2005/8/layout/list1"/>
    <dgm:cxn modelId="{15CDE9DC-5CC9-4497-B073-07B21DE159B6}" type="presParOf" srcId="{8A46A367-77BD-4D77-B2F1-9264D208426B}" destId="{5DE91642-D84A-4BF9-9537-F58D24318FEE}" srcOrd="0" destOrd="0" presId="urn:microsoft.com/office/officeart/2005/8/layout/list1"/>
    <dgm:cxn modelId="{80511E0C-ADDA-49BC-894D-9304E649D881}" type="presParOf" srcId="{8A46A367-77BD-4D77-B2F1-9264D208426B}" destId="{3AA69F1C-2EBB-45A8-8F2C-C9F8BA2F6F81}" srcOrd="1" destOrd="0" presId="urn:microsoft.com/office/officeart/2005/8/layout/list1"/>
    <dgm:cxn modelId="{0025965D-C506-4786-BA81-673904ED160F}" type="presParOf" srcId="{76F0D1CA-82F1-4864-A82A-4603C3EE1536}" destId="{7D0B086D-EE47-4D39-9CFB-431A1AED6CB9}" srcOrd="5" destOrd="0" presId="urn:microsoft.com/office/officeart/2005/8/layout/list1"/>
    <dgm:cxn modelId="{A535D4AA-E6FA-4257-A12C-29FDCC07BD98}" type="presParOf" srcId="{76F0D1CA-82F1-4864-A82A-4603C3EE1536}" destId="{A66FEB7D-3927-46FB-B34A-8016FED208E6}" srcOrd="6" destOrd="0" presId="urn:microsoft.com/office/officeart/2005/8/layout/list1"/>
    <dgm:cxn modelId="{E8B1940A-7D3A-4CAB-B8B2-CF68CD852488}" type="presParOf" srcId="{76F0D1CA-82F1-4864-A82A-4603C3EE1536}" destId="{8AAA2186-1622-4484-BB49-100BEB385505}" srcOrd="7" destOrd="0" presId="urn:microsoft.com/office/officeart/2005/8/layout/list1"/>
    <dgm:cxn modelId="{5A6F5A80-30E4-4D22-8C5C-8AF8A3F0C822}" type="presParOf" srcId="{76F0D1CA-82F1-4864-A82A-4603C3EE1536}" destId="{0F09F2DC-2905-40BA-B2A4-BF4EB2C324F1}" srcOrd="8" destOrd="0" presId="urn:microsoft.com/office/officeart/2005/8/layout/list1"/>
    <dgm:cxn modelId="{EC43A8CA-63C6-4248-BE25-A89C0459D69C}" type="presParOf" srcId="{0F09F2DC-2905-40BA-B2A4-BF4EB2C324F1}" destId="{2CB6C9B8-01BA-4C77-9D88-12633E7E5447}" srcOrd="0" destOrd="0" presId="urn:microsoft.com/office/officeart/2005/8/layout/list1"/>
    <dgm:cxn modelId="{62937958-65D5-4171-811C-9DE9CA785964}" type="presParOf" srcId="{0F09F2DC-2905-40BA-B2A4-BF4EB2C324F1}" destId="{7AF4AF49-7259-46ED-806E-8C02D964B7E1}" srcOrd="1" destOrd="0" presId="urn:microsoft.com/office/officeart/2005/8/layout/list1"/>
    <dgm:cxn modelId="{555F3C3B-E459-4B08-BCB1-111C3A86CD61}" type="presParOf" srcId="{76F0D1CA-82F1-4864-A82A-4603C3EE1536}" destId="{35380FBB-853C-4B3A-90C5-427363054748}" srcOrd="9" destOrd="0" presId="urn:microsoft.com/office/officeart/2005/8/layout/list1"/>
    <dgm:cxn modelId="{D4F933DB-64AB-4DB8-8FED-6DE945D919E1}" type="presParOf" srcId="{76F0D1CA-82F1-4864-A82A-4603C3EE1536}" destId="{7BE0A02D-A4A9-414D-A616-75339776A8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61D960F-2D0B-4F06-ADB9-70B1A361FE9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IN"/>
        </a:p>
      </dgm:t>
    </dgm:pt>
    <dgm:pt modelId="{B372E6F1-E4F5-4AF1-8672-71A924159D35}">
      <dgm:prSet phldrT="[Text]" custT="1"/>
      <dgm:spPr/>
      <dgm:t>
        <a:bodyPr/>
        <a:lstStyle/>
        <a:p>
          <a:r>
            <a:rPr lang="en-US" sz="5400" dirty="0">
              <a:latin typeface="Segoe UI Semilight" panose="020B0402040204020203" pitchFamily="34" charset="0"/>
              <a:cs typeface="Segoe UI Semilight" panose="020B0402040204020203" pitchFamily="34" charset="0"/>
            </a:rPr>
            <a:t>Why</a:t>
          </a:r>
          <a:endParaRPr lang="en-IN" sz="5400" dirty="0">
            <a:latin typeface="Segoe UI Semilight" panose="020B0402040204020203" pitchFamily="34" charset="0"/>
            <a:cs typeface="Segoe UI Semilight" panose="020B0402040204020203" pitchFamily="34" charset="0"/>
          </a:endParaRPr>
        </a:p>
      </dgm:t>
    </dgm:pt>
    <dgm:pt modelId="{5DC1FE0E-B0EA-4C04-87B6-FFD9F7A642C6}" type="parTrans" cxnId="{7D9D9DC1-ED63-4F98-8FD3-63235424244E}">
      <dgm:prSet/>
      <dgm:spPr/>
      <dgm:t>
        <a:bodyPr/>
        <a:lstStyle/>
        <a:p>
          <a:endParaRPr lang="en-IN"/>
        </a:p>
      </dgm:t>
    </dgm:pt>
    <dgm:pt modelId="{85889A61-E924-4BCC-8ADC-2F58E6426324}" type="sibTrans" cxnId="{7D9D9DC1-ED63-4F98-8FD3-63235424244E}">
      <dgm:prSet/>
      <dgm:spPr/>
      <dgm:t>
        <a:bodyPr/>
        <a:lstStyle/>
        <a:p>
          <a:endParaRPr lang="en-IN"/>
        </a:p>
      </dgm:t>
    </dgm:pt>
    <dgm:pt modelId="{022BBD06-DBDB-466A-B966-8C5C1EED5BE4}">
      <dgm:prSet phldrT="[Text]" custT="1"/>
      <dgm:spPr/>
      <dgm:t>
        <a:bodyPr/>
        <a:lstStyle/>
        <a:p>
          <a:pPr>
            <a:buNone/>
          </a:pPr>
          <a:r>
            <a:rPr lang="en-US" sz="1600" dirty="0">
              <a:latin typeface="Segoe UI Semilight" panose="020B0402040204020203" pitchFamily="34" charset="0"/>
              <a:cs typeface="Segoe UI Semilight" panose="020B0402040204020203" pitchFamily="34" charset="0"/>
            </a:rPr>
            <a:t>Easy preparation for filing</a:t>
          </a:r>
          <a:endParaRPr lang="en-IN" sz="1600" dirty="0">
            <a:latin typeface="Segoe UI Semilight" panose="020B0402040204020203" pitchFamily="34" charset="0"/>
            <a:cs typeface="Segoe UI Semilight" panose="020B0402040204020203" pitchFamily="34" charset="0"/>
          </a:endParaRPr>
        </a:p>
      </dgm:t>
    </dgm:pt>
    <dgm:pt modelId="{36320BA8-0516-4E76-AEF7-27319EDC45A5}" type="parTrans" cxnId="{527EAEAC-5754-4D86-8353-496238969F4B}">
      <dgm:prSet/>
      <dgm:spPr/>
      <dgm:t>
        <a:bodyPr/>
        <a:lstStyle/>
        <a:p>
          <a:endParaRPr lang="en-IN"/>
        </a:p>
      </dgm:t>
    </dgm:pt>
    <dgm:pt modelId="{4B6E5E04-D0B1-4912-9BBA-B57C248C8C00}" type="sibTrans" cxnId="{527EAEAC-5754-4D86-8353-496238969F4B}">
      <dgm:prSet/>
      <dgm:spPr/>
      <dgm:t>
        <a:bodyPr/>
        <a:lstStyle/>
        <a:p>
          <a:endParaRPr lang="en-IN"/>
        </a:p>
      </dgm:t>
    </dgm:pt>
    <dgm:pt modelId="{F0F737B9-EC53-446E-9569-DB55130CB45F}">
      <dgm:prSet phldrT="[Text]" custT="1"/>
      <dgm:spPr/>
      <dgm:t>
        <a:bodyPr/>
        <a:lstStyle/>
        <a:p>
          <a:r>
            <a:rPr lang="en-US" sz="4800" dirty="0">
              <a:latin typeface="Segoe UI Semilight" panose="020B0402040204020203" pitchFamily="34" charset="0"/>
              <a:cs typeface="Segoe UI Semilight" panose="020B0402040204020203" pitchFamily="34" charset="0"/>
            </a:rPr>
            <a:t>What</a:t>
          </a:r>
          <a:endParaRPr lang="en-IN" sz="4800" dirty="0">
            <a:latin typeface="Segoe UI Semilight" panose="020B0402040204020203" pitchFamily="34" charset="0"/>
            <a:cs typeface="Segoe UI Semilight" panose="020B0402040204020203" pitchFamily="34" charset="0"/>
          </a:endParaRPr>
        </a:p>
      </dgm:t>
    </dgm:pt>
    <dgm:pt modelId="{26C815CC-02AB-4CAC-86BA-479402200789}" type="parTrans" cxnId="{E5E87EA9-97B3-4F7C-B685-6205ED1DEFB0}">
      <dgm:prSet/>
      <dgm:spPr/>
      <dgm:t>
        <a:bodyPr/>
        <a:lstStyle/>
        <a:p>
          <a:endParaRPr lang="en-IN"/>
        </a:p>
      </dgm:t>
    </dgm:pt>
    <dgm:pt modelId="{0CAA2D85-26EA-40B7-9303-55A4DBF5E2BB}" type="sibTrans" cxnId="{E5E87EA9-97B3-4F7C-B685-6205ED1DEFB0}">
      <dgm:prSet/>
      <dgm:spPr/>
      <dgm:t>
        <a:bodyPr/>
        <a:lstStyle/>
        <a:p>
          <a:endParaRPr lang="en-IN"/>
        </a:p>
      </dgm:t>
    </dgm:pt>
    <dgm:pt modelId="{0C5A420A-B45B-4916-8C39-A42823E21333}">
      <dgm:prSet phldrT="[Text]" custT="1"/>
      <dgm:spPr/>
      <dgm:t>
        <a:bodyPr/>
        <a:lstStyle/>
        <a:p>
          <a:r>
            <a:rPr lang="en-US" sz="1400" dirty="0">
              <a:latin typeface="Segoe UI Semilight" panose="020B0402040204020203" pitchFamily="34" charset="0"/>
              <a:cs typeface="Segoe UI Semilight" panose="020B0402040204020203" pitchFamily="34" charset="0"/>
            </a:rPr>
            <a:t>The GSTR report comes with an easy, intuitive classification of all GST-related errors classifying </a:t>
          </a:r>
          <a:endParaRPr lang="en-IN" sz="1400" dirty="0">
            <a:latin typeface="Segoe UI Semilight" panose="020B0402040204020203" pitchFamily="34" charset="0"/>
            <a:cs typeface="Segoe UI Semilight" panose="020B0402040204020203" pitchFamily="34" charset="0"/>
          </a:endParaRPr>
        </a:p>
      </dgm:t>
    </dgm:pt>
    <dgm:pt modelId="{B53918CD-9F93-40CC-BB3D-B1B0BA224879}" type="parTrans" cxnId="{86455B73-05AD-4B77-BC85-F7339B3D366C}">
      <dgm:prSet/>
      <dgm:spPr/>
      <dgm:t>
        <a:bodyPr/>
        <a:lstStyle/>
        <a:p>
          <a:endParaRPr lang="en-IN"/>
        </a:p>
      </dgm:t>
    </dgm:pt>
    <dgm:pt modelId="{A8576A3C-926E-4226-81AA-4E50B1291EB7}" type="sibTrans" cxnId="{86455B73-05AD-4B77-BC85-F7339B3D366C}">
      <dgm:prSet/>
      <dgm:spPr/>
      <dgm:t>
        <a:bodyPr/>
        <a:lstStyle/>
        <a:p>
          <a:endParaRPr lang="en-IN"/>
        </a:p>
      </dgm:t>
    </dgm:pt>
    <dgm:pt modelId="{4F43F0BE-31C6-4B20-80E0-4AF0435980D1}">
      <dgm:prSet phldrT="[Text]" custT="1"/>
      <dgm:spPr/>
      <dgm:t>
        <a:bodyPr/>
        <a:lstStyle/>
        <a:p>
          <a:r>
            <a:rPr lang="en-US" sz="4800" dirty="0">
              <a:latin typeface="Segoe UI Semilight" panose="020B0402040204020203" pitchFamily="34" charset="0"/>
              <a:cs typeface="Segoe UI Semilight" panose="020B0402040204020203" pitchFamily="34" charset="0"/>
            </a:rPr>
            <a:t>How</a:t>
          </a:r>
          <a:endParaRPr lang="en-IN" sz="6000" dirty="0">
            <a:latin typeface="Segoe UI Semilight" panose="020B0402040204020203" pitchFamily="34" charset="0"/>
            <a:cs typeface="Segoe UI Semilight" panose="020B0402040204020203" pitchFamily="34" charset="0"/>
          </a:endParaRPr>
        </a:p>
      </dgm:t>
    </dgm:pt>
    <dgm:pt modelId="{CDA73AFF-8FCA-4E46-8E34-5ED07FEB1E86}" type="parTrans" cxnId="{45BF75C5-A680-44FE-A2DF-9BDAC0D360E1}">
      <dgm:prSet/>
      <dgm:spPr/>
      <dgm:t>
        <a:bodyPr/>
        <a:lstStyle/>
        <a:p>
          <a:endParaRPr lang="en-IN"/>
        </a:p>
      </dgm:t>
    </dgm:pt>
    <dgm:pt modelId="{68C7ABF1-5288-4F02-9948-02CFB62FF07A}" type="sibTrans" cxnId="{45BF75C5-A680-44FE-A2DF-9BDAC0D360E1}">
      <dgm:prSet/>
      <dgm:spPr/>
      <dgm:t>
        <a:bodyPr/>
        <a:lstStyle/>
        <a:p>
          <a:endParaRPr lang="en-IN"/>
        </a:p>
      </dgm:t>
    </dgm:pt>
    <dgm:pt modelId="{D6EE42A9-4C37-403C-90CC-789FDD439B56}">
      <dgm:prSet phldrT="[Text]"/>
      <dgm:spPr/>
      <dgm:t>
        <a:bodyPr/>
        <a:lstStyle/>
        <a:p>
          <a:r>
            <a:rPr lang="en-US" dirty="0">
              <a:latin typeface="Segoe UI Semilight" panose="020B0402040204020203" pitchFamily="34" charset="0"/>
              <a:cs typeface="Segoe UI Semilight" panose="020B0402040204020203" pitchFamily="34" charset="0"/>
            </a:rPr>
            <a:t>You can drill down from the Uncertain Transactions section to view such uncertain details and correct them easily. Even if you have hundreds or thousands of transactions, it will be pretty easy to find and fix a particular error. This will ensure that you have a smooth filing experience.</a:t>
          </a:r>
          <a:endParaRPr lang="en-IN" dirty="0">
            <a:latin typeface="Segoe UI Semilight" panose="020B0402040204020203" pitchFamily="34" charset="0"/>
            <a:cs typeface="Segoe UI Semilight" panose="020B0402040204020203" pitchFamily="34" charset="0"/>
          </a:endParaRPr>
        </a:p>
      </dgm:t>
    </dgm:pt>
    <dgm:pt modelId="{84C3FDD5-1C1D-444A-A6CE-CDE024A453EC}" type="parTrans" cxnId="{3369D7ED-976A-4010-8364-503ACC5B433C}">
      <dgm:prSet/>
      <dgm:spPr/>
      <dgm:t>
        <a:bodyPr/>
        <a:lstStyle/>
        <a:p>
          <a:endParaRPr lang="en-IN"/>
        </a:p>
      </dgm:t>
    </dgm:pt>
    <dgm:pt modelId="{412749A8-8BCD-43E6-A2B9-63CAF78B4EC8}" type="sibTrans" cxnId="{3369D7ED-976A-4010-8364-503ACC5B433C}">
      <dgm:prSet/>
      <dgm:spPr/>
      <dgm:t>
        <a:bodyPr/>
        <a:lstStyle/>
        <a:p>
          <a:endParaRPr lang="en-IN"/>
        </a:p>
      </dgm:t>
    </dgm:pt>
    <dgm:pt modelId="{EFA9A0E1-132D-4598-8E48-18F9C7B0F07C}">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Invalid or Missing Information of Masters</a:t>
          </a:r>
        </a:p>
      </dgm:t>
    </dgm:pt>
    <dgm:pt modelId="{8A2115F6-7596-4A0F-99DE-256A2F9F80AC}" type="parTrans" cxnId="{84216813-B232-45F5-990E-81196016F741}">
      <dgm:prSet/>
      <dgm:spPr/>
      <dgm:t>
        <a:bodyPr/>
        <a:lstStyle/>
        <a:p>
          <a:endParaRPr lang="en-IN"/>
        </a:p>
      </dgm:t>
    </dgm:pt>
    <dgm:pt modelId="{EA25A3D8-8521-4F44-951B-14E44D321806}" type="sibTrans" cxnId="{84216813-B232-45F5-990E-81196016F741}">
      <dgm:prSet/>
      <dgm:spPr/>
      <dgm:t>
        <a:bodyPr/>
        <a:lstStyle/>
        <a:p>
          <a:endParaRPr lang="en-IN"/>
        </a:p>
      </dgm:t>
    </dgm:pt>
    <dgm:pt modelId="{FD070677-F5D0-4F69-A1AA-A8B7BDD3F9EC}">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Mismatch between Master and Transactions</a:t>
          </a:r>
        </a:p>
      </dgm:t>
    </dgm:pt>
    <dgm:pt modelId="{40523D5A-FB35-4191-8253-A46EC8D6218A}" type="parTrans" cxnId="{6B84A708-9C56-4523-9216-0926080BB314}">
      <dgm:prSet/>
      <dgm:spPr/>
      <dgm:t>
        <a:bodyPr/>
        <a:lstStyle/>
        <a:p>
          <a:endParaRPr lang="en-IN"/>
        </a:p>
      </dgm:t>
    </dgm:pt>
    <dgm:pt modelId="{4E9E3E67-37B5-45E3-A622-D0659AF5F342}" type="sibTrans" cxnId="{6B84A708-9C56-4523-9216-0926080BB314}">
      <dgm:prSet/>
      <dgm:spPr/>
      <dgm:t>
        <a:bodyPr/>
        <a:lstStyle/>
        <a:p>
          <a:endParaRPr lang="en-IN"/>
        </a:p>
      </dgm:t>
    </dgm:pt>
    <dgm:pt modelId="{49F23954-A569-4798-BF92-DA70FF81C569}">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Mismatch within Transactions</a:t>
          </a:r>
        </a:p>
      </dgm:t>
    </dgm:pt>
    <dgm:pt modelId="{0A6EB859-0E58-4F3F-9427-8BCC1E2601A6}" type="parTrans" cxnId="{CAD36744-DD3E-491C-AF8C-4FD31898F39C}">
      <dgm:prSet/>
      <dgm:spPr/>
      <dgm:t>
        <a:bodyPr/>
        <a:lstStyle/>
        <a:p>
          <a:endParaRPr lang="en-IN"/>
        </a:p>
      </dgm:t>
    </dgm:pt>
    <dgm:pt modelId="{05DC97BB-6073-4600-9BF6-79D8A13D9319}" type="sibTrans" cxnId="{CAD36744-DD3E-491C-AF8C-4FD31898F39C}">
      <dgm:prSet/>
      <dgm:spPr/>
      <dgm:t>
        <a:bodyPr/>
        <a:lstStyle/>
        <a:p>
          <a:endParaRPr lang="en-IN"/>
        </a:p>
      </dgm:t>
    </dgm:pt>
    <dgm:pt modelId="{A040F798-9CF0-4CA6-A405-4BE7BA03F93F}">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Tax and other Adjustment</a:t>
          </a:r>
        </a:p>
      </dgm:t>
    </dgm:pt>
    <dgm:pt modelId="{30C91F5A-6D43-415B-82D6-23BA4E998F0E}" type="parTrans" cxnId="{2C0E95BF-F17E-4062-861A-4EA86807080D}">
      <dgm:prSet/>
      <dgm:spPr/>
      <dgm:t>
        <a:bodyPr/>
        <a:lstStyle/>
        <a:p>
          <a:endParaRPr lang="en-IN"/>
        </a:p>
      </dgm:t>
    </dgm:pt>
    <dgm:pt modelId="{149642A4-C08F-4D5B-84AC-A3AA597B3658}" type="sibTrans" cxnId="{2C0E95BF-F17E-4062-861A-4EA86807080D}">
      <dgm:prSet/>
      <dgm:spPr/>
      <dgm:t>
        <a:bodyPr/>
        <a:lstStyle/>
        <a:p>
          <a:endParaRPr lang="en-IN"/>
        </a:p>
      </dgm:t>
    </dgm:pt>
    <dgm:pt modelId="{E4968162-179A-4A70-94AB-A318624E7255}" type="pres">
      <dgm:prSet presAssocID="{561D960F-2D0B-4F06-ADB9-70B1A361FE92}" presName="Name0" presStyleCnt="0">
        <dgm:presLayoutVars>
          <dgm:dir/>
          <dgm:animLvl val="lvl"/>
          <dgm:resizeHandles val="exact"/>
        </dgm:presLayoutVars>
      </dgm:prSet>
      <dgm:spPr/>
      <dgm:t>
        <a:bodyPr/>
        <a:lstStyle/>
        <a:p>
          <a:endParaRPr lang="en-US"/>
        </a:p>
      </dgm:t>
    </dgm:pt>
    <dgm:pt modelId="{824D886B-BCBC-40B5-9303-1030BFEAA4EA}" type="pres">
      <dgm:prSet presAssocID="{B372E6F1-E4F5-4AF1-8672-71A924159D35}" presName="linNode" presStyleCnt="0"/>
      <dgm:spPr/>
    </dgm:pt>
    <dgm:pt modelId="{5C147EF3-5663-4DDD-B2AB-87ECAAD3437F}" type="pres">
      <dgm:prSet presAssocID="{B372E6F1-E4F5-4AF1-8672-71A924159D35}" presName="parentText" presStyleLbl="node1" presStyleIdx="0" presStyleCnt="3">
        <dgm:presLayoutVars>
          <dgm:chMax val="1"/>
          <dgm:bulletEnabled val="1"/>
        </dgm:presLayoutVars>
      </dgm:prSet>
      <dgm:spPr/>
      <dgm:t>
        <a:bodyPr/>
        <a:lstStyle/>
        <a:p>
          <a:endParaRPr lang="en-US"/>
        </a:p>
      </dgm:t>
    </dgm:pt>
    <dgm:pt modelId="{1E3CADED-C190-4FA9-B4EB-E9A1D3C6218C}" type="pres">
      <dgm:prSet presAssocID="{B372E6F1-E4F5-4AF1-8672-71A924159D35}" presName="descendantText" presStyleLbl="alignAccFollowNode1" presStyleIdx="0" presStyleCnt="3">
        <dgm:presLayoutVars>
          <dgm:bulletEnabled val="1"/>
        </dgm:presLayoutVars>
      </dgm:prSet>
      <dgm:spPr/>
      <dgm:t>
        <a:bodyPr/>
        <a:lstStyle/>
        <a:p>
          <a:endParaRPr lang="en-US"/>
        </a:p>
      </dgm:t>
    </dgm:pt>
    <dgm:pt modelId="{93932A49-4F5A-49B8-90C4-746DCD9A6D01}" type="pres">
      <dgm:prSet presAssocID="{85889A61-E924-4BCC-8ADC-2F58E6426324}" presName="sp" presStyleCnt="0"/>
      <dgm:spPr/>
    </dgm:pt>
    <dgm:pt modelId="{A58DCB0E-FB1C-4FB8-98F8-19FFDA11C562}" type="pres">
      <dgm:prSet presAssocID="{F0F737B9-EC53-446E-9569-DB55130CB45F}" presName="linNode" presStyleCnt="0"/>
      <dgm:spPr/>
    </dgm:pt>
    <dgm:pt modelId="{E36947E1-8866-4AE7-A80B-5B25A4CDB8E2}" type="pres">
      <dgm:prSet presAssocID="{F0F737B9-EC53-446E-9569-DB55130CB45F}" presName="parentText" presStyleLbl="node1" presStyleIdx="1" presStyleCnt="3">
        <dgm:presLayoutVars>
          <dgm:chMax val="1"/>
          <dgm:bulletEnabled val="1"/>
        </dgm:presLayoutVars>
      </dgm:prSet>
      <dgm:spPr/>
      <dgm:t>
        <a:bodyPr/>
        <a:lstStyle/>
        <a:p>
          <a:endParaRPr lang="en-US"/>
        </a:p>
      </dgm:t>
    </dgm:pt>
    <dgm:pt modelId="{6A4EAAF3-3DE2-457D-AFDC-6D1A406C799A}" type="pres">
      <dgm:prSet presAssocID="{F0F737B9-EC53-446E-9569-DB55130CB45F}" presName="descendantText" presStyleLbl="alignAccFollowNode1" presStyleIdx="1" presStyleCnt="3" custScaleY="139888">
        <dgm:presLayoutVars>
          <dgm:bulletEnabled val="1"/>
        </dgm:presLayoutVars>
      </dgm:prSet>
      <dgm:spPr/>
      <dgm:t>
        <a:bodyPr/>
        <a:lstStyle/>
        <a:p>
          <a:endParaRPr lang="en-US"/>
        </a:p>
      </dgm:t>
    </dgm:pt>
    <dgm:pt modelId="{7BF4B09E-D193-4C4B-8C66-954E0C42385B}" type="pres">
      <dgm:prSet presAssocID="{0CAA2D85-26EA-40B7-9303-55A4DBF5E2BB}" presName="sp" presStyleCnt="0"/>
      <dgm:spPr/>
    </dgm:pt>
    <dgm:pt modelId="{49F9BF44-29E8-4014-A92A-C9A11BD66A7C}" type="pres">
      <dgm:prSet presAssocID="{4F43F0BE-31C6-4B20-80E0-4AF0435980D1}" presName="linNode" presStyleCnt="0"/>
      <dgm:spPr/>
    </dgm:pt>
    <dgm:pt modelId="{EDBC5033-B684-40D9-9220-A3554C97D9C0}" type="pres">
      <dgm:prSet presAssocID="{4F43F0BE-31C6-4B20-80E0-4AF0435980D1}" presName="parentText" presStyleLbl="node1" presStyleIdx="2" presStyleCnt="3">
        <dgm:presLayoutVars>
          <dgm:chMax val="1"/>
          <dgm:bulletEnabled val="1"/>
        </dgm:presLayoutVars>
      </dgm:prSet>
      <dgm:spPr/>
      <dgm:t>
        <a:bodyPr/>
        <a:lstStyle/>
        <a:p>
          <a:endParaRPr lang="en-US"/>
        </a:p>
      </dgm:t>
    </dgm:pt>
    <dgm:pt modelId="{2F5CBFAA-16A5-44DF-916D-7C6FA9A3A93B}" type="pres">
      <dgm:prSet presAssocID="{4F43F0BE-31C6-4B20-80E0-4AF0435980D1}" presName="descendantText" presStyleLbl="alignAccFollowNode1" presStyleIdx="2" presStyleCnt="3">
        <dgm:presLayoutVars>
          <dgm:bulletEnabled val="1"/>
        </dgm:presLayoutVars>
      </dgm:prSet>
      <dgm:spPr/>
      <dgm:t>
        <a:bodyPr/>
        <a:lstStyle/>
        <a:p>
          <a:endParaRPr lang="en-US"/>
        </a:p>
      </dgm:t>
    </dgm:pt>
  </dgm:ptLst>
  <dgm:cxnLst>
    <dgm:cxn modelId="{E5E87EA9-97B3-4F7C-B685-6205ED1DEFB0}" srcId="{561D960F-2D0B-4F06-ADB9-70B1A361FE92}" destId="{F0F737B9-EC53-446E-9569-DB55130CB45F}" srcOrd="1" destOrd="0" parTransId="{26C815CC-02AB-4CAC-86BA-479402200789}" sibTransId="{0CAA2D85-26EA-40B7-9303-55A4DBF5E2BB}"/>
    <dgm:cxn modelId="{09429AF7-1A34-49D8-B36D-94DF14303F7D}" type="presOf" srcId="{EFA9A0E1-132D-4598-8E48-18F9C7B0F07C}" destId="{6A4EAAF3-3DE2-457D-AFDC-6D1A406C799A}" srcOrd="0" destOrd="1" presId="urn:microsoft.com/office/officeart/2005/8/layout/vList5"/>
    <dgm:cxn modelId="{45BF75C5-A680-44FE-A2DF-9BDAC0D360E1}" srcId="{561D960F-2D0B-4F06-ADB9-70B1A361FE92}" destId="{4F43F0BE-31C6-4B20-80E0-4AF0435980D1}" srcOrd="2" destOrd="0" parTransId="{CDA73AFF-8FCA-4E46-8E34-5ED07FEB1E86}" sibTransId="{68C7ABF1-5288-4F02-9948-02CFB62FF07A}"/>
    <dgm:cxn modelId="{84216813-B232-45F5-990E-81196016F741}" srcId="{0C5A420A-B45B-4916-8C39-A42823E21333}" destId="{EFA9A0E1-132D-4598-8E48-18F9C7B0F07C}" srcOrd="0" destOrd="0" parTransId="{8A2115F6-7596-4A0F-99DE-256A2F9F80AC}" sibTransId="{EA25A3D8-8521-4F44-951B-14E44D321806}"/>
    <dgm:cxn modelId="{29A6E830-56BF-4133-AFA5-D16CC80A5442}" type="presOf" srcId="{F0F737B9-EC53-446E-9569-DB55130CB45F}" destId="{E36947E1-8866-4AE7-A80B-5B25A4CDB8E2}" srcOrd="0" destOrd="0" presId="urn:microsoft.com/office/officeart/2005/8/layout/vList5"/>
    <dgm:cxn modelId="{8F61485C-D53D-477F-A4E4-4BB6A1D67F17}" type="presOf" srcId="{561D960F-2D0B-4F06-ADB9-70B1A361FE92}" destId="{E4968162-179A-4A70-94AB-A318624E7255}" srcOrd="0" destOrd="0" presId="urn:microsoft.com/office/officeart/2005/8/layout/vList5"/>
    <dgm:cxn modelId="{364C11B0-3156-482A-8FE2-015FEB40DB39}" type="presOf" srcId="{D6EE42A9-4C37-403C-90CC-789FDD439B56}" destId="{2F5CBFAA-16A5-44DF-916D-7C6FA9A3A93B}" srcOrd="0" destOrd="0" presId="urn:microsoft.com/office/officeart/2005/8/layout/vList5"/>
    <dgm:cxn modelId="{527EAEAC-5754-4D86-8353-496238969F4B}" srcId="{B372E6F1-E4F5-4AF1-8672-71A924159D35}" destId="{022BBD06-DBDB-466A-B966-8C5C1EED5BE4}" srcOrd="0" destOrd="0" parTransId="{36320BA8-0516-4E76-AEF7-27319EDC45A5}" sibTransId="{4B6E5E04-D0B1-4912-9BBA-B57C248C8C00}"/>
    <dgm:cxn modelId="{72D465F0-8972-4D5C-AB0A-A07998B08A7D}" type="presOf" srcId="{A040F798-9CF0-4CA6-A405-4BE7BA03F93F}" destId="{6A4EAAF3-3DE2-457D-AFDC-6D1A406C799A}" srcOrd="0" destOrd="4" presId="urn:microsoft.com/office/officeart/2005/8/layout/vList5"/>
    <dgm:cxn modelId="{7D9D9DC1-ED63-4F98-8FD3-63235424244E}" srcId="{561D960F-2D0B-4F06-ADB9-70B1A361FE92}" destId="{B372E6F1-E4F5-4AF1-8672-71A924159D35}" srcOrd="0" destOrd="0" parTransId="{5DC1FE0E-B0EA-4C04-87B6-FFD9F7A642C6}" sibTransId="{85889A61-E924-4BCC-8ADC-2F58E6426324}"/>
    <dgm:cxn modelId="{31D38534-9C17-475F-B231-90CF5755F8B3}" type="presOf" srcId="{022BBD06-DBDB-466A-B966-8C5C1EED5BE4}" destId="{1E3CADED-C190-4FA9-B4EB-E9A1D3C6218C}" srcOrd="0" destOrd="0" presId="urn:microsoft.com/office/officeart/2005/8/layout/vList5"/>
    <dgm:cxn modelId="{FB067B6A-BB76-4102-9D2A-78F293991CCD}" type="presOf" srcId="{49F23954-A569-4798-BF92-DA70FF81C569}" destId="{6A4EAAF3-3DE2-457D-AFDC-6D1A406C799A}" srcOrd="0" destOrd="3" presId="urn:microsoft.com/office/officeart/2005/8/layout/vList5"/>
    <dgm:cxn modelId="{2C0E95BF-F17E-4062-861A-4EA86807080D}" srcId="{0C5A420A-B45B-4916-8C39-A42823E21333}" destId="{A040F798-9CF0-4CA6-A405-4BE7BA03F93F}" srcOrd="3" destOrd="0" parTransId="{30C91F5A-6D43-415B-82D6-23BA4E998F0E}" sibTransId="{149642A4-C08F-4D5B-84AC-A3AA597B3658}"/>
    <dgm:cxn modelId="{F3A6CF04-6482-4DD5-92C2-EA4F61D8E0CB}" type="presOf" srcId="{4F43F0BE-31C6-4B20-80E0-4AF0435980D1}" destId="{EDBC5033-B684-40D9-9220-A3554C97D9C0}" srcOrd="0" destOrd="0" presId="urn:microsoft.com/office/officeart/2005/8/layout/vList5"/>
    <dgm:cxn modelId="{6B84A708-9C56-4523-9216-0926080BB314}" srcId="{0C5A420A-B45B-4916-8C39-A42823E21333}" destId="{FD070677-F5D0-4F69-A1AA-A8B7BDD3F9EC}" srcOrd="1" destOrd="0" parTransId="{40523D5A-FB35-4191-8253-A46EC8D6218A}" sibTransId="{4E9E3E67-37B5-45E3-A622-D0659AF5F342}"/>
    <dgm:cxn modelId="{3369D7ED-976A-4010-8364-503ACC5B433C}" srcId="{4F43F0BE-31C6-4B20-80E0-4AF0435980D1}" destId="{D6EE42A9-4C37-403C-90CC-789FDD439B56}" srcOrd="0" destOrd="0" parTransId="{84C3FDD5-1C1D-444A-A6CE-CDE024A453EC}" sibTransId="{412749A8-8BCD-43E6-A2B9-63CAF78B4EC8}"/>
    <dgm:cxn modelId="{AA1F23DF-90D0-46C1-A2FD-2ADBB9E132AA}" type="presOf" srcId="{B372E6F1-E4F5-4AF1-8672-71A924159D35}" destId="{5C147EF3-5663-4DDD-B2AB-87ECAAD3437F}" srcOrd="0" destOrd="0" presId="urn:microsoft.com/office/officeart/2005/8/layout/vList5"/>
    <dgm:cxn modelId="{CAD36744-DD3E-491C-AF8C-4FD31898F39C}" srcId="{0C5A420A-B45B-4916-8C39-A42823E21333}" destId="{49F23954-A569-4798-BF92-DA70FF81C569}" srcOrd="2" destOrd="0" parTransId="{0A6EB859-0E58-4F3F-9427-8BCC1E2601A6}" sibTransId="{05DC97BB-6073-4600-9BF6-79D8A13D9319}"/>
    <dgm:cxn modelId="{9EEFDCE3-2E03-4E78-88AF-979DEDD7FFC3}" type="presOf" srcId="{FD070677-F5D0-4F69-A1AA-A8B7BDD3F9EC}" destId="{6A4EAAF3-3DE2-457D-AFDC-6D1A406C799A}" srcOrd="0" destOrd="2" presId="urn:microsoft.com/office/officeart/2005/8/layout/vList5"/>
    <dgm:cxn modelId="{AB7D3B7A-B7E4-4551-B422-DC387FD1AF4B}" type="presOf" srcId="{0C5A420A-B45B-4916-8C39-A42823E21333}" destId="{6A4EAAF3-3DE2-457D-AFDC-6D1A406C799A}" srcOrd="0" destOrd="0" presId="urn:microsoft.com/office/officeart/2005/8/layout/vList5"/>
    <dgm:cxn modelId="{86455B73-05AD-4B77-BC85-F7339B3D366C}" srcId="{F0F737B9-EC53-446E-9569-DB55130CB45F}" destId="{0C5A420A-B45B-4916-8C39-A42823E21333}" srcOrd="0" destOrd="0" parTransId="{B53918CD-9F93-40CC-BB3D-B1B0BA224879}" sibTransId="{A8576A3C-926E-4226-81AA-4E50B1291EB7}"/>
    <dgm:cxn modelId="{E56C0B44-16B0-470C-9A62-51DFFFD194C0}" type="presParOf" srcId="{E4968162-179A-4A70-94AB-A318624E7255}" destId="{824D886B-BCBC-40B5-9303-1030BFEAA4EA}" srcOrd="0" destOrd="0" presId="urn:microsoft.com/office/officeart/2005/8/layout/vList5"/>
    <dgm:cxn modelId="{7F5CD7B3-2214-408E-A442-A47398DEB3D3}" type="presParOf" srcId="{824D886B-BCBC-40B5-9303-1030BFEAA4EA}" destId="{5C147EF3-5663-4DDD-B2AB-87ECAAD3437F}" srcOrd="0" destOrd="0" presId="urn:microsoft.com/office/officeart/2005/8/layout/vList5"/>
    <dgm:cxn modelId="{7AC9D2AE-3939-411F-A525-34A1629F8AAC}" type="presParOf" srcId="{824D886B-BCBC-40B5-9303-1030BFEAA4EA}" destId="{1E3CADED-C190-4FA9-B4EB-E9A1D3C6218C}" srcOrd="1" destOrd="0" presId="urn:microsoft.com/office/officeart/2005/8/layout/vList5"/>
    <dgm:cxn modelId="{7828597F-A727-4662-BE5C-44B55311F834}" type="presParOf" srcId="{E4968162-179A-4A70-94AB-A318624E7255}" destId="{93932A49-4F5A-49B8-90C4-746DCD9A6D01}" srcOrd="1" destOrd="0" presId="urn:microsoft.com/office/officeart/2005/8/layout/vList5"/>
    <dgm:cxn modelId="{FEBF6DFC-84B1-4046-8C4A-1AD994E272D2}" type="presParOf" srcId="{E4968162-179A-4A70-94AB-A318624E7255}" destId="{A58DCB0E-FB1C-4FB8-98F8-19FFDA11C562}" srcOrd="2" destOrd="0" presId="urn:microsoft.com/office/officeart/2005/8/layout/vList5"/>
    <dgm:cxn modelId="{9FE7E41B-45A4-4CB9-A631-7D4E67318FC3}" type="presParOf" srcId="{A58DCB0E-FB1C-4FB8-98F8-19FFDA11C562}" destId="{E36947E1-8866-4AE7-A80B-5B25A4CDB8E2}" srcOrd="0" destOrd="0" presId="urn:microsoft.com/office/officeart/2005/8/layout/vList5"/>
    <dgm:cxn modelId="{851BBD30-CBE1-49A0-BE60-89D74EACE14C}" type="presParOf" srcId="{A58DCB0E-FB1C-4FB8-98F8-19FFDA11C562}" destId="{6A4EAAF3-3DE2-457D-AFDC-6D1A406C799A}" srcOrd="1" destOrd="0" presId="urn:microsoft.com/office/officeart/2005/8/layout/vList5"/>
    <dgm:cxn modelId="{7E71741C-E7FA-4803-88D4-45B1E2D557A4}" type="presParOf" srcId="{E4968162-179A-4A70-94AB-A318624E7255}" destId="{7BF4B09E-D193-4C4B-8C66-954E0C42385B}" srcOrd="3" destOrd="0" presId="urn:microsoft.com/office/officeart/2005/8/layout/vList5"/>
    <dgm:cxn modelId="{DE06830E-8E62-4FA5-8AD7-FC9BF07A2B2B}" type="presParOf" srcId="{E4968162-179A-4A70-94AB-A318624E7255}" destId="{49F9BF44-29E8-4014-A92A-C9A11BD66A7C}" srcOrd="4" destOrd="0" presId="urn:microsoft.com/office/officeart/2005/8/layout/vList5"/>
    <dgm:cxn modelId="{D1320FAE-8EFD-4ED1-B5B1-656538B83ABC}" type="presParOf" srcId="{49F9BF44-29E8-4014-A92A-C9A11BD66A7C}" destId="{EDBC5033-B684-40D9-9220-A3554C97D9C0}" srcOrd="0" destOrd="0" presId="urn:microsoft.com/office/officeart/2005/8/layout/vList5"/>
    <dgm:cxn modelId="{03C17315-6E4C-4C40-8398-F11BC94C0812}" type="presParOf" srcId="{49F9BF44-29E8-4014-A92A-C9A11BD66A7C}" destId="{2F5CBFAA-16A5-44DF-916D-7C6FA9A3A9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81442DC-42E2-4E69-B4C3-FD28FA1811DE}"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n-US"/>
        </a:p>
      </dgm:t>
    </dgm:pt>
    <dgm:pt modelId="{CCE309E2-B158-409B-8EB7-CB835606A151}">
      <dgm:prSet custT="1"/>
      <dgm:spPr/>
      <dgm:t>
        <a:bodyPr/>
        <a:lstStyle/>
        <a:p>
          <a:r>
            <a:rPr lang="en-US" sz="1800" b="1" i="0" dirty="0">
              <a:latin typeface="Segoe UI Semilight" panose="020B0402040204020203" pitchFamily="34" charset="0"/>
              <a:cs typeface="Segoe UI Semilight" panose="020B0402040204020203" pitchFamily="34" charset="0"/>
            </a:rPr>
            <a:t>Generate the JSON file from TallyPrime</a:t>
          </a:r>
        </a:p>
      </dgm:t>
    </dgm:pt>
    <dgm:pt modelId="{79C8D956-037E-4AE0-A6D3-630C5BA425D0}" type="parTrans" cxnId="{9B86BD09-0B04-46DA-A81C-23A36CAE4434}">
      <dgm:prSet/>
      <dgm:spPr/>
      <dgm:t>
        <a:bodyPr/>
        <a:lstStyle/>
        <a:p>
          <a:endParaRPr lang="en-US"/>
        </a:p>
      </dgm:t>
    </dgm:pt>
    <dgm:pt modelId="{D7A4F869-AFE2-480E-A9A0-98E4AB10CA29}" type="sibTrans" cxnId="{9B86BD09-0B04-46DA-A81C-23A36CAE4434}">
      <dgm:prSet/>
      <dgm:spPr/>
      <dgm:t>
        <a:bodyPr/>
        <a:lstStyle/>
        <a:p>
          <a:endParaRPr lang="en-US"/>
        </a:p>
      </dgm:t>
    </dgm:pt>
    <dgm:pt modelId="{A4195E94-25D5-4A83-8242-6EBDCF3183C6}">
      <dgm:prSet custT="1"/>
      <dgm:spPr/>
      <dgm:t>
        <a:bodyPr/>
        <a:lstStyle/>
        <a:p>
          <a:r>
            <a:rPr lang="en-US" sz="1800" b="1" i="0" u="none" dirty="0">
              <a:latin typeface="Segoe UI Semilight" panose="020B0402040204020203" pitchFamily="34" charset="0"/>
              <a:cs typeface="Segoe UI Semilight" panose="020B0402040204020203" pitchFamily="34" charset="0"/>
            </a:rPr>
            <a:t>Export GSTR-1 to MS Excel or CSV format  </a:t>
          </a:r>
        </a:p>
      </dgm:t>
    </dgm:pt>
    <dgm:pt modelId="{A6045517-CF3E-4DEE-B853-0E5DFB7B4A7B}" type="parTrans" cxnId="{90FD6100-18D7-4419-AB5C-E2A9144E68F0}">
      <dgm:prSet/>
      <dgm:spPr/>
      <dgm:t>
        <a:bodyPr/>
        <a:lstStyle/>
        <a:p>
          <a:endParaRPr lang="en-IN"/>
        </a:p>
      </dgm:t>
    </dgm:pt>
    <dgm:pt modelId="{27A3CB83-D9B5-4EF6-8B96-A7D60470C9AF}" type="sibTrans" cxnId="{90FD6100-18D7-4419-AB5C-E2A9144E68F0}">
      <dgm:prSet/>
      <dgm:spPr/>
      <dgm:t>
        <a:bodyPr/>
        <a:lstStyle/>
        <a:p>
          <a:endParaRPr lang="en-IN"/>
        </a:p>
      </dgm:t>
    </dgm:pt>
    <dgm:pt modelId="{DA259644-5B09-4E67-8970-5B3D9B873F5D}">
      <dgm:prSet custT="1"/>
      <dgm:spPr/>
      <dgm:t>
        <a:bodyPr/>
        <a:lstStyle/>
        <a:p>
          <a:r>
            <a:rPr lang="en-US" sz="1800" b="0" i="0" dirty="0">
              <a:latin typeface="Segoe UI Semilight" panose="020B0402040204020203" pitchFamily="34" charset="0"/>
              <a:cs typeface="Segoe UI Semilight" panose="020B0402040204020203" pitchFamily="34" charset="0"/>
            </a:rPr>
            <a:t>Use the GST Offline Tool</a:t>
          </a:r>
          <a:endParaRPr lang="en-US" sz="1800" b="0" dirty="0">
            <a:latin typeface="Segoe UI Semilight" panose="020B0402040204020203" pitchFamily="34" charset="0"/>
            <a:cs typeface="Segoe UI Semilight" panose="020B0402040204020203" pitchFamily="34" charset="0"/>
          </a:endParaRPr>
        </a:p>
      </dgm:t>
    </dgm:pt>
    <dgm:pt modelId="{C6896BAB-4177-47A3-B32F-0E05CAAF7E2F}" type="parTrans" cxnId="{E38866DE-FC24-4AB8-A4B8-D52A95E6D5FB}">
      <dgm:prSet/>
      <dgm:spPr/>
      <dgm:t>
        <a:bodyPr/>
        <a:lstStyle/>
        <a:p>
          <a:endParaRPr lang="en-IN"/>
        </a:p>
      </dgm:t>
    </dgm:pt>
    <dgm:pt modelId="{929C91E9-2ED5-44C7-A752-92205EBA989D}" type="sibTrans" cxnId="{E38866DE-FC24-4AB8-A4B8-D52A95E6D5FB}">
      <dgm:prSet/>
      <dgm:spPr/>
      <dgm:t>
        <a:bodyPr/>
        <a:lstStyle/>
        <a:p>
          <a:endParaRPr lang="en-IN"/>
        </a:p>
      </dgm:t>
    </dgm:pt>
    <dgm:pt modelId="{A2F8FC41-58EB-4A09-80AF-DC0E7F6D387E}">
      <dgm:prSet custT="1"/>
      <dgm:spPr/>
      <dgm:t>
        <a:bodyPr/>
        <a:lstStyle/>
        <a:p>
          <a:r>
            <a:rPr lang="en-US" sz="1800" b="0" i="0" dirty="0">
              <a:latin typeface="Segoe UI Semilight" panose="020B0402040204020203" pitchFamily="34" charset="0"/>
              <a:cs typeface="Segoe UI Semilight" panose="020B0402040204020203" pitchFamily="34" charset="0"/>
            </a:rPr>
            <a:t>Import data and generate the JSON file</a:t>
          </a:r>
          <a:endParaRPr lang="en-US" sz="1800" b="0" dirty="0">
            <a:latin typeface="Segoe UI Semilight" panose="020B0402040204020203" pitchFamily="34" charset="0"/>
            <a:cs typeface="Segoe UI Semilight" panose="020B0402040204020203" pitchFamily="34" charset="0"/>
          </a:endParaRPr>
        </a:p>
      </dgm:t>
    </dgm:pt>
    <dgm:pt modelId="{C4A36A68-21E9-42A8-831F-DEB6DBD801BC}" type="parTrans" cxnId="{51271E5D-A9B2-4479-A86A-4E2B04AB1236}">
      <dgm:prSet/>
      <dgm:spPr/>
      <dgm:t>
        <a:bodyPr/>
        <a:lstStyle/>
        <a:p>
          <a:endParaRPr lang="en-IN"/>
        </a:p>
      </dgm:t>
    </dgm:pt>
    <dgm:pt modelId="{9BA0F83A-0345-4060-AA64-0E5CC216EA8A}" type="sibTrans" cxnId="{51271E5D-A9B2-4479-A86A-4E2B04AB1236}">
      <dgm:prSet/>
      <dgm:spPr/>
      <dgm:t>
        <a:bodyPr/>
        <a:lstStyle/>
        <a:p>
          <a:endParaRPr lang="en-IN"/>
        </a:p>
      </dgm:t>
    </dgm:pt>
    <dgm:pt modelId="{5A94215A-31A0-4843-8145-2FC54E7F0E24}">
      <dgm:prSet custT="1">
        <dgm:style>
          <a:lnRef idx="2">
            <a:schemeClr val="accent6"/>
          </a:lnRef>
          <a:fillRef idx="1">
            <a:schemeClr val="lt1"/>
          </a:fillRef>
          <a:effectRef idx="0">
            <a:schemeClr val="accent6"/>
          </a:effectRef>
          <a:fontRef idx="minor">
            <a:schemeClr val="dk1"/>
          </a:fontRef>
        </dgm:style>
      </dgm:prSet>
      <dgm:spPr/>
      <dgm:t>
        <a:bodyPr/>
        <a:lstStyle/>
        <a:p>
          <a:r>
            <a:rPr lang="en-US" sz="1800" i="1" dirty="0">
              <a:latin typeface="Segoe UI Semilight" panose="020B0402040204020203" pitchFamily="34" charset="0"/>
              <a:cs typeface="Segoe UI Semilight" panose="020B0402040204020203" pitchFamily="34" charset="0"/>
            </a:rPr>
            <a:t>Note: In case the customers using Release 2.1 and below need to recommend to upgrade to latest Release</a:t>
          </a:r>
          <a:endParaRPr lang="en-IN" sz="1800" i="1" dirty="0">
            <a:latin typeface="Segoe UI Semilight" panose="020B0402040204020203" pitchFamily="34" charset="0"/>
            <a:cs typeface="Segoe UI Semilight" panose="020B0402040204020203" pitchFamily="34" charset="0"/>
          </a:endParaRPr>
        </a:p>
      </dgm:t>
    </dgm:pt>
    <dgm:pt modelId="{9593E425-4D0F-4E32-8C17-B9EF8622C332}" type="parTrans" cxnId="{867E0261-840B-40AD-A237-4DE95A5AE1BF}">
      <dgm:prSet/>
      <dgm:spPr/>
      <dgm:t>
        <a:bodyPr/>
        <a:lstStyle/>
        <a:p>
          <a:endParaRPr lang="en-IN"/>
        </a:p>
      </dgm:t>
    </dgm:pt>
    <dgm:pt modelId="{0BDF80ED-7E04-43AF-9AC2-453A8B3ACE08}" type="sibTrans" cxnId="{867E0261-840B-40AD-A237-4DE95A5AE1BF}">
      <dgm:prSet/>
      <dgm:spPr/>
      <dgm:t>
        <a:bodyPr/>
        <a:lstStyle/>
        <a:p>
          <a:endParaRPr lang="en-IN"/>
        </a:p>
      </dgm:t>
    </dgm:pt>
    <dgm:pt modelId="{B6026782-1DB5-45F9-92D2-AB721A2616E6}">
      <dgm:prSet custT="1"/>
      <dgm:spPr/>
      <dgm:t>
        <a:bodyPr/>
        <a:lstStyle/>
        <a:p>
          <a:r>
            <a:rPr lang="en-US" sz="1800" b="1" i="0" dirty="0">
              <a:latin typeface="Segoe UI Semilight" panose="020B0402040204020203" pitchFamily="34" charset="0"/>
              <a:cs typeface="Segoe UI Semilight" panose="020B0402040204020203" pitchFamily="34" charset="0"/>
            </a:rPr>
            <a:t>File returns directly on the GST portal</a:t>
          </a:r>
          <a:endParaRPr lang="en-US" sz="1800" b="1" dirty="0">
            <a:latin typeface="Segoe UI Semilight" panose="020B0402040204020203" pitchFamily="34" charset="0"/>
            <a:cs typeface="Segoe UI Semilight" panose="020B0402040204020203" pitchFamily="34" charset="0"/>
          </a:endParaRPr>
        </a:p>
      </dgm:t>
    </dgm:pt>
    <dgm:pt modelId="{F57CC6D0-9EFA-45B3-B8CB-59D59EDA0E2A}" type="parTrans" cxnId="{4896E676-6A6D-48FC-9F12-975F7F92F654}">
      <dgm:prSet/>
      <dgm:spPr/>
      <dgm:t>
        <a:bodyPr/>
        <a:lstStyle/>
        <a:p>
          <a:endParaRPr lang="en-IN"/>
        </a:p>
      </dgm:t>
    </dgm:pt>
    <dgm:pt modelId="{BA3137EC-42CA-49A9-89DA-7F81AB8F1E20}" type="sibTrans" cxnId="{4896E676-6A6D-48FC-9F12-975F7F92F654}">
      <dgm:prSet/>
      <dgm:spPr/>
      <dgm:t>
        <a:bodyPr/>
        <a:lstStyle/>
        <a:p>
          <a:endParaRPr lang="en-IN"/>
        </a:p>
      </dgm:t>
    </dgm:pt>
    <dgm:pt modelId="{1C08788B-C2AF-4A46-B974-AA39127EC3F1}">
      <dgm:prSet custT="1"/>
      <dgm:spPr/>
      <dgm:t>
        <a:bodyPr/>
        <a:lstStyle/>
        <a:p>
          <a:r>
            <a:rPr lang="en-US" sz="1800" b="1" dirty="0">
              <a:latin typeface="Segoe UI Semilight" panose="020B0402040204020203" pitchFamily="34" charset="0"/>
              <a:cs typeface="Segoe UI Semilight" panose="020B0402040204020203" pitchFamily="34" charset="0"/>
            </a:rPr>
            <a:t>Connected GST Returns</a:t>
          </a:r>
          <a:endParaRPr lang="en-US" sz="1800" b="1" i="0" dirty="0">
            <a:latin typeface="Segoe UI Semilight" panose="020B0402040204020203" pitchFamily="34" charset="0"/>
            <a:cs typeface="Segoe UI Semilight" panose="020B0402040204020203" pitchFamily="34" charset="0"/>
          </a:endParaRPr>
        </a:p>
      </dgm:t>
    </dgm:pt>
    <dgm:pt modelId="{84A75EC6-102F-4DB6-B35A-265950BFCB80}" type="parTrans" cxnId="{66D353CB-9865-4C32-924A-7CE8FB7443BE}">
      <dgm:prSet/>
      <dgm:spPr/>
      <dgm:t>
        <a:bodyPr/>
        <a:lstStyle/>
        <a:p>
          <a:endParaRPr lang="en-IN"/>
        </a:p>
      </dgm:t>
    </dgm:pt>
    <dgm:pt modelId="{D3984D60-D124-4FBB-AD09-BA67E788C5D8}" type="sibTrans" cxnId="{66D353CB-9865-4C32-924A-7CE8FB7443BE}">
      <dgm:prSet/>
      <dgm:spPr/>
      <dgm:t>
        <a:bodyPr/>
        <a:lstStyle/>
        <a:p>
          <a:endParaRPr lang="en-IN"/>
        </a:p>
      </dgm:t>
    </dgm:pt>
    <dgm:pt modelId="{643543C1-2000-47A6-B784-342C09D2F230}">
      <dgm:prSet/>
      <dgm:spPr/>
      <dgm:t>
        <a:bodyPr/>
        <a:lstStyle/>
        <a:p>
          <a:r>
            <a:rPr lang="en-US" b="0" dirty="0">
              <a:latin typeface="Segoe UI Semilight" panose="020B0402040204020203" pitchFamily="34" charset="0"/>
              <a:cs typeface="Segoe UI Semilight" panose="020B0402040204020203" pitchFamily="34" charset="0"/>
            </a:rPr>
            <a:t>Upload GST Returns</a:t>
          </a:r>
        </a:p>
      </dgm:t>
    </dgm:pt>
    <dgm:pt modelId="{7719B8F6-E0D8-49DE-B79E-2EB81B0E06BA}" type="parTrans" cxnId="{CD77F170-3B14-486A-9AEC-4578E20BBB64}">
      <dgm:prSet/>
      <dgm:spPr/>
      <dgm:t>
        <a:bodyPr/>
        <a:lstStyle/>
        <a:p>
          <a:endParaRPr lang="en-IN"/>
        </a:p>
      </dgm:t>
    </dgm:pt>
    <dgm:pt modelId="{58FE0485-E4D8-44AC-8C8E-07EC3A40E3CE}" type="sibTrans" cxnId="{CD77F170-3B14-486A-9AEC-4578E20BBB64}">
      <dgm:prSet/>
      <dgm:spPr/>
      <dgm:t>
        <a:bodyPr/>
        <a:lstStyle/>
        <a:p>
          <a:endParaRPr lang="en-IN"/>
        </a:p>
      </dgm:t>
    </dgm:pt>
    <dgm:pt modelId="{24AAA7F2-0988-4AE0-9E69-5953B09FCD02}">
      <dgm:prSet/>
      <dgm:spPr/>
      <dgm:t>
        <a:bodyPr/>
        <a:lstStyle/>
        <a:p>
          <a:r>
            <a:rPr lang="en-US" b="0" dirty="0">
              <a:latin typeface="Segoe UI Semilight" panose="020B0402040204020203" pitchFamily="34" charset="0"/>
              <a:cs typeface="Segoe UI Semilight" panose="020B0402040204020203" pitchFamily="34" charset="0"/>
            </a:rPr>
            <a:t>Download &amp; Reconcile GST Returns</a:t>
          </a:r>
        </a:p>
      </dgm:t>
    </dgm:pt>
    <dgm:pt modelId="{2500AF4B-A3CE-4186-89F3-1F8BCEA1EA8D}" type="parTrans" cxnId="{9CB625FE-141D-4DB4-AC7F-76D3DAB33C00}">
      <dgm:prSet/>
      <dgm:spPr/>
      <dgm:t>
        <a:bodyPr/>
        <a:lstStyle/>
        <a:p>
          <a:endParaRPr lang="en-IN"/>
        </a:p>
      </dgm:t>
    </dgm:pt>
    <dgm:pt modelId="{D99A980A-BB11-40F2-A4E0-8569265BD313}" type="sibTrans" cxnId="{9CB625FE-141D-4DB4-AC7F-76D3DAB33C00}">
      <dgm:prSet/>
      <dgm:spPr/>
      <dgm:t>
        <a:bodyPr/>
        <a:lstStyle/>
        <a:p>
          <a:endParaRPr lang="en-IN"/>
        </a:p>
      </dgm:t>
    </dgm:pt>
    <dgm:pt modelId="{01449118-7529-4812-84E5-2E7B5B930763}">
      <dgm:prSet/>
      <dgm:spPr/>
      <dgm:t>
        <a:bodyPr/>
        <a:lstStyle/>
        <a:p>
          <a:r>
            <a:rPr lang="en-US" b="0" dirty="0">
              <a:latin typeface="Segoe UI Semilight" panose="020B0402040204020203" pitchFamily="34" charset="0"/>
              <a:cs typeface="Segoe UI Semilight" panose="020B0402040204020203" pitchFamily="34" charset="0"/>
            </a:rPr>
            <a:t>File GSTR-1</a:t>
          </a:r>
        </a:p>
      </dgm:t>
    </dgm:pt>
    <dgm:pt modelId="{3F7E2AEE-15D0-4D3B-A1EB-223832BFCD75}" type="parTrans" cxnId="{8A6D0F6B-8386-431B-A91D-BE3B414CEC9B}">
      <dgm:prSet/>
      <dgm:spPr/>
      <dgm:t>
        <a:bodyPr/>
        <a:lstStyle/>
        <a:p>
          <a:endParaRPr lang="en-IN"/>
        </a:p>
      </dgm:t>
    </dgm:pt>
    <dgm:pt modelId="{3A413E1F-2429-48DD-B168-152798F8E776}" type="sibTrans" cxnId="{8A6D0F6B-8386-431B-A91D-BE3B414CEC9B}">
      <dgm:prSet/>
      <dgm:spPr/>
      <dgm:t>
        <a:bodyPr/>
        <a:lstStyle/>
        <a:p>
          <a:endParaRPr lang="en-IN"/>
        </a:p>
      </dgm:t>
    </dgm:pt>
    <dgm:pt modelId="{9162CE0B-F0DA-4C8A-A53A-3BF75F487D4B}" type="pres">
      <dgm:prSet presAssocID="{581442DC-42E2-4E69-B4C3-FD28FA1811DE}" presName="linear" presStyleCnt="0">
        <dgm:presLayoutVars>
          <dgm:animLvl val="lvl"/>
          <dgm:resizeHandles val="exact"/>
        </dgm:presLayoutVars>
      </dgm:prSet>
      <dgm:spPr/>
      <dgm:t>
        <a:bodyPr/>
        <a:lstStyle/>
        <a:p>
          <a:endParaRPr lang="en-US"/>
        </a:p>
      </dgm:t>
    </dgm:pt>
    <dgm:pt modelId="{25BE5AA1-6791-44F5-B80C-A32E18E371AD}" type="pres">
      <dgm:prSet presAssocID="{1C08788B-C2AF-4A46-B974-AA39127EC3F1}" presName="parentText" presStyleLbl="node1" presStyleIdx="0" presStyleCnt="5">
        <dgm:presLayoutVars>
          <dgm:chMax val="0"/>
          <dgm:bulletEnabled val="1"/>
        </dgm:presLayoutVars>
      </dgm:prSet>
      <dgm:spPr/>
      <dgm:t>
        <a:bodyPr/>
        <a:lstStyle/>
        <a:p>
          <a:endParaRPr lang="en-US"/>
        </a:p>
      </dgm:t>
    </dgm:pt>
    <dgm:pt modelId="{205A35E4-433F-4A63-9235-EB40A29AF942}" type="pres">
      <dgm:prSet presAssocID="{1C08788B-C2AF-4A46-B974-AA39127EC3F1}" presName="childText" presStyleLbl="revTx" presStyleIdx="0" presStyleCnt="2">
        <dgm:presLayoutVars>
          <dgm:bulletEnabled val="1"/>
        </dgm:presLayoutVars>
      </dgm:prSet>
      <dgm:spPr/>
      <dgm:t>
        <a:bodyPr/>
        <a:lstStyle/>
        <a:p>
          <a:endParaRPr lang="en-US"/>
        </a:p>
      </dgm:t>
    </dgm:pt>
    <dgm:pt modelId="{1318B041-F4E6-4332-87D6-707151B7C43C}" type="pres">
      <dgm:prSet presAssocID="{CCE309E2-B158-409B-8EB7-CB835606A151}" presName="parentText" presStyleLbl="node1" presStyleIdx="1" presStyleCnt="5">
        <dgm:presLayoutVars>
          <dgm:chMax val="0"/>
          <dgm:bulletEnabled val="1"/>
        </dgm:presLayoutVars>
      </dgm:prSet>
      <dgm:spPr/>
      <dgm:t>
        <a:bodyPr/>
        <a:lstStyle/>
        <a:p>
          <a:endParaRPr lang="en-US"/>
        </a:p>
      </dgm:t>
    </dgm:pt>
    <dgm:pt modelId="{A2765CEA-0D48-4038-9DEA-18E684A5D9D8}" type="pres">
      <dgm:prSet presAssocID="{D7A4F869-AFE2-480E-A9A0-98E4AB10CA29}" presName="spacer" presStyleCnt="0"/>
      <dgm:spPr/>
    </dgm:pt>
    <dgm:pt modelId="{BC92A35E-32C2-4988-A51B-A6C730508B6D}" type="pres">
      <dgm:prSet presAssocID="{A4195E94-25D5-4A83-8242-6EBDCF3183C6}" presName="parentText" presStyleLbl="node1" presStyleIdx="2" presStyleCnt="5">
        <dgm:presLayoutVars>
          <dgm:chMax val="0"/>
          <dgm:bulletEnabled val="1"/>
        </dgm:presLayoutVars>
      </dgm:prSet>
      <dgm:spPr/>
      <dgm:t>
        <a:bodyPr/>
        <a:lstStyle/>
        <a:p>
          <a:endParaRPr lang="en-US"/>
        </a:p>
      </dgm:t>
    </dgm:pt>
    <dgm:pt modelId="{3BD86381-5197-492B-92BE-30F8AA318DD2}" type="pres">
      <dgm:prSet presAssocID="{A4195E94-25D5-4A83-8242-6EBDCF3183C6}" presName="childText" presStyleLbl="revTx" presStyleIdx="1" presStyleCnt="2">
        <dgm:presLayoutVars>
          <dgm:bulletEnabled val="1"/>
        </dgm:presLayoutVars>
      </dgm:prSet>
      <dgm:spPr/>
      <dgm:t>
        <a:bodyPr/>
        <a:lstStyle/>
        <a:p>
          <a:endParaRPr lang="en-US"/>
        </a:p>
      </dgm:t>
    </dgm:pt>
    <dgm:pt modelId="{0F232CF2-FAAF-454D-B253-5CEDDF924BB1}" type="pres">
      <dgm:prSet presAssocID="{B6026782-1DB5-45F9-92D2-AB721A2616E6}" presName="parentText" presStyleLbl="node1" presStyleIdx="3" presStyleCnt="5">
        <dgm:presLayoutVars>
          <dgm:chMax val="0"/>
          <dgm:bulletEnabled val="1"/>
        </dgm:presLayoutVars>
      </dgm:prSet>
      <dgm:spPr/>
      <dgm:t>
        <a:bodyPr/>
        <a:lstStyle/>
        <a:p>
          <a:endParaRPr lang="en-US"/>
        </a:p>
      </dgm:t>
    </dgm:pt>
    <dgm:pt modelId="{0BC3100D-94C5-45E0-910B-8B9A0F64718F}" type="pres">
      <dgm:prSet presAssocID="{BA3137EC-42CA-49A9-89DA-7F81AB8F1E20}" presName="spacer" presStyleCnt="0"/>
      <dgm:spPr/>
    </dgm:pt>
    <dgm:pt modelId="{68978666-12EA-4B22-BD01-1320C998133A}" type="pres">
      <dgm:prSet presAssocID="{5A94215A-31A0-4843-8145-2FC54E7F0E24}" presName="parentText" presStyleLbl="node1" presStyleIdx="4" presStyleCnt="5">
        <dgm:presLayoutVars>
          <dgm:chMax val="0"/>
          <dgm:bulletEnabled val="1"/>
        </dgm:presLayoutVars>
      </dgm:prSet>
      <dgm:spPr/>
      <dgm:t>
        <a:bodyPr/>
        <a:lstStyle/>
        <a:p>
          <a:endParaRPr lang="en-US"/>
        </a:p>
      </dgm:t>
    </dgm:pt>
  </dgm:ptLst>
  <dgm:cxnLst>
    <dgm:cxn modelId="{080D140A-3850-4EE1-84FF-F15E751A18DC}" type="presOf" srcId="{DA259644-5B09-4E67-8970-5B3D9B873F5D}" destId="{3BD86381-5197-492B-92BE-30F8AA318DD2}" srcOrd="0" destOrd="0" presId="urn:microsoft.com/office/officeart/2005/8/layout/vList2"/>
    <dgm:cxn modelId="{9B86BD09-0B04-46DA-A81C-23A36CAE4434}" srcId="{581442DC-42E2-4E69-B4C3-FD28FA1811DE}" destId="{CCE309E2-B158-409B-8EB7-CB835606A151}" srcOrd="1" destOrd="0" parTransId="{79C8D956-037E-4AE0-A6D3-630C5BA425D0}" sibTransId="{D7A4F869-AFE2-480E-A9A0-98E4AB10CA29}"/>
    <dgm:cxn modelId="{6B22E86F-4543-41CA-9CE6-7D51C4823E82}" type="presOf" srcId="{A4195E94-25D5-4A83-8242-6EBDCF3183C6}" destId="{BC92A35E-32C2-4988-A51B-A6C730508B6D}" srcOrd="0" destOrd="0" presId="urn:microsoft.com/office/officeart/2005/8/layout/vList2"/>
    <dgm:cxn modelId="{9CB625FE-141D-4DB4-AC7F-76D3DAB33C00}" srcId="{1C08788B-C2AF-4A46-B974-AA39127EC3F1}" destId="{24AAA7F2-0988-4AE0-9E69-5953B09FCD02}" srcOrd="1" destOrd="0" parTransId="{2500AF4B-A3CE-4186-89F3-1F8BCEA1EA8D}" sibTransId="{D99A980A-BB11-40F2-A4E0-8569265BD313}"/>
    <dgm:cxn modelId="{D56655B5-437A-4001-B6F6-E88B09586A7B}" type="presOf" srcId="{643543C1-2000-47A6-B784-342C09D2F230}" destId="{205A35E4-433F-4A63-9235-EB40A29AF942}" srcOrd="0" destOrd="0" presId="urn:microsoft.com/office/officeart/2005/8/layout/vList2"/>
    <dgm:cxn modelId="{F2543320-6173-4DC6-A19B-65886389C8CB}" type="presOf" srcId="{5A94215A-31A0-4843-8145-2FC54E7F0E24}" destId="{68978666-12EA-4B22-BD01-1320C998133A}" srcOrd="0" destOrd="0" presId="urn:microsoft.com/office/officeart/2005/8/layout/vList2"/>
    <dgm:cxn modelId="{4113FEB9-4271-446F-9A1E-EA4F42D18F1C}" type="presOf" srcId="{A2F8FC41-58EB-4A09-80AF-DC0E7F6D387E}" destId="{3BD86381-5197-492B-92BE-30F8AA318DD2}" srcOrd="0" destOrd="1" presId="urn:microsoft.com/office/officeart/2005/8/layout/vList2"/>
    <dgm:cxn modelId="{F14D5D5F-7D9A-4C55-92A9-F66D1A0F422E}" type="presOf" srcId="{581442DC-42E2-4E69-B4C3-FD28FA1811DE}" destId="{9162CE0B-F0DA-4C8A-A53A-3BF75F487D4B}" srcOrd="0" destOrd="0" presId="urn:microsoft.com/office/officeart/2005/8/layout/vList2"/>
    <dgm:cxn modelId="{88453B25-4A40-4240-BE48-FDD88D5CB054}" type="presOf" srcId="{B6026782-1DB5-45F9-92D2-AB721A2616E6}" destId="{0F232CF2-FAAF-454D-B253-5CEDDF924BB1}" srcOrd="0" destOrd="0" presId="urn:microsoft.com/office/officeart/2005/8/layout/vList2"/>
    <dgm:cxn modelId="{90FD6100-18D7-4419-AB5C-E2A9144E68F0}" srcId="{581442DC-42E2-4E69-B4C3-FD28FA1811DE}" destId="{A4195E94-25D5-4A83-8242-6EBDCF3183C6}" srcOrd="2" destOrd="0" parTransId="{A6045517-CF3E-4DEE-B853-0E5DFB7B4A7B}" sibTransId="{27A3CB83-D9B5-4EF6-8B96-A7D60470C9AF}"/>
    <dgm:cxn modelId="{8A6D0F6B-8386-431B-A91D-BE3B414CEC9B}" srcId="{1C08788B-C2AF-4A46-B974-AA39127EC3F1}" destId="{01449118-7529-4812-84E5-2E7B5B930763}" srcOrd="2" destOrd="0" parTransId="{3F7E2AEE-15D0-4D3B-A1EB-223832BFCD75}" sibTransId="{3A413E1F-2429-48DD-B168-152798F8E776}"/>
    <dgm:cxn modelId="{CD77F170-3B14-486A-9AEC-4578E20BBB64}" srcId="{1C08788B-C2AF-4A46-B974-AA39127EC3F1}" destId="{643543C1-2000-47A6-B784-342C09D2F230}" srcOrd="0" destOrd="0" parTransId="{7719B8F6-E0D8-49DE-B79E-2EB81B0E06BA}" sibTransId="{58FE0485-E4D8-44AC-8C8E-07EC3A40E3CE}"/>
    <dgm:cxn modelId="{51271E5D-A9B2-4479-A86A-4E2B04AB1236}" srcId="{A4195E94-25D5-4A83-8242-6EBDCF3183C6}" destId="{A2F8FC41-58EB-4A09-80AF-DC0E7F6D387E}" srcOrd="1" destOrd="0" parTransId="{C4A36A68-21E9-42A8-831F-DEB6DBD801BC}" sibTransId="{9BA0F83A-0345-4060-AA64-0E5CC216EA8A}"/>
    <dgm:cxn modelId="{9B86D49B-9E54-458A-B0F8-75BDEFFCEF38}" type="presOf" srcId="{24AAA7F2-0988-4AE0-9E69-5953B09FCD02}" destId="{205A35E4-433F-4A63-9235-EB40A29AF942}" srcOrd="0" destOrd="1" presId="urn:microsoft.com/office/officeart/2005/8/layout/vList2"/>
    <dgm:cxn modelId="{B3A2345D-A998-4D01-A3AF-CE99059CAC58}" type="presOf" srcId="{CCE309E2-B158-409B-8EB7-CB835606A151}" destId="{1318B041-F4E6-4332-87D6-707151B7C43C}" srcOrd="0" destOrd="0" presId="urn:microsoft.com/office/officeart/2005/8/layout/vList2"/>
    <dgm:cxn modelId="{66D353CB-9865-4C32-924A-7CE8FB7443BE}" srcId="{581442DC-42E2-4E69-B4C3-FD28FA1811DE}" destId="{1C08788B-C2AF-4A46-B974-AA39127EC3F1}" srcOrd="0" destOrd="0" parTransId="{84A75EC6-102F-4DB6-B35A-265950BFCB80}" sibTransId="{D3984D60-D124-4FBB-AD09-BA67E788C5D8}"/>
    <dgm:cxn modelId="{8E71FA5B-4A9A-4D26-8C46-21DA35F87732}" type="presOf" srcId="{01449118-7529-4812-84E5-2E7B5B930763}" destId="{205A35E4-433F-4A63-9235-EB40A29AF942}" srcOrd="0" destOrd="2" presId="urn:microsoft.com/office/officeart/2005/8/layout/vList2"/>
    <dgm:cxn modelId="{4896E676-6A6D-48FC-9F12-975F7F92F654}" srcId="{581442DC-42E2-4E69-B4C3-FD28FA1811DE}" destId="{B6026782-1DB5-45F9-92D2-AB721A2616E6}" srcOrd="3" destOrd="0" parTransId="{F57CC6D0-9EFA-45B3-B8CB-59D59EDA0E2A}" sibTransId="{BA3137EC-42CA-49A9-89DA-7F81AB8F1E20}"/>
    <dgm:cxn modelId="{E38866DE-FC24-4AB8-A4B8-D52A95E6D5FB}" srcId="{A4195E94-25D5-4A83-8242-6EBDCF3183C6}" destId="{DA259644-5B09-4E67-8970-5B3D9B873F5D}" srcOrd="0" destOrd="0" parTransId="{C6896BAB-4177-47A3-B32F-0E05CAAF7E2F}" sibTransId="{929C91E9-2ED5-44C7-A752-92205EBA989D}"/>
    <dgm:cxn modelId="{867E0261-840B-40AD-A237-4DE95A5AE1BF}" srcId="{581442DC-42E2-4E69-B4C3-FD28FA1811DE}" destId="{5A94215A-31A0-4843-8145-2FC54E7F0E24}" srcOrd="4" destOrd="0" parTransId="{9593E425-4D0F-4E32-8C17-B9EF8622C332}" sibTransId="{0BDF80ED-7E04-43AF-9AC2-453A8B3ACE08}"/>
    <dgm:cxn modelId="{9B0DEA15-C006-436B-926B-B516D9C9769E}" type="presOf" srcId="{1C08788B-C2AF-4A46-B974-AA39127EC3F1}" destId="{25BE5AA1-6791-44F5-B80C-A32E18E371AD}" srcOrd="0" destOrd="0" presId="urn:microsoft.com/office/officeart/2005/8/layout/vList2"/>
    <dgm:cxn modelId="{A2453405-9F59-4F1A-8CE3-C010E8E4B239}" type="presParOf" srcId="{9162CE0B-F0DA-4C8A-A53A-3BF75F487D4B}" destId="{25BE5AA1-6791-44F5-B80C-A32E18E371AD}" srcOrd="0" destOrd="0" presId="urn:microsoft.com/office/officeart/2005/8/layout/vList2"/>
    <dgm:cxn modelId="{7B739AAE-3507-4C2F-BD7D-4E8B082CDDE2}" type="presParOf" srcId="{9162CE0B-F0DA-4C8A-A53A-3BF75F487D4B}" destId="{205A35E4-433F-4A63-9235-EB40A29AF942}" srcOrd="1" destOrd="0" presId="urn:microsoft.com/office/officeart/2005/8/layout/vList2"/>
    <dgm:cxn modelId="{551848EB-707E-4C6D-9A3D-93A0C534A9DF}" type="presParOf" srcId="{9162CE0B-F0DA-4C8A-A53A-3BF75F487D4B}" destId="{1318B041-F4E6-4332-87D6-707151B7C43C}" srcOrd="2" destOrd="0" presId="urn:microsoft.com/office/officeart/2005/8/layout/vList2"/>
    <dgm:cxn modelId="{B72228BC-637C-44B2-AF9E-4A6E4C12E65F}" type="presParOf" srcId="{9162CE0B-F0DA-4C8A-A53A-3BF75F487D4B}" destId="{A2765CEA-0D48-4038-9DEA-18E684A5D9D8}" srcOrd="3" destOrd="0" presId="urn:microsoft.com/office/officeart/2005/8/layout/vList2"/>
    <dgm:cxn modelId="{6528CB2B-0B3C-4C21-B2AF-0EC23A12626B}" type="presParOf" srcId="{9162CE0B-F0DA-4C8A-A53A-3BF75F487D4B}" destId="{BC92A35E-32C2-4988-A51B-A6C730508B6D}" srcOrd="4" destOrd="0" presId="urn:microsoft.com/office/officeart/2005/8/layout/vList2"/>
    <dgm:cxn modelId="{BC250DA4-8F2E-40CC-8E08-3AF57EA3BDC4}" type="presParOf" srcId="{9162CE0B-F0DA-4C8A-A53A-3BF75F487D4B}" destId="{3BD86381-5197-492B-92BE-30F8AA318DD2}" srcOrd="5" destOrd="0" presId="urn:microsoft.com/office/officeart/2005/8/layout/vList2"/>
    <dgm:cxn modelId="{6E3412DD-1F0A-4B9F-A092-9044F016EF7A}" type="presParOf" srcId="{9162CE0B-F0DA-4C8A-A53A-3BF75F487D4B}" destId="{0F232CF2-FAAF-454D-B253-5CEDDF924BB1}" srcOrd="6" destOrd="0" presId="urn:microsoft.com/office/officeart/2005/8/layout/vList2"/>
    <dgm:cxn modelId="{E6F74F70-5405-410F-9C0D-118BE79835B5}" type="presParOf" srcId="{9162CE0B-F0DA-4C8A-A53A-3BF75F487D4B}" destId="{0BC3100D-94C5-45E0-910B-8B9A0F64718F}" srcOrd="7" destOrd="0" presId="urn:microsoft.com/office/officeart/2005/8/layout/vList2"/>
    <dgm:cxn modelId="{F0F8DB5C-46F0-4F9C-A0D8-C0D5472FA056}" type="presParOf" srcId="{9162CE0B-F0DA-4C8A-A53A-3BF75F487D4B}" destId="{68978666-12EA-4B22-BD01-1320C998133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65EE72-F59D-4CEC-86B3-A0C553153271}"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IN"/>
        </a:p>
      </dgm:t>
    </dgm:pt>
    <dgm:pt modelId="{FBA9C54A-B92D-4273-9450-562237202F34}">
      <dgm:prSet phldrT="[Text]"/>
      <dgm:spPr/>
      <dgm:t>
        <a:bodyPr/>
        <a:lstStyle/>
        <a:p>
          <a:r>
            <a:rPr lang="en-IN" dirty="0">
              <a:latin typeface="Segoe UI Semilight" panose="020B0402040204020203" pitchFamily="34" charset="0"/>
              <a:cs typeface="Segoe UI Semilight" panose="020B0402040204020203" pitchFamily="34" charset="0"/>
            </a:rPr>
            <a:t>Zero Rated/ Exempt (0%)</a:t>
          </a:r>
        </a:p>
      </dgm:t>
    </dgm:pt>
    <dgm:pt modelId="{53386946-CFCE-4839-9FEE-1989E8EA7397}" type="parTrans" cxnId="{DD3CF269-0851-4E4D-843F-BF1F309D64B0}">
      <dgm:prSet/>
      <dgm:spPr/>
      <dgm:t>
        <a:bodyPr/>
        <a:lstStyle/>
        <a:p>
          <a:endParaRPr lang="en-IN"/>
        </a:p>
      </dgm:t>
    </dgm:pt>
    <dgm:pt modelId="{8AFA6F34-9BE8-4EF2-8FEE-9B4CF1E124B1}" type="sibTrans" cxnId="{DD3CF269-0851-4E4D-843F-BF1F309D64B0}">
      <dgm:prSet/>
      <dgm:spPr/>
      <dgm:t>
        <a:bodyPr/>
        <a:lstStyle/>
        <a:p>
          <a:endParaRPr lang="en-IN"/>
        </a:p>
      </dgm:t>
    </dgm:pt>
    <dgm:pt modelId="{7A74C82E-EF75-4DEF-B374-9CEEE8CFD49C}">
      <dgm:prSet phldrT="[Text]" custT="1"/>
      <dgm:spPr/>
      <dgm:t>
        <a:bodyPr/>
        <a:lstStyle/>
        <a:p>
          <a:r>
            <a:rPr lang="en-IN" sz="1050" dirty="0">
              <a:effectLst/>
              <a:latin typeface="Segoe UI Semilight" panose="020B0402040204020203" pitchFamily="34" charset="0"/>
              <a:ea typeface="+mn-ea"/>
              <a:cs typeface="Segoe UI Semilight" panose="020B0402040204020203" pitchFamily="34" charset="0"/>
            </a:rPr>
            <a:t>Essential items including food</a:t>
          </a:r>
          <a:endParaRPr lang="en-IN" sz="1050" dirty="0">
            <a:latin typeface="Segoe UI Semilight" panose="020B0402040204020203" pitchFamily="34" charset="0"/>
            <a:cs typeface="Segoe UI Semilight" panose="020B0402040204020203" pitchFamily="34" charset="0"/>
          </a:endParaRPr>
        </a:p>
      </dgm:t>
    </dgm:pt>
    <dgm:pt modelId="{477CB6CE-AA7D-4F09-A035-06D3B6C229DD}" type="parTrans" cxnId="{C3E78947-798C-47BB-8B97-041C335F324C}">
      <dgm:prSet/>
      <dgm:spPr/>
      <dgm:t>
        <a:bodyPr/>
        <a:lstStyle/>
        <a:p>
          <a:endParaRPr lang="en-IN"/>
        </a:p>
      </dgm:t>
    </dgm:pt>
    <dgm:pt modelId="{6A735FB5-8B84-4276-BD47-2EB951028D9C}" type="sibTrans" cxnId="{C3E78947-798C-47BB-8B97-041C335F324C}">
      <dgm:prSet/>
      <dgm:spPr/>
      <dgm:t>
        <a:bodyPr/>
        <a:lstStyle/>
        <a:p>
          <a:endParaRPr lang="en-IN"/>
        </a:p>
      </dgm:t>
    </dgm:pt>
    <dgm:pt modelId="{D7B53140-24F9-427F-8452-86648481AD05}">
      <dgm:prSet phldrT="[Text]" custT="1"/>
      <dgm:spPr/>
      <dgm:t>
        <a:bodyPr/>
        <a:lstStyle/>
        <a:p>
          <a:pPr>
            <a:buClrTx/>
            <a:buSzTx/>
            <a:buFontTx/>
            <a:buNone/>
          </a:pPr>
          <a:r>
            <a:rPr lang="en-US" altLang="zh-CN" sz="1050" dirty="0">
              <a:latin typeface="Segoe UI Semilight" panose="020B0402040204020203" pitchFamily="34" charset="0"/>
              <a:cs typeface="Segoe UI Semilight" panose="020B0402040204020203" pitchFamily="34" charset="0"/>
              <a:sym typeface="Arial" panose="020B0604020202020204" pitchFamily="34" charset="0"/>
            </a:rPr>
            <a:t>Fresh meat, fish chicken, eggs, milk, butter milk, curd, natural honey, fresh fruits and vegetables, flour, besan, bread, prasad, salt, bhindi. Sindoor, stamps, judicial papers, printed books, newspapers, bangles, handloom</a:t>
          </a:r>
          <a:endParaRPr lang="en-IN" sz="1050" dirty="0">
            <a:latin typeface="Segoe UI Semilight" panose="020B0402040204020203" pitchFamily="34" charset="0"/>
            <a:cs typeface="Segoe UI Semilight" panose="020B0402040204020203" pitchFamily="34" charset="0"/>
          </a:endParaRPr>
        </a:p>
      </dgm:t>
    </dgm:pt>
    <dgm:pt modelId="{198D2936-FA04-462F-A066-FD0BADD1F75F}" type="parTrans" cxnId="{9DDDD209-32A6-4BA1-AAAC-58F57DEDC58B}">
      <dgm:prSet/>
      <dgm:spPr/>
      <dgm:t>
        <a:bodyPr/>
        <a:lstStyle/>
        <a:p>
          <a:endParaRPr lang="en-IN"/>
        </a:p>
      </dgm:t>
    </dgm:pt>
    <dgm:pt modelId="{8592ECA8-9699-4BE7-8D2B-91B8D2EE2814}" type="sibTrans" cxnId="{9DDDD209-32A6-4BA1-AAAC-58F57DEDC58B}">
      <dgm:prSet/>
      <dgm:spPr/>
      <dgm:t>
        <a:bodyPr/>
        <a:lstStyle/>
        <a:p>
          <a:endParaRPr lang="en-IN"/>
        </a:p>
      </dgm:t>
    </dgm:pt>
    <dgm:pt modelId="{4BFC80BF-C488-43E6-85A1-3577087F4CEA}">
      <dgm:prSet phldrT="[Text]"/>
      <dgm:spPr/>
      <dgm:t>
        <a:bodyPr/>
        <a:lstStyle/>
        <a:p>
          <a:r>
            <a:rPr lang="en-IN" dirty="0">
              <a:latin typeface="Segoe UI Semilight" panose="020B0402040204020203" pitchFamily="34" charset="0"/>
              <a:cs typeface="Segoe UI Semilight" panose="020B0402040204020203" pitchFamily="34" charset="0"/>
            </a:rPr>
            <a:t>Merit Rate (5%)</a:t>
          </a:r>
        </a:p>
      </dgm:t>
    </dgm:pt>
    <dgm:pt modelId="{841C32A1-3E38-4566-862B-916816098CCC}" type="parTrans" cxnId="{D6B3C68A-0584-4226-8042-7C0B07E474C6}">
      <dgm:prSet/>
      <dgm:spPr/>
      <dgm:t>
        <a:bodyPr/>
        <a:lstStyle/>
        <a:p>
          <a:endParaRPr lang="en-IN"/>
        </a:p>
      </dgm:t>
    </dgm:pt>
    <dgm:pt modelId="{E3F1AFD7-8E3D-4764-8668-563DAC9EBEB4}" type="sibTrans" cxnId="{D6B3C68A-0584-4226-8042-7C0B07E474C6}">
      <dgm:prSet/>
      <dgm:spPr/>
      <dgm:t>
        <a:bodyPr/>
        <a:lstStyle/>
        <a:p>
          <a:endParaRPr lang="en-IN"/>
        </a:p>
      </dgm:t>
    </dgm:pt>
    <dgm:pt modelId="{3933402D-EC3B-42E8-BFB7-897477980DCB}">
      <dgm:prSet phldrT="[Text]" custT="1"/>
      <dgm:spPr/>
      <dgm:t>
        <a:bodyPr/>
        <a:lstStyle/>
        <a:p>
          <a:r>
            <a:rPr lang="en-IN" sz="1050" dirty="0">
              <a:effectLst/>
              <a:latin typeface="Segoe UI Semilight" panose="020B0402040204020203" pitchFamily="34" charset="0"/>
              <a:ea typeface="+mn-ea"/>
              <a:cs typeface="Segoe UI Semilight" panose="020B0402040204020203" pitchFamily="34" charset="0"/>
            </a:rPr>
            <a:t>Commonly used items</a:t>
          </a:r>
          <a:endParaRPr lang="en-IN" sz="1050" dirty="0">
            <a:latin typeface="Segoe UI Semilight" panose="020B0402040204020203" pitchFamily="34" charset="0"/>
            <a:cs typeface="Segoe UI Semilight" panose="020B0402040204020203" pitchFamily="34" charset="0"/>
          </a:endParaRPr>
        </a:p>
      </dgm:t>
    </dgm:pt>
    <dgm:pt modelId="{50F1D550-2000-4392-8671-284B96439B97}" type="parTrans" cxnId="{7602580E-A5BD-4979-B5BF-0E9876794B42}">
      <dgm:prSet/>
      <dgm:spPr/>
      <dgm:t>
        <a:bodyPr/>
        <a:lstStyle/>
        <a:p>
          <a:endParaRPr lang="en-IN"/>
        </a:p>
      </dgm:t>
    </dgm:pt>
    <dgm:pt modelId="{ECE16DA0-7B3E-4663-9698-C766F46209C4}" type="sibTrans" cxnId="{7602580E-A5BD-4979-B5BF-0E9876794B42}">
      <dgm:prSet/>
      <dgm:spPr/>
      <dgm:t>
        <a:bodyPr/>
        <a:lstStyle/>
        <a:p>
          <a:endParaRPr lang="en-IN"/>
        </a:p>
      </dgm:t>
    </dgm:pt>
    <dgm:pt modelId="{AE390D71-9C27-4EE6-AC37-394C6A4F99B4}">
      <dgm:prSet phldrT="[Text]" custT="1"/>
      <dgm:spPr/>
      <dgm:t>
        <a:bodyPr/>
        <a:lstStyle/>
        <a:p>
          <a:r>
            <a:rPr lang="en-US" altLang="zh-CN" sz="14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Skimmed milk powder, branded paneer, frozen vegetables, coffee, tea, spices, pizza bread, rusk, kerosene, coal, medicines </a:t>
          </a:r>
          <a:endParaRPr lang="en-IN" sz="1400" dirty="0">
            <a:latin typeface="Segoe UI Semilight" panose="020B0402040204020203" pitchFamily="34" charset="0"/>
            <a:cs typeface="Segoe UI Semilight" panose="020B0402040204020203" pitchFamily="34" charset="0"/>
          </a:endParaRPr>
        </a:p>
      </dgm:t>
    </dgm:pt>
    <dgm:pt modelId="{116BE4E9-F5AF-4A0E-8410-547E4522139A}" type="parTrans" cxnId="{53F7BA41-DD1F-4606-9C65-818074833645}">
      <dgm:prSet/>
      <dgm:spPr/>
      <dgm:t>
        <a:bodyPr/>
        <a:lstStyle/>
        <a:p>
          <a:endParaRPr lang="en-IN"/>
        </a:p>
      </dgm:t>
    </dgm:pt>
    <dgm:pt modelId="{8EAC4EC0-A03E-4CAD-84D0-3E217DD4FE30}" type="sibTrans" cxnId="{53F7BA41-DD1F-4606-9C65-818074833645}">
      <dgm:prSet/>
      <dgm:spPr/>
      <dgm:t>
        <a:bodyPr/>
        <a:lstStyle/>
        <a:p>
          <a:endParaRPr lang="en-IN"/>
        </a:p>
      </dgm:t>
    </dgm:pt>
    <dgm:pt modelId="{77876FE9-962A-41C5-8AC4-EA4552D87B1C}">
      <dgm:prSet phldrT="[Text]"/>
      <dgm:spPr/>
      <dgm:t>
        <a:bodyPr/>
        <a:lstStyle/>
        <a:p>
          <a:r>
            <a:rPr lang="en-IN" dirty="0">
              <a:latin typeface="Segoe UI Semilight" panose="020B0402040204020203" pitchFamily="34" charset="0"/>
              <a:cs typeface="Segoe UI Semilight" panose="020B0402040204020203" pitchFamily="34" charset="0"/>
            </a:rPr>
            <a:t>Standard</a:t>
          </a:r>
          <a:r>
            <a:rPr lang="en-IN" baseline="0" dirty="0">
              <a:latin typeface="Segoe UI Semilight" panose="020B0402040204020203" pitchFamily="34" charset="0"/>
              <a:cs typeface="Segoe UI Semilight" panose="020B0402040204020203" pitchFamily="34" charset="0"/>
            </a:rPr>
            <a:t> Rate (12%, 18%)</a:t>
          </a:r>
          <a:endParaRPr lang="en-IN" dirty="0">
            <a:latin typeface="Segoe UI Semilight" panose="020B0402040204020203" pitchFamily="34" charset="0"/>
            <a:cs typeface="Segoe UI Semilight" panose="020B0402040204020203" pitchFamily="34" charset="0"/>
          </a:endParaRPr>
        </a:p>
      </dgm:t>
    </dgm:pt>
    <dgm:pt modelId="{8F50FD1E-7B5E-458A-9181-5641134CF250}" type="parTrans" cxnId="{CD91CDBE-27E6-4802-910D-4CCCE368FDE6}">
      <dgm:prSet/>
      <dgm:spPr/>
      <dgm:t>
        <a:bodyPr/>
        <a:lstStyle/>
        <a:p>
          <a:endParaRPr lang="en-IN"/>
        </a:p>
      </dgm:t>
    </dgm:pt>
    <dgm:pt modelId="{A215EB42-44A1-479C-ABC2-71F302751D42}" type="sibTrans" cxnId="{CD91CDBE-27E6-4802-910D-4CCCE368FDE6}">
      <dgm:prSet/>
      <dgm:spPr/>
      <dgm:t>
        <a:bodyPr/>
        <a:lstStyle/>
        <a:p>
          <a:endParaRPr lang="en-IN"/>
        </a:p>
      </dgm:t>
    </dgm:pt>
    <dgm:pt modelId="{64BE076C-FF26-46CD-AE08-8EEF715597EB}">
      <dgm:prSet phldrT="[Text]" custT="1"/>
      <dgm:spPr/>
      <dgm:t>
        <a:bodyPr/>
        <a:lstStyle/>
        <a:p>
          <a:r>
            <a:rPr lang="en-IN" sz="1050" dirty="0">
              <a:latin typeface="Segoe UI Semilight" panose="020B0402040204020203" pitchFamily="34" charset="0"/>
              <a:cs typeface="Segoe UI Semilight" panose="020B0402040204020203" pitchFamily="34" charset="0"/>
            </a:rPr>
            <a:t>Bulk of the goods and services. This includes fast-moving consumer goods.</a:t>
          </a:r>
        </a:p>
      </dgm:t>
    </dgm:pt>
    <dgm:pt modelId="{0A6E3DB1-1AA8-4449-B841-7D09DE98A422}" type="parTrans" cxnId="{AF31DD5D-4D42-4882-8AA7-9002D09F75E4}">
      <dgm:prSet/>
      <dgm:spPr/>
      <dgm:t>
        <a:bodyPr/>
        <a:lstStyle/>
        <a:p>
          <a:endParaRPr lang="en-IN"/>
        </a:p>
      </dgm:t>
    </dgm:pt>
    <dgm:pt modelId="{890D93EC-0B52-4C5E-9490-E25332ECD783}" type="sibTrans" cxnId="{AF31DD5D-4D42-4882-8AA7-9002D09F75E4}">
      <dgm:prSet/>
      <dgm:spPr/>
      <dgm:t>
        <a:bodyPr/>
        <a:lstStyle/>
        <a:p>
          <a:endParaRPr lang="en-IN"/>
        </a:p>
      </dgm:t>
    </dgm:pt>
    <dgm:pt modelId="{CA08AE34-71DA-4FE0-A3E0-949AB60C3A42}">
      <dgm:prSet phldrT="[Text]" custT="1"/>
      <dgm:spPr/>
      <dgm:t>
        <a:bodyPr/>
        <a:lstStyle/>
        <a:p>
          <a:pPr>
            <a:buClrTx/>
            <a:buSzTx/>
            <a:buFontTx/>
            <a:buNone/>
          </a:pPr>
          <a:r>
            <a:rPr lang="en-US" altLang="zh-CN" sz="9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Mobile Phones, butter, cheese, ghee, dry fruits in packaged form, sausage, fruit juices, namkeen, coloring books, picture books, Notebooks, steel products, printed circuits, camera, speakers, monitors, flavored refined sugar, pasta, cornflakes, pastries and cakes, preserved vegetables, jams, sauces, soups, ice cream, instant food mixes, mineral water, tissues etc.</a:t>
          </a:r>
          <a:endParaRPr lang="en-IN" sz="900" dirty="0">
            <a:latin typeface="Segoe UI Semilight" panose="020B0402040204020203" pitchFamily="34" charset="0"/>
            <a:cs typeface="Segoe UI Semilight" panose="020B0402040204020203" pitchFamily="34" charset="0"/>
          </a:endParaRPr>
        </a:p>
      </dgm:t>
    </dgm:pt>
    <dgm:pt modelId="{E33D923D-BE59-42FE-A57F-5B0F2FDE3276}" type="parTrans" cxnId="{D22A7EB5-A57D-4749-879C-6BEEB47B3ABA}">
      <dgm:prSet/>
      <dgm:spPr/>
      <dgm:t>
        <a:bodyPr/>
        <a:lstStyle/>
        <a:p>
          <a:endParaRPr lang="en-IN"/>
        </a:p>
      </dgm:t>
    </dgm:pt>
    <dgm:pt modelId="{36B9A012-EDA7-47D0-A1BF-E4291CC15D64}" type="sibTrans" cxnId="{D22A7EB5-A57D-4749-879C-6BEEB47B3ABA}">
      <dgm:prSet/>
      <dgm:spPr/>
      <dgm:t>
        <a:bodyPr/>
        <a:lstStyle/>
        <a:p>
          <a:endParaRPr lang="en-IN"/>
        </a:p>
      </dgm:t>
    </dgm:pt>
    <dgm:pt modelId="{15825829-0D47-4273-B90C-06BE4D3A6E68}">
      <dgm:prSet phldrT="[Text]"/>
      <dgm:spPr/>
      <dgm:t>
        <a:bodyPr/>
        <a:lstStyle/>
        <a:p>
          <a:r>
            <a:rPr lang="en-IN" dirty="0">
              <a:latin typeface="Segoe UI Semilight" panose="020B0402040204020203" pitchFamily="34" charset="0"/>
              <a:cs typeface="Segoe UI Semilight" panose="020B0402040204020203" pitchFamily="34" charset="0"/>
            </a:rPr>
            <a:t>Demerit Rate (28%) + Additional Cess</a:t>
          </a:r>
        </a:p>
      </dgm:t>
    </dgm:pt>
    <dgm:pt modelId="{05603D69-6D34-4C20-A806-74C0C9A1F45C}" type="parTrans" cxnId="{55B9E267-DB2B-49BD-B77E-C5C6A9AB5E52}">
      <dgm:prSet/>
      <dgm:spPr/>
      <dgm:t>
        <a:bodyPr/>
        <a:lstStyle/>
        <a:p>
          <a:endParaRPr lang="en-IN"/>
        </a:p>
      </dgm:t>
    </dgm:pt>
    <dgm:pt modelId="{A655FDFF-F8A9-4C86-8A91-3329C16D2974}" type="sibTrans" cxnId="{55B9E267-DB2B-49BD-B77E-C5C6A9AB5E52}">
      <dgm:prSet/>
      <dgm:spPr/>
      <dgm:t>
        <a:bodyPr/>
        <a:lstStyle/>
        <a:p>
          <a:endParaRPr lang="en-IN"/>
        </a:p>
      </dgm:t>
    </dgm:pt>
    <dgm:pt modelId="{37468ABD-DAB1-4599-A2E0-9D424E236730}">
      <dgm:prSet phldrT="[Text]"/>
      <dgm:spPr>
        <a:solidFill>
          <a:schemeClr val="bg1">
            <a:lumMod val="95000"/>
          </a:schemeClr>
        </a:solidFill>
      </dgm:spPr>
      <dgm:t>
        <a:bodyPr/>
        <a:lstStyle/>
        <a:p>
          <a:pPr>
            <a:buClrTx/>
            <a:buSzTx/>
            <a:buFontTx/>
            <a:buNone/>
          </a:pPr>
          <a:r>
            <a:rPr lang="en-US" altLang="zh-CN" dirty="0">
              <a:solidFill>
                <a:schemeClr val="tx1"/>
              </a:solidFill>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Pan masala, aerated water, paint, deodorants, shaving creams, after shave, hair shampoo, dye, sunscreen, wallpaper, ceramic tiles, water heater, dishwasher, weighing machine, washing machine, ATM, vending machines, vacuum cleaner, shavers, hair clippers, automobiles, motorcycles </a:t>
          </a:r>
          <a:endParaRPr lang="en-IN" dirty="0">
            <a:solidFill>
              <a:schemeClr val="tx1"/>
            </a:solidFill>
            <a:latin typeface="Segoe UI Semilight" panose="020B0402040204020203" pitchFamily="34" charset="0"/>
            <a:cs typeface="Segoe UI Semilight" panose="020B0402040204020203" pitchFamily="34" charset="0"/>
          </a:endParaRPr>
        </a:p>
      </dgm:t>
    </dgm:pt>
    <dgm:pt modelId="{2C94280E-E5C2-4A63-80B8-748DE1876F9D}" type="parTrans" cxnId="{E285C162-982E-4DFA-88FD-8CF85CC71BAC}">
      <dgm:prSet/>
      <dgm:spPr/>
      <dgm:t>
        <a:bodyPr/>
        <a:lstStyle/>
        <a:p>
          <a:endParaRPr lang="en-IN"/>
        </a:p>
      </dgm:t>
    </dgm:pt>
    <dgm:pt modelId="{3EF568AD-261D-4688-9B6A-650290723003}" type="sibTrans" cxnId="{E285C162-982E-4DFA-88FD-8CF85CC71BAC}">
      <dgm:prSet/>
      <dgm:spPr/>
      <dgm:t>
        <a:bodyPr/>
        <a:lstStyle/>
        <a:p>
          <a:endParaRPr lang="en-IN"/>
        </a:p>
      </dgm:t>
    </dgm:pt>
    <dgm:pt modelId="{ADE2B401-6E50-45F0-B74E-CDB714045DC6}">
      <dgm:prSet phldrT="[Text]" custT="1"/>
      <dgm:spPr/>
      <dgm:t>
        <a:bodyPr/>
        <a:lstStyle/>
        <a:p>
          <a:pPr>
            <a:buClrTx/>
            <a:buSzTx/>
            <a:buFontTx/>
            <a:buNone/>
          </a:pPr>
          <a:r>
            <a:rPr lang="en-IN" sz="1050" dirty="0">
              <a:effectLst/>
              <a:latin typeface="Segoe UI Semilight" panose="020B0402040204020203" pitchFamily="34" charset="0"/>
              <a:ea typeface="+mn-ea"/>
              <a:cs typeface="Segoe UI Semilight" panose="020B0402040204020203" pitchFamily="34" charset="0"/>
            </a:rPr>
            <a:t>Luxury cars, tobacco, and aerated drinks</a:t>
          </a:r>
          <a:endParaRPr lang="en-IN" sz="1050" dirty="0">
            <a:latin typeface="Segoe UI Semilight" panose="020B0402040204020203" pitchFamily="34" charset="0"/>
            <a:cs typeface="Segoe UI Semilight" panose="020B0402040204020203" pitchFamily="34" charset="0"/>
          </a:endParaRPr>
        </a:p>
      </dgm:t>
    </dgm:pt>
    <dgm:pt modelId="{F8C60D5E-ECFC-4776-940B-BC3B7262CFCB}" type="parTrans" cxnId="{5D664E28-7C52-44D9-A0DB-139EAFC1B1DB}">
      <dgm:prSet/>
      <dgm:spPr/>
      <dgm:t>
        <a:bodyPr/>
        <a:lstStyle/>
        <a:p>
          <a:endParaRPr lang="en-IN"/>
        </a:p>
      </dgm:t>
    </dgm:pt>
    <dgm:pt modelId="{29FB9E46-1FD3-4D2E-9DDF-D5F14DB76012}" type="sibTrans" cxnId="{5D664E28-7C52-44D9-A0DB-139EAFC1B1DB}">
      <dgm:prSet/>
      <dgm:spPr/>
      <dgm:t>
        <a:bodyPr/>
        <a:lstStyle/>
        <a:p>
          <a:endParaRPr lang="en-IN"/>
        </a:p>
      </dgm:t>
    </dgm:pt>
    <dgm:pt modelId="{34C7A0DB-357B-4723-B64C-0E96FD3E52ED}">
      <dgm:prSet phldrT="[Text]" custT="1"/>
      <dgm:spPr/>
      <dgm:t>
        <a:bodyPr/>
        <a:lstStyle/>
        <a:p>
          <a:r>
            <a:rPr lang="en-IN" sz="2400" dirty="0">
              <a:solidFill>
                <a:srgbClr val="00B050"/>
              </a:solidFill>
              <a:latin typeface="Segoe UI Semilight" panose="020B0402040204020203" pitchFamily="34" charset="0"/>
              <a:cs typeface="Segoe UI Semilight" panose="020B0402040204020203" pitchFamily="34" charset="0"/>
            </a:rPr>
            <a:t>Chapter V (3%)</a:t>
          </a:r>
        </a:p>
      </dgm:t>
    </dgm:pt>
    <dgm:pt modelId="{FBF969BC-665A-46AB-8FC7-58CDB37FF771}" type="parTrans" cxnId="{DFB0643E-D1AC-4206-99F3-35BFA41AC784}">
      <dgm:prSet/>
      <dgm:spPr/>
      <dgm:t>
        <a:bodyPr/>
        <a:lstStyle/>
        <a:p>
          <a:endParaRPr lang="en-IN"/>
        </a:p>
      </dgm:t>
    </dgm:pt>
    <dgm:pt modelId="{59296EBA-17DD-4E11-93DB-A1AD9BEAB099}" type="sibTrans" cxnId="{DFB0643E-D1AC-4206-99F3-35BFA41AC784}">
      <dgm:prSet/>
      <dgm:spPr/>
      <dgm:t>
        <a:bodyPr/>
        <a:lstStyle/>
        <a:p>
          <a:endParaRPr lang="en-IN"/>
        </a:p>
      </dgm:t>
    </dgm:pt>
    <dgm:pt modelId="{93C36A81-81FF-451F-AFD1-A06CFF90D14C}">
      <dgm:prSet phldrT="[Text]"/>
      <dgm:spPr/>
      <dgm:t>
        <a:bodyPr/>
        <a:lstStyle/>
        <a:p>
          <a:r>
            <a:rPr lang="en-US" dirty="0">
              <a:latin typeface="Segoe UI Semilight" panose="020B0402040204020203" pitchFamily="34" charset="0"/>
              <a:cs typeface="Segoe UI Semilight" panose="020B0402040204020203" pitchFamily="34" charset="0"/>
            </a:rPr>
            <a:t>Gold  (including  gold  plated  with  platinum)  unwrought  or  in  semi-manufactured forms, or in powder form, Base  metals,  silver  or  gold,  clad  with  platinum,  not  further worked than semi-manufactured</a:t>
          </a:r>
          <a:endParaRPr lang="en-IN" dirty="0">
            <a:latin typeface="Segoe UI Semilight" panose="020B0402040204020203" pitchFamily="34" charset="0"/>
            <a:cs typeface="Segoe UI Semilight" panose="020B0402040204020203" pitchFamily="34" charset="0"/>
          </a:endParaRPr>
        </a:p>
      </dgm:t>
    </dgm:pt>
    <dgm:pt modelId="{B0D2ADF4-1FBE-4FAD-9A69-99A0167905FD}" type="parTrans" cxnId="{2F8D1A19-248A-405A-B5E5-B56816A16DA5}">
      <dgm:prSet/>
      <dgm:spPr/>
      <dgm:t>
        <a:bodyPr/>
        <a:lstStyle/>
        <a:p>
          <a:endParaRPr lang="en-IN"/>
        </a:p>
      </dgm:t>
    </dgm:pt>
    <dgm:pt modelId="{EE53F2FF-278B-4779-BD58-0A135948D446}" type="sibTrans" cxnId="{2F8D1A19-248A-405A-B5E5-B56816A16DA5}">
      <dgm:prSet/>
      <dgm:spPr/>
      <dgm:t>
        <a:bodyPr/>
        <a:lstStyle/>
        <a:p>
          <a:endParaRPr lang="en-IN"/>
        </a:p>
      </dgm:t>
    </dgm:pt>
    <dgm:pt modelId="{E4F792EF-A9A6-4E53-A5D5-661C620497EB}">
      <dgm:prSet phldrT="[Text]" custT="1"/>
      <dgm:spPr/>
      <dgm:t>
        <a:bodyPr/>
        <a:lstStyle/>
        <a:p>
          <a:r>
            <a:rPr lang="en-IN" sz="1200" dirty="0">
              <a:effectLst/>
              <a:latin typeface="Segoe UI Semilight" panose="020B0402040204020203" pitchFamily="34" charset="0"/>
              <a:ea typeface="+mn-ea"/>
              <a:cs typeface="Segoe UI Semilight" panose="020B0402040204020203" pitchFamily="34" charset="0"/>
            </a:rPr>
            <a:t>Jewellery</a:t>
          </a:r>
          <a:endParaRPr lang="en-IN" sz="1200" dirty="0">
            <a:latin typeface="Segoe UI Semilight" panose="020B0402040204020203" pitchFamily="34" charset="0"/>
            <a:cs typeface="Segoe UI Semilight" panose="020B0402040204020203" pitchFamily="34" charset="0"/>
          </a:endParaRPr>
        </a:p>
      </dgm:t>
    </dgm:pt>
    <dgm:pt modelId="{3411E67E-7219-49B1-B9CD-DE4161A89582}" type="parTrans" cxnId="{B9FABA3E-4D05-4CA3-AC9B-BE3D32626EE5}">
      <dgm:prSet/>
      <dgm:spPr/>
      <dgm:t>
        <a:bodyPr/>
        <a:lstStyle/>
        <a:p>
          <a:endParaRPr lang="en-IN"/>
        </a:p>
      </dgm:t>
    </dgm:pt>
    <dgm:pt modelId="{A4007BAA-CA56-4109-958C-8A2826B29A6E}" type="sibTrans" cxnId="{B9FABA3E-4D05-4CA3-AC9B-BE3D32626EE5}">
      <dgm:prSet/>
      <dgm:spPr/>
      <dgm:t>
        <a:bodyPr/>
        <a:lstStyle/>
        <a:p>
          <a:endParaRPr lang="en-IN"/>
        </a:p>
      </dgm:t>
    </dgm:pt>
    <dgm:pt modelId="{D02D815C-7F13-428F-9D14-5479FF85257E}" type="pres">
      <dgm:prSet presAssocID="{F465EE72-F59D-4CEC-86B3-A0C553153271}" presName="theList" presStyleCnt="0">
        <dgm:presLayoutVars>
          <dgm:dir/>
          <dgm:animLvl val="lvl"/>
          <dgm:resizeHandles val="exact"/>
        </dgm:presLayoutVars>
      </dgm:prSet>
      <dgm:spPr/>
      <dgm:t>
        <a:bodyPr/>
        <a:lstStyle/>
        <a:p>
          <a:endParaRPr lang="en-US"/>
        </a:p>
      </dgm:t>
    </dgm:pt>
    <dgm:pt modelId="{CC607AAF-EE20-4408-8D21-6D4B48BC782E}" type="pres">
      <dgm:prSet presAssocID="{FBA9C54A-B92D-4273-9450-562237202F34}" presName="compNode" presStyleCnt="0"/>
      <dgm:spPr/>
    </dgm:pt>
    <dgm:pt modelId="{8FE81DA9-5291-4565-8994-B19727DBB477}" type="pres">
      <dgm:prSet presAssocID="{FBA9C54A-B92D-4273-9450-562237202F34}" presName="aNode" presStyleLbl="bgShp" presStyleIdx="0" presStyleCnt="5"/>
      <dgm:spPr/>
      <dgm:t>
        <a:bodyPr/>
        <a:lstStyle/>
        <a:p>
          <a:endParaRPr lang="en-US"/>
        </a:p>
      </dgm:t>
    </dgm:pt>
    <dgm:pt modelId="{DDD0E2D6-78FE-41CB-B5E2-AA76B8673088}" type="pres">
      <dgm:prSet presAssocID="{FBA9C54A-B92D-4273-9450-562237202F34}" presName="textNode" presStyleLbl="bgShp" presStyleIdx="0" presStyleCnt="5"/>
      <dgm:spPr/>
      <dgm:t>
        <a:bodyPr/>
        <a:lstStyle/>
        <a:p>
          <a:endParaRPr lang="en-US"/>
        </a:p>
      </dgm:t>
    </dgm:pt>
    <dgm:pt modelId="{905885E7-2DB6-4C62-92D7-B75E82D25C13}" type="pres">
      <dgm:prSet presAssocID="{FBA9C54A-B92D-4273-9450-562237202F34}" presName="compChildNode" presStyleCnt="0"/>
      <dgm:spPr/>
    </dgm:pt>
    <dgm:pt modelId="{B84B185C-5B0D-4B2B-9A5C-9D5BAD09769B}" type="pres">
      <dgm:prSet presAssocID="{FBA9C54A-B92D-4273-9450-562237202F34}" presName="theInnerList" presStyleCnt="0"/>
      <dgm:spPr/>
    </dgm:pt>
    <dgm:pt modelId="{02E037B5-E12B-4757-9587-F2790ACE18D6}" type="pres">
      <dgm:prSet presAssocID="{7A74C82E-EF75-4DEF-B374-9CEEE8CFD49C}" presName="childNode" presStyleLbl="node1" presStyleIdx="0" presStyleCnt="10" custScaleY="33288">
        <dgm:presLayoutVars>
          <dgm:bulletEnabled val="1"/>
        </dgm:presLayoutVars>
      </dgm:prSet>
      <dgm:spPr/>
      <dgm:t>
        <a:bodyPr/>
        <a:lstStyle/>
        <a:p>
          <a:endParaRPr lang="en-US"/>
        </a:p>
      </dgm:t>
    </dgm:pt>
    <dgm:pt modelId="{AE93BF46-152C-464F-89AA-FEAE35761E5D}" type="pres">
      <dgm:prSet presAssocID="{7A74C82E-EF75-4DEF-B374-9CEEE8CFD49C}" presName="aSpace2" presStyleCnt="0"/>
      <dgm:spPr/>
    </dgm:pt>
    <dgm:pt modelId="{9BEDB2BA-D9E4-4D9F-8B7B-CE6779D49619}" type="pres">
      <dgm:prSet presAssocID="{D7B53140-24F9-427F-8452-86648481AD05}" presName="childNode" presStyleLbl="node1" presStyleIdx="1" presStyleCnt="10">
        <dgm:presLayoutVars>
          <dgm:bulletEnabled val="1"/>
        </dgm:presLayoutVars>
      </dgm:prSet>
      <dgm:spPr/>
      <dgm:t>
        <a:bodyPr/>
        <a:lstStyle/>
        <a:p>
          <a:endParaRPr lang="en-US"/>
        </a:p>
      </dgm:t>
    </dgm:pt>
    <dgm:pt modelId="{30237551-CFA2-4966-BCBF-6CB7B79942BB}" type="pres">
      <dgm:prSet presAssocID="{FBA9C54A-B92D-4273-9450-562237202F34}" presName="aSpace" presStyleCnt="0"/>
      <dgm:spPr/>
    </dgm:pt>
    <dgm:pt modelId="{A33D6AA7-FEDD-4C82-8ABD-AE01535E302B}" type="pres">
      <dgm:prSet presAssocID="{4BFC80BF-C488-43E6-85A1-3577087F4CEA}" presName="compNode" presStyleCnt="0"/>
      <dgm:spPr/>
    </dgm:pt>
    <dgm:pt modelId="{6103B15A-472A-4CC5-90E7-CB8ED2A790E0}" type="pres">
      <dgm:prSet presAssocID="{4BFC80BF-C488-43E6-85A1-3577087F4CEA}" presName="aNode" presStyleLbl="bgShp" presStyleIdx="1" presStyleCnt="5"/>
      <dgm:spPr/>
      <dgm:t>
        <a:bodyPr/>
        <a:lstStyle/>
        <a:p>
          <a:endParaRPr lang="en-US"/>
        </a:p>
      </dgm:t>
    </dgm:pt>
    <dgm:pt modelId="{14D34451-E211-44F6-B6C2-94E2D421E4D0}" type="pres">
      <dgm:prSet presAssocID="{4BFC80BF-C488-43E6-85A1-3577087F4CEA}" presName="textNode" presStyleLbl="bgShp" presStyleIdx="1" presStyleCnt="5"/>
      <dgm:spPr/>
      <dgm:t>
        <a:bodyPr/>
        <a:lstStyle/>
        <a:p>
          <a:endParaRPr lang="en-US"/>
        </a:p>
      </dgm:t>
    </dgm:pt>
    <dgm:pt modelId="{7481AB64-58E7-42D4-9CD7-FF96F093DA4F}" type="pres">
      <dgm:prSet presAssocID="{4BFC80BF-C488-43E6-85A1-3577087F4CEA}" presName="compChildNode" presStyleCnt="0"/>
      <dgm:spPr/>
    </dgm:pt>
    <dgm:pt modelId="{45240C07-1053-46AD-8E35-6C25B132A5D1}" type="pres">
      <dgm:prSet presAssocID="{4BFC80BF-C488-43E6-85A1-3577087F4CEA}" presName="theInnerList" presStyleCnt="0"/>
      <dgm:spPr/>
    </dgm:pt>
    <dgm:pt modelId="{0273C940-5DA9-4A8C-8B53-88F36671DF12}" type="pres">
      <dgm:prSet presAssocID="{3933402D-EC3B-42E8-BFB7-897477980DCB}" presName="childNode" presStyleLbl="node1" presStyleIdx="2" presStyleCnt="10" custScaleY="19930">
        <dgm:presLayoutVars>
          <dgm:bulletEnabled val="1"/>
        </dgm:presLayoutVars>
      </dgm:prSet>
      <dgm:spPr/>
      <dgm:t>
        <a:bodyPr/>
        <a:lstStyle/>
        <a:p>
          <a:endParaRPr lang="en-US"/>
        </a:p>
      </dgm:t>
    </dgm:pt>
    <dgm:pt modelId="{320852BD-A4FD-435F-ACEA-2EA91D6AD21A}" type="pres">
      <dgm:prSet presAssocID="{3933402D-EC3B-42E8-BFB7-897477980DCB}" presName="aSpace2" presStyleCnt="0"/>
      <dgm:spPr/>
    </dgm:pt>
    <dgm:pt modelId="{E62305B2-650B-4277-846C-0E4DA79C78BA}" type="pres">
      <dgm:prSet presAssocID="{AE390D71-9C27-4EE6-AC37-394C6A4F99B4}" presName="childNode" presStyleLbl="node1" presStyleIdx="3" presStyleCnt="10">
        <dgm:presLayoutVars>
          <dgm:bulletEnabled val="1"/>
        </dgm:presLayoutVars>
      </dgm:prSet>
      <dgm:spPr/>
      <dgm:t>
        <a:bodyPr/>
        <a:lstStyle/>
        <a:p>
          <a:endParaRPr lang="en-US"/>
        </a:p>
      </dgm:t>
    </dgm:pt>
    <dgm:pt modelId="{628FEEC7-B59F-4451-AC14-16E0C8272E9F}" type="pres">
      <dgm:prSet presAssocID="{4BFC80BF-C488-43E6-85A1-3577087F4CEA}" presName="aSpace" presStyleCnt="0"/>
      <dgm:spPr/>
    </dgm:pt>
    <dgm:pt modelId="{DAEBD4E4-808B-461B-80D0-E6A1CD32AA8E}" type="pres">
      <dgm:prSet presAssocID="{77876FE9-962A-41C5-8AC4-EA4552D87B1C}" presName="compNode" presStyleCnt="0"/>
      <dgm:spPr/>
    </dgm:pt>
    <dgm:pt modelId="{544B0236-5699-45C8-B933-DE64D9691FDF}" type="pres">
      <dgm:prSet presAssocID="{77876FE9-962A-41C5-8AC4-EA4552D87B1C}" presName="aNode" presStyleLbl="bgShp" presStyleIdx="2" presStyleCnt="5"/>
      <dgm:spPr/>
      <dgm:t>
        <a:bodyPr/>
        <a:lstStyle/>
        <a:p>
          <a:endParaRPr lang="en-US"/>
        </a:p>
      </dgm:t>
    </dgm:pt>
    <dgm:pt modelId="{45EFE038-63AC-43CD-BCBF-101C05A1B6A8}" type="pres">
      <dgm:prSet presAssocID="{77876FE9-962A-41C5-8AC4-EA4552D87B1C}" presName="textNode" presStyleLbl="bgShp" presStyleIdx="2" presStyleCnt="5"/>
      <dgm:spPr/>
      <dgm:t>
        <a:bodyPr/>
        <a:lstStyle/>
        <a:p>
          <a:endParaRPr lang="en-US"/>
        </a:p>
      </dgm:t>
    </dgm:pt>
    <dgm:pt modelId="{6657FDE0-F7F8-4C39-B913-2FD4BFB09DAC}" type="pres">
      <dgm:prSet presAssocID="{77876FE9-962A-41C5-8AC4-EA4552D87B1C}" presName="compChildNode" presStyleCnt="0"/>
      <dgm:spPr/>
    </dgm:pt>
    <dgm:pt modelId="{6460B658-6B02-4279-A5B0-8C5E0872AD3E}" type="pres">
      <dgm:prSet presAssocID="{77876FE9-962A-41C5-8AC4-EA4552D87B1C}" presName="theInnerList" presStyleCnt="0"/>
      <dgm:spPr/>
    </dgm:pt>
    <dgm:pt modelId="{F36C2A52-C9B8-43F5-B505-62A1EA7F9DB9}" type="pres">
      <dgm:prSet presAssocID="{64BE076C-FF26-46CD-AE08-8EEF715597EB}" presName="childNode" presStyleLbl="node1" presStyleIdx="4" presStyleCnt="10" custScaleX="108470" custScaleY="38072">
        <dgm:presLayoutVars>
          <dgm:bulletEnabled val="1"/>
        </dgm:presLayoutVars>
      </dgm:prSet>
      <dgm:spPr/>
      <dgm:t>
        <a:bodyPr/>
        <a:lstStyle/>
        <a:p>
          <a:endParaRPr lang="en-US"/>
        </a:p>
      </dgm:t>
    </dgm:pt>
    <dgm:pt modelId="{25B760F2-48B7-4378-B187-E210BA036ED3}" type="pres">
      <dgm:prSet presAssocID="{64BE076C-FF26-46CD-AE08-8EEF715597EB}" presName="aSpace2" presStyleCnt="0"/>
      <dgm:spPr/>
    </dgm:pt>
    <dgm:pt modelId="{DB52BF19-F49A-4683-B01D-C03A07994D0A}" type="pres">
      <dgm:prSet presAssocID="{CA08AE34-71DA-4FE0-A3E0-949AB60C3A42}" presName="childNode" presStyleLbl="node1" presStyleIdx="5" presStyleCnt="10" custScaleX="119655">
        <dgm:presLayoutVars>
          <dgm:bulletEnabled val="1"/>
        </dgm:presLayoutVars>
      </dgm:prSet>
      <dgm:spPr/>
      <dgm:t>
        <a:bodyPr/>
        <a:lstStyle/>
        <a:p>
          <a:endParaRPr lang="en-US"/>
        </a:p>
      </dgm:t>
    </dgm:pt>
    <dgm:pt modelId="{52BE20D3-B061-499E-A4A2-8804DEDE4808}" type="pres">
      <dgm:prSet presAssocID="{77876FE9-962A-41C5-8AC4-EA4552D87B1C}" presName="aSpace" presStyleCnt="0"/>
      <dgm:spPr/>
    </dgm:pt>
    <dgm:pt modelId="{4C7C1B13-E895-4A65-AC6B-15D0EF12E62F}" type="pres">
      <dgm:prSet presAssocID="{15825829-0D47-4273-B90C-06BE4D3A6E68}" presName="compNode" presStyleCnt="0"/>
      <dgm:spPr/>
    </dgm:pt>
    <dgm:pt modelId="{07BD1CA2-95ED-4FBF-9064-CD430095A5A8}" type="pres">
      <dgm:prSet presAssocID="{15825829-0D47-4273-B90C-06BE4D3A6E68}" presName="aNode" presStyleLbl="bgShp" presStyleIdx="3" presStyleCnt="5"/>
      <dgm:spPr/>
      <dgm:t>
        <a:bodyPr/>
        <a:lstStyle/>
        <a:p>
          <a:endParaRPr lang="en-US"/>
        </a:p>
      </dgm:t>
    </dgm:pt>
    <dgm:pt modelId="{93751768-BA15-44E8-8242-8F632C79545A}" type="pres">
      <dgm:prSet presAssocID="{15825829-0D47-4273-B90C-06BE4D3A6E68}" presName="textNode" presStyleLbl="bgShp" presStyleIdx="3" presStyleCnt="5"/>
      <dgm:spPr/>
      <dgm:t>
        <a:bodyPr/>
        <a:lstStyle/>
        <a:p>
          <a:endParaRPr lang="en-US"/>
        </a:p>
      </dgm:t>
    </dgm:pt>
    <dgm:pt modelId="{EFCCB2D4-4DB1-4603-B688-3142CC4D00A0}" type="pres">
      <dgm:prSet presAssocID="{15825829-0D47-4273-B90C-06BE4D3A6E68}" presName="compChildNode" presStyleCnt="0"/>
      <dgm:spPr/>
    </dgm:pt>
    <dgm:pt modelId="{DAF57715-7FFB-4C59-938E-14248D3532D4}" type="pres">
      <dgm:prSet presAssocID="{15825829-0D47-4273-B90C-06BE4D3A6E68}" presName="theInnerList" presStyleCnt="0"/>
      <dgm:spPr/>
    </dgm:pt>
    <dgm:pt modelId="{4DCA0DB3-26FA-44B0-9A40-14A7A6E3000E}" type="pres">
      <dgm:prSet presAssocID="{ADE2B401-6E50-45F0-B74E-CDB714045DC6}" presName="childNode" presStyleLbl="node1" presStyleIdx="6" presStyleCnt="10" custScaleY="20482">
        <dgm:presLayoutVars>
          <dgm:bulletEnabled val="1"/>
        </dgm:presLayoutVars>
      </dgm:prSet>
      <dgm:spPr/>
      <dgm:t>
        <a:bodyPr/>
        <a:lstStyle/>
        <a:p>
          <a:endParaRPr lang="en-US"/>
        </a:p>
      </dgm:t>
    </dgm:pt>
    <dgm:pt modelId="{A256E250-A47D-4E60-8960-1EFCE0A08BB1}" type="pres">
      <dgm:prSet presAssocID="{ADE2B401-6E50-45F0-B74E-CDB714045DC6}" presName="aSpace2" presStyleCnt="0"/>
      <dgm:spPr/>
    </dgm:pt>
    <dgm:pt modelId="{994ACFCE-29A8-43B2-B8F8-D24B8EF3F1D8}" type="pres">
      <dgm:prSet presAssocID="{37468ABD-DAB1-4599-A2E0-9D424E236730}" presName="childNode" presStyleLbl="node1" presStyleIdx="7" presStyleCnt="10">
        <dgm:presLayoutVars>
          <dgm:bulletEnabled val="1"/>
        </dgm:presLayoutVars>
      </dgm:prSet>
      <dgm:spPr/>
      <dgm:t>
        <a:bodyPr/>
        <a:lstStyle/>
        <a:p>
          <a:endParaRPr lang="en-US"/>
        </a:p>
      </dgm:t>
    </dgm:pt>
    <dgm:pt modelId="{46899C08-44C7-4644-B43D-4EFD01353974}" type="pres">
      <dgm:prSet presAssocID="{15825829-0D47-4273-B90C-06BE4D3A6E68}" presName="aSpace" presStyleCnt="0"/>
      <dgm:spPr/>
    </dgm:pt>
    <dgm:pt modelId="{923E6C8F-F0B3-4118-9816-77ABFC37A759}" type="pres">
      <dgm:prSet presAssocID="{34C7A0DB-357B-4723-B64C-0E96FD3E52ED}" presName="compNode" presStyleCnt="0"/>
      <dgm:spPr/>
    </dgm:pt>
    <dgm:pt modelId="{3BBFD0A4-1C9C-4EA9-ACB2-EA930C3738D9}" type="pres">
      <dgm:prSet presAssocID="{34C7A0DB-357B-4723-B64C-0E96FD3E52ED}" presName="aNode" presStyleLbl="bgShp" presStyleIdx="4" presStyleCnt="5"/>
      <dgm:spPr/>
      <dgm:t>
        <a:bodyPr/>
        <a:lstStyle/>
        <a:p>
          <a:endParaRPr lang="en-US"/>
        </a:p>
      </dgm:t>
    </dgm:pt>
    <dgm:pt modelId="{AE0552D6-C77B-4694-881D-60375AC8DDBC}" type="pres">
      <dgm:prSet presAssocID="{34C7A0DB-357B-4723-B64C-0E96FD3E52ED}" presName="textNode" presStyleLbl="bgShp" presStyleIdx="4" presStyleCnt="5"/>
      <dgm:spPr/>
      <dgm:t>
        <a:bodyPr/>
        <a:lstStyle/>
        <a:p>
          <a:endParaRPr lang="en-US"/>
        </a:p>
      </dgm:t>
    </dgm:pt>
    <dgm:pt modelId="{36FE0597-1E0B-4196-9823-117197D8BF83}" type="pres">
      <dgm:prSet presAssocID="{34C7A0DB-357B-4723-B64C-0E96FD3E52ED}" presName="compChildNode" presStyleCnt="0"/>
      <dgm:spPr/>
    </dgm:pt>
    <dgm:pt modelId="{0153280B-D15C-4068-A3CE-7C67FAB677CA}" type="pres">
      <dgm:prSet presAssocID="{34C7A0DB-357B-4723-B64C-0E96FD3E52ED}" presName="theInnerList" presStyleCnt="0"/>
      <dgm:spPr/>
    </dgm:pt>
    <dgm:pt modelId="{A0A11588-000D-488A-A8F2-291BB6ACEBC5}" type="pres">
      <dgm:prSet presAssocID="{E4F792EF-A9A6-4E53-A5D5-661C620497EB}" presName="childNode" presStyleLbl="node1" presStyleIdx="8" presStyleCnt="10" custScaleY="20482">
        <dgm:presLayoutVars>
          <dgm:bulletEnabled val="1"/>
        </dgm:presLayoutVars>
      </dgm:prSet>
      <dgm:spPr/>
      <dgm:t>
        <a:bodyPr/>
        <a:lstStyle/>
        <a:p>
          <a:endParaRPr lang="en-US"/>
        </a:p>
      </dgm:t>
    </dgm:pt>
    <dgm:pt modelId="{2222982D-6291-4819-AD60-FF5D143FBC88}" type="pres">
      <dgm:prSet presAssocID="{E4F792EF-A9A6-4E53-A5D5-661C620497EB}" presName="aSpace2" presStyleCnt="0"/>
      <dgm:spPr/>
    </dgm:pt>
    <dgm:pt modelId="{9FB5B0BD-0ED0-4B0B-8B17-7FB4AB7956C7}" type="pres">
      <dgm:prSet presAssocID="{93C36A81-81FF-451F-AFD1-A06CFF90D14C}" presName="childNode" presStyleLbl="node1" presStyleIdx="9" presStyleCnt="10">
        <dgm:presLayoutVars>
          <dgm:bulletEnabled val="1"/>
        </dgm:presLayoutVars>
      </dgm:prSet>
      <dgm:spPr/>
      <dgm:t>
        <a:bodyPr/>
        <a:lstStyle/>
        <a:p>
          <a:endParaRPr lang="en-US"/>
        </a:p>
      </dgm:t>
    </dgm:pt>
  </dgm:ptLst>
  <dgm:cxnLst>
    <dgm:cxn modelId="{1F3A046A-9D14-4730-9FE3-726B026CBD37}" type="presOf" srcId="{AE390D71-9C27-4EE6-AC37-394C6A4F99B4}" destId="{E62305B2-650B-4277-846C-0E4DA79C78BA}" srcOrd="0" destOrd="0" presId="urn:microsoft.com/office/officeart/2005/8/layout/lProcess2"/>
    <dgm:cxn modelId="{DFB0643E-D1AC-4206-99F3-35BFA41AC784}" srcId="{F465EE72-F59D-4CEC-86B3-A0C553153271}" destId="{34C7A0DB-357B-4723-B64C-0E96FD3E52ED}" srcOrd="4" destOrd="0" parTransId="{FBF969BC-665A-46AB-8FC7-58CDB37FF771}" sibTransId="{59296EBA-17DD-4E11-93DB-A1AD9BEAB099}"/>
    <dgm:cxn modelId="{53F7BA41-DD1F-4606-9C65-818074833645}" srcId="{4BFC80BF-C488-43E6-85A1-3577087F4CEA}" destId="{AE390D71-9C27-4EE6-AC37-394C6A4F99B4}" srcOrd="1" destOrd="0" parTransId="{116BE4E9-F5AF-4A0E-8410-547E4522139A}" sibTransId="{8EAC4EC0-A03E-4CAD-84D0-3E217DD4FE30}"/>
    <dgm:cxn modelId="{56B701B7-F039-4D57-A40D-CC0F0D307C0A}" type="presOf" srcId="{7A74C82E-EF75-4DEF-B374-9CEEE8CFD49C}" destId="{02E037B5-E12B-4757-9587-F2790ACE18D6}" srcOrd="0" destOrd="0" presId="urn:microsoft.com/office/officeart/2005/8/layout/lProcess2"/>
    <dgm:cxn modelId="{55B9E267-DB2B-49BD-B77E-C5C6A9AB5E52}" srcId="{F465EE72-F59D-4CEC-86B3-A0C553153271}" destId="{15825829-0D47-4273-B90C-06BE4D3A6E68}" srcOrd="3" destOrd="0" parTransId="{05603D69-6D34-4C20-A806-74C0C9A1F45C}" sibTransId="{A655FDFF-F8A9-4C86-8A91-3329C16D2974}"/>
    <dgm:cxn modelId="{F900AE26-66F2-4F52-831E-463C81E50A66}" type="presOf" srcId="{64BE076C-FF26-46CD-AE08-8EEF715597EB}" destId="{F36C2A52-C9B8-43F5-B505-62A1EA7F9DB9}" srcOrd="0" destOrd="0" presId="urn:microsoft.com/office/officeart/2005/8/layout/lProcess2"/>
    <dgm:cxn modelId="{7602580E-A5BD-4979-B5BF-0E9876794B42}" srcId="{4BFC80BF-C488-43E6-85A1-3577087F4CEA}" destId="{3933402D-EC3B-42E8-BFB7-897477980DCB}" srcOrd="0" destOrd="0" parTransId="{50F1D550-2000-4392-8671-284B96439B97}" sibTransId="{ECE16DA0-7B3E-4663-9698-C766F46209C4}"/>
    <dgm:cxn modelId="{56610EF4-5F68-4986-AA11-C4228E8B302D}" type="presOf" srcId="{FBA9C54A-B92D-4273-9450-562237202F34}" destId="{DDD0E2D6-78FE-41CB-B5E2-AA76B8673088}" srcOrd="1" destOrd="0" presId="urn:microsoft.com/office/officeart/2005/8/layout/lProcess2"/>
    <dgm:cxn modelId="{2076B2E9-8791-46CD-B911-955E555925D9}" type="presOf" srcId="{F465EE72-F59D-4CEC-86B3-A0C553153271}" destId="{D02D815C-7F13-428F-9D14-5479FF85257E}" srcOrd="0" destOrd="0" presId="urn:microsoft.com/office/officeart/2005/8/layout/lProcess2"/>
    <dgm:cxn modelId="{D6B3C68A-0584-4226-8042-7C0B07E474C6}" srcId="{F465EE72-F59D-4CEC-86B3-A0C553153271}" destId="{4BFC80BF-C488-43E6-85A1-3577087F4CEA}" srcOrd="1" destOrd="0" parTransId="{841C32A1-3E38-4566-862B-916816098CCC}" sibTransId="{E3F1AFD7-8E3D-4764-8668-563DAC9EBEB4}"/>
    <dgm:cxn modelId="{73FBB2DF-D67A-485F-B3C7-5E235184AF6A}" type="presOf" srcId="{E4F792EF-A9A6-4E53-A5D5-661C620497EB}" destId="{A0A11588-000D-488A-A8F2-291BB6ACEBC5}" srcOrd="0" destOrd="0" presId="urn:microsoft.com/office/officeart/2005/8/layout/lProcess2"/>
    <dgm:cxn modelId="{2F8D1A19-248A-405A-B5E5-B56816A16DA5}" srcId="{34C7A0DB-357B-4723-B64C-0E96FD3E52ED}" destId="{93C36A81-81FF-451F-AFD1-A06CFF90D14C}" srcOrd="1" destOrd="0" parTransId="{B0D2ADF4-1FBE-4FAD-9A69-99A0167905FD}" sibTransId="{EE53F2FF-278B-4779-BD58-0A135948D446}"/>
    <dgm:cxn modelId="{CD91CDBE-27E6-4802-910D-4CCCE368FDE6}" srcId="{F465EE72-F59D-4CEC-86B3-A0C553153271}" destId="{77876FE9-962A-41C5-8AC4-EA4552D87B1C}" srcOrd="2" destOrd="0" parTransId="{8F50FD1E-7B5E-458A-9181-5641134CF250}" sibTransId="{A215EB42-44A1-479C-ABC2-71F302751D42}"/>
    <dgm:cxn modelId="{9DDDD209-32A6-4BA1-AAAC-58F57DEDC58B}" srcId="{FBA9C54A-B92D-4273-9450-562237202F34}" destId="{D7B53140-24F9-427F-8452-86648481AD05}" srcOrd="1" destOrd="0" parTransId="{198D2936-FA04-462F-A066-FD0BADD1F75F}" sibTransId="{8592ECA8-9699-4BE7-8D2B-91B8D2EE2814}"/>
    <dgm:cxn modelId="{445DC1B1-535C-435C-B4CE-5473528A7D12}" type="presOf" srcId="{FBA9C54A-B92D-4273-9450-562237202F34}" destId="{8FE81DA9-5291-4565-8994-B19727DBB477}" srcOrd="0" destOrd="0" presId="urn:microsoft.com/office/officeart/2005/8/layout/lProcess2"/>
    <dgm:cxn modelId="{61CDD1EF-FFD0-4177-864B-DDAFFC1B5A86}" type="presOf" srcId="{15825829-0D47-4273-B90C-06BE4D3A6E68}" destId="{07BD1CA2-95ED-4FBF-9064-CD430095A5A8}" srcOrd="0" destOrd="0" presId="urn:microsoft.com/office/officeart/2005/8/layout/lProcess2"/>
    <dgm:cxn modelId="{E3DCCDC8-B41F-40BD-B80B-049E79CC8206}" type="presOf" srcId="{15825829-0D47-4273-B90C-06BE4D3A6E68}" destId="{93751768-BA15-44E8-8242-8F632C79545A}" srcOrd="1" destOrd="0" presId="urn:microsoft.com/office/officeart/2005/8/layout/lProcess2"/>
    <dgm:cxn modelId="{DD3CF269-0851-4E4D-843F-BF1F309D64B0}" srcId="{F465EE72-F59D-4CEC-86B3-A0C553153271}" destId="{FBA9C54A-B92D-4273-9450-562237202F34}" srcOrd="0" destOrd="0" parTransId="{53386946-CFCE-4839-9FEE-1989E8EA7397}" sibTransId="{8AFA6F34-9BE8-4EF2-8FEE-9B4CF1E124B1}"/>
    <dgm:cxn modelId="{2EC88888-3021-4194-A5A4-12EB1E4E909E}" type="presOf" srcId="{3933402D-EC3B-42E8-BFB7-897477980DCB}" destId="{0273C940-5DA9-4A8C-8B53-88F36671DF12}" srcOrd="0" destOrd="0" presId="urn:microsoft.com/office/officeart/2005/8/layout/lProcess2"/>
    <dgm:cxn modelId="{E285C162-982E-4DFA-88FD-8CF85CC71BAC}" srcId="{15825829-0D47-4273-B90C-06BE4D3A6E68}" destId="{37468ABD-DAB1-4599-A2E0-9D424E236730}" srcOrd="1" destOrd="0" parTransId="{2C94280E-E5C2-4A63-80B8-748DE1876F9D}" sibTransId="{3EF568AD-261D-4688-9B6A-650290723003}"/>
    <dgm:cxn modelId="{F176A23E-5238-45F1-8682-E5B7D4C3C6FB}" type="presOf" srcId="{93C36A81-81FF-451F-AFD1-A06CFF90D14C}" destId="{9FB5B0BD-0ED0-4B0B-8B17-7FB4AB7956C7}" srcOrd="0" destOrd="0" presId="urn:microsoft.com/office/officeart/2005/8/layout/lProcess2"/>
    <dgm:cxn modelId="{162E03BD-E3D0-460E-A90C-8B1859E1A951}" type="presOf" srcId="{ADE2B401-6E50-45F0-B74E-CDB714045DC6}" destId="{4DCA0DB3-26FA-44B0-9A40-14A7A6E3000E}" srcOrd="0" destOrd="0" presId="urn:microsoft.com/office/officeart/2005/8/layout/lProcess2"/>
    <dgm:cxn modelId="{C9AD40EF-CBCF-4BF9-967D-00645507CB21}" type="presOf" srcId="{77876FE9-962A-41C5-8AC4-EA4552D87B1C}" destId="{544B0236-5699-45C8-B933-DE64D9691FDF}" srcOrd="0" destOrd="0" presId="urn:microsoft.com/office/officeart/2005/8/layout/lProcess2"/>
    <dgm:cxn modelId="{D22A7EB5-A57D-4749-879C-6BEEB47B3ABA}" srcId="{77876FE9-962A-41C5-8AC4-EA4552D87B1C}" destId="{CA08AE34-71DA-4FE0-A3E0-949AB60C3A42}" srcOrd="1" destOrd="0" parTransId="{E33D923D-BE59-42FE-A57F-5B0F2FDE3276}" sibTransId="{36B9A012-EDA7-47D0-A1BF-E4291CC15D64}"/>
    <dgm:cxn modelId="{B9FABA3E-4D05-4CA3-AC9B-BE3D32626EE5}" srcId="{34C7A0DB-357B-4723-B64C-0E96FD3E52ED}" destId="{E4F792EF-A9A6-4E53-A5D5-661C620497EB}" srcOrd="0" destOrd="0" parTransId="{3411E67E-7219-49B1-B9CD-DE4161A89582}" sibTransId="{A4007BAA-CA56-4109-958C-8A2826B29A6E}"/>
    <dgm:cxn modelId="{0C1D5797-FAFD-4753-A6C4-179362874B9F}" type="presOf" srcId="{4BFC80BF-C488-43E6-85A1-3577087F4CEA}" destId="{14D34451-E211-44F6-B6C2-94E2D421E4D0}" srcOrd="1" destOrd="0" presId="urn:microsoft.com/office/officeart/2005/8/layout/lProcess2"/>
    <dgm:cxn modelId="{5D664E28-7C52-44D9-A0DB-139EAFC1B1DB}" srcId="{15825829-0D47-4273-B90C-06BE4D3A6E68}" destId="{ADE2B401-6E50-45F0-B74E-CDB714045DC6}" srcOrd="0" destOrd="0" parTransId="{F8C60D5E-ECFC-4776-940B-BC3B7262CFCB}" sibTransId="{29FB9E46-1FD3-4D2E-9DDF-D5F14DB76012}"/>
    <dgm:cxn modelId="{65C27952-6476-4A80-8665-5700A20D7A9F}" type="presOf" srcId="{D7B53140-24F9-427F-8452-86648481AD05}" destId="{9BEDB2BA-D9E4-4D9F-8B7B-CE6779D49619}" srcOrd="0" destOrd="0" presId="urn:microsoft.com/office/officeart/2005/8/layout/lProcess2"/>
    <dgm:cxn modelId="{C3E78947-798C-47BB-8B97-041C335F324C}" srcId="{FBA9C54A-B92D-4273-9450-562237202F34}" destId="{7A74C82E-EF75-4DEF-B374-9CEEE8CFD49C}" srcOrd="0" destOrd="0" parTransId="{477CB6CE-AA7D-4F09-A035-06D3B6C229DD}" sibTransId="{6A735FB5-8B84-4276-BD47-2EB951028D9C}"/>
    <dgm:cxn modelId="{019EBA76-D8C4-4826-8BC2-1C8775F40772}" type="presOf" srcId="{34C7A0DB-357B-4723-B64C-0E96FD3E52ED}" destId="{3BBFD0A4-1C9C-4EA9-ACB2-EA930C3738D9}" srcOrd="0" destOrd="0" presId="urn:microsoft.com/office/officeart/2005/8/layout/lProcess2"/>
    <dgm:cxn modelId="{F00051F4-DA90-4466-BF68-2DE90FE6A1AF}" type="presOf" srcId="{37468ABD-DAB1-4599-A2E0-9D424E236730}" destId="{994ACFCE-29A8-43B2-B8F8-D24B8EF3F1D8}" srcOrd="0" destOrd="0" presId="urn:microsoft.com/office/officeart/2005/8/layout/lProcess2"/>
    <dgm:cxn modelId="{87B45F95-9E38-435A-80F5-9BCE5F8A71E2}" type="presOf" srcId="{77876FE9-962A-41C5-8AC4-EA4552D87B1C}" destId="{45EFE038-63AC-43CD-BCBF-101C05A1B6A8}" srcOrd="1" destOrd="0" presId="urn:microsoft.com/office/officeart/2005/8/layout/lProcess2"/>
    <dgm:cxn modelId="{7CB9B573-796D-4678-899B-D39011C68CE2}" type="presOf" srcId="{4BFC80BF-C488-43E6-85A1-3577087F4CEA}" destId="{6103B15A-472A-4CC5-90E7-CB8ED2A790E0}" srcOrd="0" destOrd="0" presId="urn:microsoft.com/office/officeart/2005/8/layout/lProcess2"/>
    <dgm:cxn modelId="{1CE905B1-55B5-4018-B33F-18E27031E290}" type="presOf" srcId="{34C7A0DB-357B-4723-B64C-0E96FD3E52ED}" destId="{AE0552D6-C77B-4694-881D-60375AC8DDBC}" srcOrd="1" destOrd="0" presId="urn:microsoft.com/office/officeart/2005/8/layout/lProcess2"/>
    <dgm:cxn modelId="{AF31DD5D-4D42-4882-8AA7-9002D09F75E4}" srcId="{77876FE9-962A-41C5-8AC4-EA4552D87B1C}" destId="{64BE076C-FF26-46CD-AE08-8EEF715597EB}" srcOrd="0" destOrd="0" parTransId="{0A6E3DB1-1AA8-4449-B841-7D09DE98A422}" sibTransId="{890D93EC-0B52-4C5E-9490-E25332ECD783}"/>
    <dgm:cxn modelId="{76D43C62-469B-4C9D-A2E7-C0FAEFE73550}" type="presOf" srcId="{CA08AE34-71DA-4FE0-A3E0-949AB60C3A42}" destId="{DB52BF19-F49A-4683-B01D-C03A07994D0A}" srcOrd="0" destOrd="0" presId="urn:microsoft.com/office/officeart/2005/8/layout/lProcess2"/>
    <dgm:cxn modelId="{64923395-5A03-4C52-9DA2-5EBE5277BA2F}" type="presParOf" srcId="{D02D815C-7F13-428F-9D14-5479FF85257E}" destId="{CC607AAF-EE20-4408-8D21-6D4B48BC782E}" srcOrd="0" destOrd="0" presId="urn:microsoft.com/office/officeart/2005/8/layout/lProcess2"/>
    <dgm:cxn modelId="{183580EE-BDA8-425F-968D-7385B9F7F963}" type="presParOf" srcId="{CC607AAF-EE20-4408-8D21-6D4B48BC782E}" destId="{8FE81DA9-5291-4565-8994-B19727DBB477}" srcOrd="0" destOrd="0" presId="urn:microsoft.com/office/officeart/2005/8/layout/lProcess2"/>
    <dgm:cxn modelId="{26B49187-CD1B-4A74-9ADF-E2E8A5A1E5C1}" type="presParOf" srcId="{CC607AAF-EE20-4408-8D21-6D4B48BC782E}" destId="{DDD0E2D6-78FE-41CB-B5E2-AA76B8673088}" srcOrd="1" destOrd="0" presId="urn:microsoft.com/office/officeart/2005/8/layout/lProcess2"/>
    <dgm:cxn modelId="{B9A870F5-351C-4699-954A-81A1ECD04A9E}" type="presParOf" srcId="{CC607AAF-EE20-4408-8D21-6D4B48BC782E}" destId="{905885E7-2DB6-4C62-92D7-B75E82D25C13}" srcOrd="2" destOrd="0" presId="urn:microsoft.com/office/officeart/2005/8/layout/lProcess2"/>
    <dgm:cxn modelId="{BFA84BF5-DF3C-4C49-95EC-957F31755E52}" type="presParOf" srcId="{905885E7-2DB6-4C62-92D7-B75E82D25C13}" destId="{B84B185C-5B0D-4B2B-9A5C-9D5BAD09769B}" srcOrd="0" destOrd="0" presId="urn:microsoft.com/office/officeart/2005/8/layout/lProcess2"/>
    <dgm:cxn modelId="{40A2548A-F053-4158-A4BE-1863FDC90E68}" type="presParOf" srcId="{B84B185C-5B0D-4B2B-9A5C-9D5BAD09769B}" destId="{02E037B5-E12B-4757-9587-F2790ACE18D6}" srcOrd="0" destOrd="0" presId="urn:microsoft.com/office/officeart/2005/8/layout/lProcess2"/>
    <dgm:cxn modelId="{786D4F62-3C7E-412E-A603-740533603E96}" type="presParOf" srcId="{B84B185C-5B0D-4B2B-9A5C-9D5BAD09769B}" destId="{AE93BF46-152C-464F-89AA-FEAE35761E5D}" srcOrd="1" destOrd="0" presId="urn:microsoft.com/office/officeart/2005/8/layout/lProcess2"/>
    <dgm:cxn modelId="{52610989-8769-4864-A28A-627779ED18C0}" type="presParOf" srcId="{B84B185C-5B0D-4B2B-9A5C-9D5BAD09769B}" destId="{9BEDB2BA-D9E4-4D9F-8B7B-CE6779D49619}" srcOrd="2" destOrd="0" presId="urn:microsoft.com/office/officeart/2005/8/layout/lProcess2"/>
    <dgm:cxn modelId="{6D27C4F2-9ABB-4353-B307-4BE499994C3E}" type="presParOf" srcId="{D02D815C-7F13-428F-9D14-5479FF85257E}" destId="{30237551-CFA2-4966-BCBF-6CB7B79942BB}" srcOrd="1" destOrd="0" presId="urn:microsoft.com/office/officeart/2005/8/layout/lProcess2"/>
    <dgm:cxn modelId="{DFFB5BA4-A95A-47C5-96A9-AE69545F1CB0}" type="presParOf" srcId="{D02D815C-7F13-428F-9D14-5479FF85257E}" destId="{A33D6AA7-FEDD-4C82-8ABD-AE01535E302B}" srcOrd="2" destOrd="0" presId="urn:microsoft.com/office/officeart/2005/8/layout/lProcess2"/>
    <dgm:cxn modelId="{BFE77C29-8D0D-46F6-A27D-6CACD80AA893}" type="presParOf" srcId="{A33D6AA7-FEDD-4C82-8ABD-AE01535E302B}" destId="{6103B15A-472A-4CC5-90E7-CB8ED2A790E0}" srcOrd="0" destOrd="0" presId="urn:microsoft.com/office/officeart/2005/8/layout/lProcess2"/>
    <dgm:cxn modelId="{721A79AD-526A-4FCC-8842-10A01BD8313B}" type="presParOf" srcId="{A33D6AA7-FEDD-4C82-8ABD-AE01535E302B}" destId="{14D34451-E211-44F6-B6C2-94E2D421E4D0}" srcOrd="1" destOrd="0" presId="urn:microsoft.com/office/officeart/2005/8/layout/lProcess2"/>
    <dgm:cxn modelId="{CD4871C1-3970-4CFE-9929-D631AE6C1B26}" type="presParOf" srcId="{A33D6AA7-FEDD-4C82-8ABD-AE01535E302B}" destId="{7481AB64-58E7-42D4-9CD7-FF96F093DA4F}" srcOrd="2" destOrd="0" presId="urn:microsoft.com/office/officeart/2005/8/layout/lProcess2"/>
    <dgm:cxn modelId="{D63E5489-8286-4AB9-898F-5DC80013A5C1}" type="presParOf" srcId="{7481AB64-58E7-42D4-9CD7-FF96F093DA4F}" destId="{45240C07-1053-46AD-8E35-6C25B132A5D1}" srcOrd="0" destOrd="0" presId="urn:microsoft.com/office/officeart/2005/8/layout/lProcess2"/>
    <dgm:cxn modelId="{CBB211A9-374C-4FFF-9B96-4CDC65A661D4}" type="presParOf" srcId="{45240C07-1053-46AD-8E35-6C25B132A5D1}" destId="{0273C940-5DA9-4A8C-8B53-88F36671DF12}" srcOrd="0" destOrd="0" presId="urn:microsoft.com/office/officeart/2005/8/layout/lProcess2"/>
    <dgm:cxn modelId="{ABAF4E8A-4BF8-4A34-8F36-D19B6E4D006E}" type="presParOf" srcId="{45240C07-1053-46AD-8E35-6C25B132A5D1}" destId="{320852BD-A4FD-435F-ACEA-2EA91D6AD21A}" srcOrd="1" destOrd="0" presId="urn:microsoft.com/office/officeart/2005/8/layout/lProcess2"/>
    <dgm:cxn modelId="{52580EA1-6FCF-47FE-ADCD-AF456759BBE4}" type="presParOf" srcId="{45240C07-1053-46AD-8E35-6C25B132A5D1}" destId="{E62305B2-650B-4277-846C-0E4DA79C78BA}" srcOrd="2" destOrd="0" presId="urn:microsoft.com/office/officeart/2005/8/layout/lProcess2"/>
    <dgm:cxn modelId="{250647A2-9C05-4952-9407-790C28A6350F}" type="presParOf" srcId="{D02D815C-7F13-428F-9D14-5479FF85257E}" destId="{628FEEC7-B59F-4451-AC14-16E0C8272E9F}" srcOrd="3" destOrd="0" presId="urn:microsoft.com/office/officeart/2005/8/layout/lProcess2"/>
    <dgm:cxn modelId="{7C566889-D733-455E-A421-2F9A445D58BB}" type="presParOf" srcId="{D02D815C-7F13-428F-9D14-5479FF85257E}" destId="{DAEBD4E4-808B-461B-80D0-E6A1CD32AA8E}" srcOrd="4" destOrd="0" presId="urn:microsoft.com/office/officeart/2005/8/layout/lProcess2"/>
    <dgm:cxn modelId="{BB72DE43-612B-4F3F-8252-A1AB65FB8C99}" type="presParOf" srcId="{DAEBD4E4-808B-461B-80D0-E6A1CD32AA8E}" destId="{544B0236-5699-45C8-B933-DE64D9691FDF}" srcOrd="0" destOrd="0" presId="urn:microsoft.com/office/officeart/2005/8/layout/lProcess2"/>
    <dgm:cxn modelId="{0370F5CC-2E49-4480-B073-93C086B15A80}" type="presParOf" srcId="{DAEBD4E4-808B-461B-80D0-E6A1CD32AA8E}" destId="{45EFE038-63AC-43CD-BCBF-101C05A1B6A8}" srcOrd="1" destOrd="0" presId="urn:microsoft.com/office/officeart/2005/8/layout/lProcess2"/>
    <dgm:cxn modelId="{B8B90475-7FEA-4383-B684-223EDB9C9368}" type="presParOf" srcId="{DAEBD4E4-808B-461B-80D0-E6A1CD32AA8E}" destId="{6657FDE0-F7F8-4C39-B913-2FD4BFB09DAC}" srcOrd="2" destOrd="0" presId="urn:microsoft.com/office/officeart/2005/8/layout/lProcess2"/>
    <dgm:cxn modelId="{17AF5E6B-DEF1-4A25-8909-B416E5B8ACD2}" type="presParOf" srcId="{6657FDE0-F7F8-4C39-B913-2FD4BFB09DAC}" destId="{6460B658-6B02-4279-A5B0-8C5E0872AD3E}" srcOrd="0" destOrd="0" presId="urn:microsoft.com/office/officeart/2005/8/layout/lProcess2"/>
    <dgm:cxn modelId="{A4F2FBF1-F6C7-4E09-9FEA-A4933D82380C}" type="presParOf" srcId="{6460B658-6B02-4279-A5B0-8C5E0872AD3E}" destId="{F36C2A52-C9B8-43F5-B505-62A1EA7F9DB9}" srcOrd="0" destOrd="0" presId="urn:microsoft.com/office/officeart/2005/8/layout/lProcess2"/>
    <dgm:cxn modelId="{E74FC562-D676-4842-B2A3-529D6B0AE6E4}" type="presParOf" srcId="{6460B658-6B02-4279-A5B0-8C5E0872AD3E}" destId="{25B760F2-48B7-4378-B187-E210BA036ED3}" srcOrd="1" destOrd="0" presId="urn:microsoft.com/office/officeart/2005/8/layout/lProcess2"/>
    <dgm:cxn modelId="{E3945C57-EAC7-4389-8063-FFC5BBDB82EA}" type="presParOf" srcId="{6460B658-6B02-4279-A5B0-8C5E0872AD3E}" destId="{DB52BF19-F49A-4683-B01D-C03A07994D0A}" srcOrd="2" destOrd="0" presId="urn:microsoft.com/office/officeart/2005/8/layout/lProcess2"/>
    <dgm:cxn modelId="{7198399E-8E2D-43F9-91AD-C0300EEF339D}" type="presParOf" srcId="{D02D815C-7F13-428F-9D14-5479FF85257E}" destId="{52BE20D3-B061-499E-A4A2-8804DEDE4808}" srcOrd="5" destOrd="0" presId="urn:microsoft.com/office/officeart/2005/8/layout/lProcess2"/>
    <dgm:cxn modelId="{1E82AA5E-A35E-44B1-94AE-BBD772368CDC}" type="presParOf" srcId="{D02D815C-7F13-428F-9D14-5479FF85257E}" destId="{4C7C1B13-E895-4A65-AC6B-15D0EF12E62F}" srcOrd="6" destOrd="0" presId="urn:microsoft.com/office/officeart/2005/8/layout/lProcess2"/>
    <dgm:cxn modelId="{861EAA0D-A106-4151-A4BA-A020BA091150}" type="presParOf" srcId="{4C7C1B13-E895-4A65-AC6B-15D0EF12E62F}" destId="{07BD1CA2-95ED-4FBF-9064-CD430095A5A8}" srcOrd="0" destOrd="0" presId="urn:microsoft.com/office/officeart/2005/8/layout/lProcess2"/>
    <dgm:cxn modelId="{09B3D2BF-CCA8-4F85-9724-87FEB7F67EBE}" type="presParOf" srcId="{4C7C1B13-E895-4A65-AC6B-15D0EF12E62F}" destId="{93751768-BA15-44E8-8242-8F632C79545A}" srcOrd="1" destOrd="0" presId="urn:microsoft.com/office/officeart/2005/8/layout/lProcess2"/>
    <dgm:cxn modelId="{D17AC0D5-0FC1-44A2-8953-C63207E8A341}" type="presParOf" srcId="{4C7C1B13-E895-4A65-AC6B-15D0EF12E62F}" destId="{EFCCB2D4-4DB1-4603-B688-3142CC4D00A0}" srcOrd="2" destOrd="0" presId="urn:microsoft.com/office/officeart/2005/8/layout/lProcess2"/>
    <dgm:cxn modelId="{49339723-FAE7-4FD9-82BB-068B03987ACD}" type="presParOf" srcId="{EFCCB2D4-4DB1-4603-B688-3142CC4D00A0}" destId="{DAF57715-7FFB-4C59-938E-14248D3532D4}" srcOrd="0" destOrd="0" presId="urn:microsoft.com/office/officeart/2005/8/layout/lProcess2"/>
    <dgm:cxn modelId="{1D25F73C-686E-4CF7-A0CD-1E09860930BF}" type="presParOf" srcId="{DAF57715-7FFB-4C59-938E-14248D3532D4}" destId="{4DCA0DB3-26FA-44B0-9A40-14A7A6E3000E}" srcOrd="0" destOrd="0" presId="urn:microsoft.com/office/officeart/2005/8/layout/lProcess2"/>
    <dgm:cxn modelId="{0FDE755C-DF41-4E46-BEDE-096B1AF92D90}" type="presParOf" srcId="{DAF57715-7FFB-4C59-938E-14248D3532D4}" destId="{A256E250-A47D-4E60-8960-1EFCE0A08BB1}" srcOrd="1" destOrd="0" presId="urn:microsoft.com/office/officeart/2005/8/layout/lProcess2"/>
    <dgm:cxn modelId="{4AE30870-0B9C-4EC9-AAF6-8A053A7DE446}" type="presParOf" srcId="{DAF57715-7FFB-4C59-938E-14248D3532D4}" destId="{994ACFCE-29A8-43B2-B8F8-D24B8EF3F1D8}" srcOrd="2" destOrd="0" presId="urn:microsoft.com/office/officeart/2005/8/layout/lProcess2"/>
    <dgm:cxn modelId="{26C8BB9A-288C-4913-93A9-E4E2A8F9AEB9}" type="presParOf" srcId="{D02D815C-7F13-428F-9D14-5479FF85257E}" destId="{46899C08-44C7-4644-B43D-4EFD01353974}" srcOrd="7" destOrd="0" presId="urn:microsoft.com/office/officeart/2005/8/layout/lProcess2"/>
    <dgm:cxn modelId="{6385EAD7-0990-4A11-A8DA-5FFFFEC25695}" type="presParOf" srcId="{D02D815C-7F13-428F-9D14-5479FF85257E}" destId="{923E6C8F-F0B3-4118-9816-77ABFC37A759}" srcOrd="8" destOrd="0" presId="urn:microsoft.com/office/officeart/2005/8/layout/lProcess2"/>
    <dgm:cxn modelId="{989E906A-DAC4-40B2-80B9-E3371166688F}" type="presParOf" srcId="{923E6C8F-F0B3-4118-9816-77ABFC37A759}" destId="{3BBFD0A4-1C9C-4EA9-ACB2-EA930C3738D9}" srcOrd="0" destOrd="0" presId="urn:microsoft.com/office/officeart/2005/8/layout/lProcess2"/>
    <dgm:cxn modelId="{10B46F26-65EA-4353-8FE5-EADFD28CDDA8}" type="presParOf" srcId="{923E6C8F-F0B3-4118-9816-77ABFC37A759}" destId="{AE0552D6-C77B-4694-881D-60375AC8DDBC}" srcOrd="1" destOrd="0" presId="urn:microsoft.com/office/officeart/2005/8/layout/lProcess2"/>
    <dgm:cxn modelId="{F5EC0085-433F-48B9-B497-11D68FD018CC}" type="presParOf" srcId="{923E6C8F-F0B3-4118-9816-77ABFC37A759}" destId="{36FE0597-1E0B-4196-9823-117197D8BF83}" srcOrd="2" destOrd="0" presId="urn:microsoft.com/office/officeart/2005/8/layout/lProcess2"/>
    <dgm:cxn modelId="{291D79F6-74A8-4CB1-AFC7-3879F75E2E0D}" type="presParOf" srcId="{36FE0597-1E0B-4196-9823-117197D8BF83}" destId="{0153280B-D15C-4068-A3CE-7C67FAB677CA}" srcOrd="0" destOrd="0" presId="urn:microsoft.com/office/officeart/2005/8/layout/lProcess2"/>
    <dgm:cxn modelId="{FE984876-97DC-4E53-84BA-14D6B73EB2D6}" type="presParOf" srcId="{0153280B-D15C-4068-A3CE-7C67FAB677CA}" destId="{A0A11588-000D-488A-A8F2-291BB6ACEBC5}" srcOrd="0" destOrd="0" presId="urn:microsoft.com/office/officeart/2005/8/layout/lProcess2"/>
    <dgm:cxn modelId="{A0945368-84DA-4F79-B828-DFF2C6785CF7}" type="presParOf" srcId="{0153280B-D15C-4068-A3CE-7C67FAB677CA}" destId="{2222982D-6291-4819-AD60-FF5D143FBC88}" srcOrd="1" destOrd="0" presId="urn:microsoft.com/office/officeart/2005/8/layout/lProcess2"/>
    <dgm:cxn modelId="{7F9F038A-D23D-45F7-99A4-A8DF5F750C2B}" type="presParOf" srcId="{0153280B-D15C-4068-A3CE-7C67FAB677CA}" destId="{9FB5B0BD-0ED0-4B0B-8B17-7FB4AB7956C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9CD7569-2ADB-441B-9038-5BC179F99130}"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IN"/>
        </a:p>
      </dgm:t>
    </dgm:pt>
    <dgm:pt modelId="{DE3BD1E3-F6EA-400E-B4AA-38DD2255D91B}">
      <dgm:prSet phldrT="[Text]" custT="1"/>
      <dgm:spPr/>
      <dgm:t>
        <a:bodyPr/>
        <a:lstStyle/>
        <a:p>
          <a:r>
            <a:rPr lang="en-US" sz="1800" dirty="0">
              <a:latin typeface="Segoe UI Semilight" panose="020B0402040204020203" pitchFamily="34" charset="0"/>
              <a:cs typeface="Segoe UI Semilight" panose="020B0402040204020203" pitchFamily="34" charset="0"/>
            </a:rPr>
            <a:t>Upload GST Returns</a:t>
          </a:r>
          <a:endParaRPr lang="en-IN" sz="1800" dirty="0">
            <a:latin typeface="Segoe UI Semilight" panose="020B0402040204020203" pitchFamily="34" charset="0"/>
            <a:cs typeface="Segoe UI Semilight" panose="020B0402040204020203" pitchFamily="34" charset="0"/>
          </a:endParaRPr>
        </a:p>
      </dgm:t>
    </dgm:pt>
    <dgm:pt modelId="{417EF6F8-C92D-4DB5-A9A7-F81C321E8998}" type="parTrans" cxnId="{21B0FBBB-477E-4E43-9CEB-2CA6C244F700}">
      <dgm:prSet/>
      <dgm:spPr/>
      <dgm:t>
        <a:bodyPr/>
        <a:lstStyle/>
        <a:p>
          <a:endParaRPr lang="en-IN"/>
        </a:p>
      </dgm:t>
    </dgm:pt>
    <dgm:pt modelId="{6497B224-E215-4C09-B032-7B21BF92A414}" type="sibTrans" cxnId="{21B0FBBB-477E-4E43-9CEB-2CA6C244F700}">
      <dgm:prSet/>
      <dgm:spPr/>
      <dgm:t>
        <a:bodyPr/>
        <a:lstStyle/>
        <a:p>
          <a:endParaRPr lang="en-IN"/>
        </a:p>
      </dgm:t>
    </dgm:pt>
    <dgm:pt modelId="{94AE27EA-F433-4885-9615-8C904229A047}">
      <dgm:prSet phldrT="[Text]" custT="1"/>
      <dgm:spPr/>
      <dgm:t>
        <a:bodyPr/>
        <a:lstStyle/>
        <a:p>
          <a:pPr>
            <a:buFontTx/>
            <a:buNone/>
          </a:pPr>
          <a:r>
            <a:rPr lang="en-US" sz="1600" b="0" i="0" dirty="0">
              <a:latin typeface="Segoe UI Semilight" panose="020B0402040204020203" pitchFamily="34" charset="0"/>
              <a:cs typeface="Segoe UI Semilight" panose="020B0402040204020203" pitchFamily="34" charset="0"/>
            </a:rPr>
            <a:t>Users can either navigate from</a:t>
          </a:r>
          <a:endParaRPr lang="en-IN" sz="1600" dirty="0">
            <a:latin typeface="Segoe UI Semilight" panose="020B0402040204020203" pitchFamily="34" charset="0"/>
            <a:cs typeface="Segoe UI Semilight" panose="020B0402040204020203" pitchFamily="34" charset="0"/>
          </a:endParaRPr>
        </a:p>
      </dgm:t>
    </dgm:pt>
    <dgm:pt modelId="{7B577623-BA02-448E-A3F2-4BF159C0875C}" type="parTrans" cxnId="{FD2E9E49-1930-4715-901C-69857780B46F}">
      <dgm:prSet/>
      <dgm:spPr/>
      <dgm:t>
        <a:bodyPr/>
        <a:lstStyle/>
        <a:p>
          <a:endParaRPr lang="en-IN"/>
        </a:p>
      </dgm:t>
    </dgm:pt>
    <dgm:pt modelId="{B79ED5CF-1CD1-4695-9701-66DA0A7963A5}" type="sibTrans" cxnId="{FD2E9E49-1930-4715-901C-69857780B46F}">
      <dgm:prSet/>
      <dgm:spPr/>
      <dgm:t>
        <a:bodyPr/>
        <a:lstStyle/>
        <a:p>
          <a:endParaRPr lang="en-IN"/>
        </a:p>
      </dgm:t>
    </dgm:pt>
    <dgm:pt modelId="{309C346C-F29B-4C35-957F-5894E99DB48A}">
      <dgm:prSet phldrT="[Text]" custT="1"/>
      <dgm:spPr/>
      <dgm:t>
        <a:bodyPr/>
        <a:lstStyle/>
        <a:p>
          <a:r>
            <a:rPr lang="en-US" sz="1800" dirty="0">
              <a:latin typeface="Segoe UI Semilight" panose="020B0402040204020203" pitchFamily="34" charset="0"/>
              <a:cs typeface="Segoe UI Semilight" panose="020B0402040204020203" pitchFamily="34" charset="0"/>
            </a:rPr>
            <a:t>Upload not completed</a:t>
          </a:r>
          <a:endParaRPr lang="en-IN" sz="1800" dirty="0">
            <a:latin typeface="Segoe UI Semilight" panose="020B0402040204020203" pitchFamily="34" charset="0"/>
            <a:cs typeface="Segoe UI Semilight" panose="020B0402040204020203" pitchFamily="34" charset="0"/>
          </a:endParaRPr>
        </a:p>
      </dgm:t>
    </dgm:pt>
    <dgm:pt modelId="{A525918E-2F4B-4041-A376-CE0F6BCBD7B3}" type="parTrans" cxnId="{0D2C49FC-7B67-4581-BB27-0F095EA6FFBB}">
      <dgm:prSet/>
      <dgm:spPr/>
      <dgm:t>
        <a:bodyPr/>
        <a:lstStyle/>
        <a:p>
          <a:endParaRPr lang="en-IN"/>
        </a:p>
      </dgm:t>
    </dgm:pt>
    <dgm:pt modelId="{8E7AA2A2-DBFF-410E-8B7F-EA875DA47C65}" type="sibTrans" cxnId="{0D2C49FC-7B67-4581-BB27-0F095EA6FFBB}">
      <dgm:prSet/>
      <dgm:spPr/>
      <dgm:t>
        <a:bodyPr/>
        <a:lstStyle/>
        <a:p>
          <a:endParaRPr lang="en-IN"/>
        </a:p>
      </dgm:t>
    </dgm:pt>
    <dgm:pt modelId="{40E396C0-1DEE-40AE-93F6-32BD63725BE4}">
      <dgm:prSet phldrT="[Text]" custT="1"/>
      <dgm:spPr/>
      <dgm:t>
        <a:bodyPr/>
        <a:lstStyle/>
        <a:p>
          <a:r>
            <a:rPr lang="en-US" sz="1700" dirty="0">
              <a:latin typeface="Segoe UI Semilight" panose="020B0402040204020203" pitchFamily="34" charset="0"/>
              <a:cs typeface="Segoe UI Semilight" panose="020B0402040204020203" pitchFamily="34" charset="0"/>
            </a:rPr>
            <a:t>Preview report shows the vouchers that are failed as Rejected by the GST Portal</a:t>
          </a:r>
          <a:endParaRPr lang="en-IN" sz="1700" dirty="0">
            <a:latin typeface="Segoe UI Semilight" panose="020B0402040204020203" pitchFamily="34" charset="0"/>
            <a:cs typeface="Segoe UI Semilight" panose="020B0402040204020203" pitchFamily="34" charset="0"/>
          </a:endParaRPr>
        </a:p>
      </dgm:t>
    </dgm:pt>
    <dgm:pt modelId="{37E2E3AA-1A1B-4087-89CF-4EE0B5B1104F}" type="parTrans" cxnId="{367AB987-7FC7-4368-9237-FF0749DC95B6}">
      <dgm:prSet/>
      <dgm:spPr/>
      <dgm:t>
        <a:bodyPr/>
        <a:lstStyle/>
        <a:p>
          <a:endParaRPr lang="en-IN"/>
        </a:p>
      </dgm:t>
    </dgm:pt>
    <dgm:pt modelId="{A173235C-35AF-4761-BD4B-E6E4F6D335F9}" type="sibTrans" cxnId="{367AB987-7FC7-4368-9237-FF0749DC95B6}">
      <dgm:prSet/>
      <dgm:spPr/>
      <dgm:t>
        <a:bodyPr/>
        <a:lstStyle/>
        <a:p>
          <a:endParaRPr lang="en-IN"/>
        </a:p>
      </dgm:t>
    </dgm:pt>
    <dgm:pt modelId="{AFA50E3D-52C3-4641-934A-EE3AAAEFCFE6}">
      <dgm:prSet phldrT="[Text]" custT="1"/>
      <dgm:spPr/>
      <dgm:t>
        <a:bodyPr/>
        <a:lstStyle/>
        <a:p>
          <a:r>
            <a:rPr lang="en-US" sz="1700" b="1" dirty="0">
              <a:latin typeface="Segoe UI Semilight" panose="020B0402040204020203" pitchFamily="34" charset="0"/>
              <a:cs typeface="Segoe UI Semilight" panose="020B0402040204020203" pitchFamily="34" charset="0"/>
            </a:rPr>
            <a:t>Or</a:t>
          </a:r>
          <a:r>
            <a:rPr lang="en-US" sz="1700" dirty="0">
              <a:latin typeface="Segoe UI Semilight" panose="020B0402040204020203" pitchFamily="34" charset="0"/>
              <a:cs typeface="Segoe UI Semilight" panose="020B0402040204020203" pitchFamily="34" charset="0"/>
            </a:rPr>
            <a:t> Go to GSTR-1/3B return &gt; a new table Rejected by GST portal (to be uploaded) will be shown</a:t>
          </a:r>
          <a:endParaRPr lang="en-IN" sz="1700" dirty="0">
            <a:latin typeface="Segoe UI Semilight" panose="020B0402040204020203" pitchFamily="34" charset="0"/>
            <a:cs typeface="Segoe UI Semilight" panose="020B0402040204020203" pitchFamily="34" charset="0"/>
          </a:endParaRPr>
        </a:p>
      </dgm:t>
    </dgm:pt>
    <dgm:pt modelId="{D058D4CF-3DCC-45D4-8D4F-EB63946EB417}" type="parTrans" cxnId="{B12CB3A1-4EAC-40C9-8E9A-D89902E4E93B}">
      <dgm:prSet/>
      <dgm:spPr/>
      <dgm:t>
        <a:bodyPr/>
        <a:lstStyle/>
        <a:p>
          <a:endParaRPr lang="en-IN"/>
        </a:p>
      </dgm:t>
    </dgm:pt>
    <dgm:pt modelId="{E69D0E1F-DC46-4ACF-AFF6-9B922DFBBD76}" type="sibTrans" cxnId="{B12CB3A1-4EAC-40C9-8E9A-D89902E4E93B}">
      <dgm:prSet/>
      <dgm:spPr/>
      <dgm:t>
        <a:bodyPr/>
        <a:lstStyle/>
        <a:p>
          <a:endParaRPr lang="en-IN"/>
        </a:p>
      </dgm:t>
    </dgm:pt>
    <dgm:pt modelId="{1125CA01-C6B7-48EA-A783-DE1957442966}">
      <dgm:prSet phldrT="[Text]" custT="1"/>
      <dgm:spPr/>
      <dgm:t>
        <a:bodyPr/>
        <a:lstStyle/>
        <a:p>
          <a:r>
            <a:rPr lang="en-US" sz="1800" dirty="0">
              <a:latin typeface="Segoe UI Semilight" panose="020B0402040204020203" pitchFamily="34" charset="0"/>
              <a:cs typeface="Segoe UI Semilight" panose="020B0402040204020203" pitchFamily="34" charset="0"/>
            </a:rPr>
            <a:t>Notification </a:t>
          </a:r>
          <a:endParaRPr lang="en-IN" sz="1800" dirty="0">
            <a:latin typeface="Segoe UI Semilight" panose="020B0402040204020203" pitchFamily="34" charset="0"/>
            <a:cs typeface="Segoe UI Semilight" panose="020B0402040204020203" pitchFamily="34" charset="0"/>
          </a:endParaRPr>
        </a:p>
      </dgm:t>
    </dgm:pt>
    <dgm:pt modelId="{B18E6295-3BF5-4878-88F2-B331F8DE69FF}" type="parTrans" cxnId="{4E91C4CC-4C8C-42A3-A629-2F0CEC45FF1E}">
      <dgm:prSet/>
      <dgm:spPr/>
      <dgm:t>
        <a:bodyPr/>
        <a:lstStyle/>
        <a:p>
          <a:endParaRPr lang="en-IN"/>
        </a:p>
      </dgm:t>
    </dgm:pt>
    <dgm:pt modelId="{9284E18A-2FCA-48F1-B138-D7087EDCC258}" type="sibTrans" cxnId="{4E91C4CC-4C8C-42A3-A629-2F0CEC45FF1E}">
      <dgm:prSet/>
      <dgm:spPr/>
      <dgm:t>
        <a:bodyPr/>
        <a:lstStyle/>
        <a:p>
          <a:endParaRPr lang="en-IN"/>
        </a:p>
      </dgm:t>
    </dgm:pt>
    <dgm:pt modelId="{5B1D88D4-392D-4E7E-A0F8-B3BA03C618E2}">
      <dgm:prSet phldrT="[Text]" custT="1"/>
      <dgm:spPr/>
      <dgm:t>
        <a:bodyPr/>
        <a:lstStyle/>
        <a:p>
          <a:r>
            <a:rPr lang="en-US" sz="1700" dirty="0">
              <a:latin typeface="Segoe UI Semilight" panose="020B0402040204020203" pitchFamily="34" charset="0"/>
              <a:cs typeface="Segoe UI Semilight" panose="020B0402040204020203" pitchFamily="34" charset="0"/>
            </a:rPr>
            <a:t>When upload is in progress, user will be notified in Notification (bell ICON) to refresh the pending activities, also </a:t>
          </a:r>
          <a:endParaRPr lang="en-IN" sz="1700" dirty="0">
            <a:latin typeface="Segoe UI Semilight" panose="020B0402040204020203" pitchFamily="34" charset="0"/>
            <a:cs typeface="Segoe UI Semilight" panose="020B0402040204020203" pitchFamily="34" charset="0"/>
          </a:endParaRPr>
        </a:p>
      </dgm:t>
    </dgm:pt>
    <dgm:pt modelId="{06235056-1C3D-4F49-A311-745660A60E0E}" type="parTrans" cxnId="{53DA57C4-0FC6-4676-8930-A09DEB128E23}">
      <dgm:prSet/>
      <dgm:spPr/>
      <dgm:t>
        <a:bodyPr/>
        <a:lstStyle/>
        <a:p>
          <a:endParaRPr lang="en-IN"/>
        </a:p>
      </dgm:t>
    </dgm:pt>
    <dgm:pt modelId="{B4D100B1-F633-43CD-9367-5B6F785E1B81}" type="sibTrans" cxnId="{53DA57C4-0FC6-4676-8930-A09DEB128E23}">
      <dgm:prSet/>
      <dgm:spPr/>
      <dgm:t>
        <a:bodyPr/>
        <a:lstStyle/>
        <a:p>
          <a:endParaRPr lang="en-IN"/>
        </a:p>
      </dgm:t>
    </dgm:pt>
    <dgm:pt modelId="{B2DE4617-39FA-45D6-9C10-AD3982F1FE44}">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In </a:t>
          </a:r>
          <a:r>
            <a:rPr lang="en-US" sz="1600" b="0" i="0" dirty="0" err="1">
              <a:latin typeface="Segoe UI Semilight" panose="020B0402040204020203" pitchFamily="34" charset="0"/>
              <a:cs typeface="Segoe UI Semilight" panose="020B0402040204020203" pitchFamily="34" charset="0"/>
            </a:rPr>
            <a:t>Alt+Z</a:t>
          </a:r>
          <a:r>
            <a:rPr lang="en-US" sz="1600" b="0" i="0" dirty="0">
              <a:latin typeface="Segoe UI Semilight" panose="020B0402040204020203" pitchFamily="34" charset="0"/>
              <a:cs typeface="Segoe UI Semilight" panose="020B0402040204020203" pitchFamily="34" charset="0"/>
            </a:rPr>
            <a:t>: Exchange, it will be as 'Upload GSTR-1' and in Alt+E: Export, it will be as 'GSTR-1 Returns’.</a:t>
          </a:r>
        </a:p>
      </dgm:t>
    </dgm:pt>
    <dgm:pt modelId="{41CF58E8-D5A8-4BB1-85DE-EC35026A1BE3}" type="parTrans" cxnId="{F78D252F-CD02-4CCD-AA67-60CF64CF7106}">
      <dgm:prSet/>
      <dgm:spPr/>
      <dgm:t>
        <a:bodyPr/>
        <a:lstStyle/>
        <a:p>
          <a:endParaRPr lang="en-IN"/>
        </a:p>
      </dgm:t>
    </dgm:pt>
    <dgm:pt modelId="{13CD3FD9-E76E-443D-BE30-F263158C05BF}" type="sibTrans" cxnId="{F78D252F-CD02-4CCD-AA67-60CF64CF7106}">
      <dgm:prSet/>
      <dgm:spPr/>
      <dgm:t>
        <a:bodyPr/>
        <a:lstStyle/>
        <a:p>
          <a:endParaRPr lang="en-IN"/>
        </a:p>
      </dgm:t>
    </dgm:pt>
    <dgm:pt modelId="{E8F93E9B-8B9E-4A3B-B1DB-1DD074A06E18}">
      <dgm:prSet phldrT="[Tex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Alt+Z: Exchange (top menu button) or from Alt+E: Export (Top menu Button). </a:t>
          </a:r>
          <a:r>
            <a:rPr lang="en-US" sz="1600" b="1" i="0" dirty="0">
              <a:latin typeface="Segoe UI Semilight" panose="020B0402040204020203" pitchFamily="34" charset="0"/>
              <a:cs typeface="Segoe UI Semilight" panose="020B0402040204020203" pitchFamily="34" charset="0"/>
            </a:rPr>
            <a:t>OR</a:t>
          </a:r>
          <a:endParaRPr lang="en-IN" sz="1600" b="1" dirty="0">
            <a:latin typeface="Segoe UI Semilight" panose="020B0402040204020203" pitchFamily="34" charset="0"/>
            <a:cs typeface="Segoe UI Semilight" panose="020B0402040204020203" pitchFamily="34" charset="0"/>
          </a:endParaRPr>
        </a:p>
      </dgm:t>
    </dgm:pt>
    <dgm:pt modelId="{30E804C2-23E4-4DD4-A994-B125F9BB1FDC}" type="parTrans" cxnId="{03CDB4CC-B277-442A-B762-3E60A5686086}">
      <dgm:prSet/>
      <dgm:spPr/>
      <dgm:t>
        <a:bodyPr/>
        <a:lstStyle/>
        <a:p>
          <a:endParaRPr lang="en-IN"/>
        </a:p>
      </dgm:t>
    </dgm:pt>
    <dgm:pt modelId="{F8833FBA-CACC-4F7C-A113-AD13A6DF8C1B}" type="sibTrans" cxnId="{03CDB4CC-B277-442A-B762-3E60A5686086}">
      <dgm:prSet/>
      <dgm:spPr/>
      <dgm:t>
        <a:bodyPr/>
        <a:lstStyle/>
        <a:p>
          <a:endParaRPr lang="en-IN"/>
        </a:p>
      </dgm:t>
    </dgm:pt>
    <dgm:pt modelId="{75E354EC-A4EA-4A7D-BAA6-95CC859DD2AD}">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Shows return preview &gt; Click on send to upload selected GSTR returns</a:t>
          </a:r>
        </a:p>
        <a:p>
          <a:pPr>
            <a:buFont typeface="Arial" panose="020B0604020202020204" pitchFamily="34" charset="0"/>
            <a:buChar char="•"/>
          </a:pPr>
          <a:endParaRPr lang="en-US" sz="1600" b="0" i="0" dirty="0">
            <a:latin typeface="Segoe UI Semilight" panose="020B0402040204020203" pitchFamily="34" charset="0"/>
            <a:cs typeface="Segoe UI Semilight" panose="020B0402040204020203" pitchFamily="34" charset="0"/>
          </a:endParaRPr>
        </a:p>
      </dgm:t>
    </dgm:pt>
    <dgm:pt modelId="{044025BC-5F3E-4D4B-9376-0A6E0132FAB0}" type="parTrans" cxnId="{0FAF55D7-5E82-4C79-8C1F-C5558219012E}">
      <dgm:prSet/>
      <dgm:spPr/>
      <dgm:t>
        <a:bodyPr/>
        <a:lstStyle/>
        <a:p>
          <a:endParaRPr lang="en-IN"/>
        </a:p>
      </dgm:t>
    </dgm:pt>
    <dgm:pt modelId="{022210CF-49C7-4E82-AE02-CDAB55D95CF8}" type="sibTrans" cxnId="{0FAF55D7-5E82-4C79-8C1F-C5558219012E}">
      <dgm:prSet/>
      <dgm:spPr/>
      <dgm:t>
        <a:bodyPr/>
        <a:lstStyle/>
        <a:p>
          <a:endParaRPr lang="en-IN"/>
        </a:p>
      </dgm:t>
    </dgm:pt>
    <dgm:pt modelId="{E5EB6FDC-60ED-4524-ACE5-1064CAEC43A9}">
      <dgm:prSet phldrT="[Text]" custT="1"/>
      <dgm:spPr/>
      <dgm:t>
        <a:bodyPr/>
        <a:lstStyle/>
        <a:p>
          <a:r>
            <a:rPr lang="en-US" sz="1700" dirty="0">
              <a:latin typeface="Segoe UI Semilight" panose="020B0402040204020203" pitchFamily="34" charset="0"/>
              <a:cs typeface="Segoe UI Semilight" panose="020B0402040204020203" pitchFamily="34" charset="0"/>
            </a:rPr>
            <a:t>Drill down on the same for necessary action majorly on </a:t>
          </a:r>
          <a:endParaRPr lang="en-IN" sz="1700" dirty="0">
            <a:latin typeface="Segoe UI Semilight" panose="020B0402040204020203" pitchFamily="34" charset="0"/>
            <a:cs typeface="Segoe UI Semilight" panose="020B0402040204020203" pitchFamily="34" charset="0"/>
          </a:endParaRPr>
        </a:p>
      </dgm:t>
    </dgm:pt>
    <dgm:pt modelId="{F1B93D1B-074A-493D-AF28-73BF55A08AF8}" type="parTrans" cxnId="{519686A9-1D95-4A7B-A5E9-AE5B948B6EF6}">
      <dgm:prSet/>
      <dgm:spPr/>
      <dgm:t>
        <a:bodyPr/>
        <a:lstStyle/>
        <a:p>
          <a:endParaRPr lang="en-IN"/>
        </a:p>
      </dgm:t>
    </dgm:pt>
    <dgm:pt modelId="{4E06FF4C-CB5D-4B8E-964B-58322ADB074F}" type="sibTrans" cxnId="{519686A9-1D95-4A7B-A5E9-AE5B948B6EF6}">
      <dgm:prSet/>
      <dgm:spPr/>
      <dgm:t>
        <a:bodyPr/>
        <a:lstStyle/>
        <a:p>
          <a:endParaRPr lang="en-IN"/>
        </a:p>
      </dgm:t>
    </dgm:pt>
    <dgm:pt modelId="{1AE6CD6A-A27E-46BF-B6F0-889BAA7F4F37}">
      <dgm:prSet phldrT="[Text]" custT="1"/>
      <dgm:spPr/>
      <dgm:t>
        <a:bodyPr/>
        <a:lstStyle/>
        <a:p>
          <a:r>
            <a:rPr lang="en-US" sz="1700" dirty="0">
              <a:latin typeface="Segoe UI Semilight" panose="020B0402040204020203" pitchFamily="34" charset="0"/>
              <a:cs typeface="Segoe UI Semilight" panose="020B0402040204020203" pitchFamily="34" charset="0"/>
            </a:rPr>
            <a:t>Invalid GSTIN</a:t>
          </a:r>
          <a:endParaRPr lang="en-IN" sz="1700" dirty="0">
            <a:latin typeface="Segoe UI Semilight" panose="020B0402040204020203" pitchFamily="34" charset="0"/>
            <a:cs typeface="Segoe UI Semilight" panose="020B0402040204020203" pitchFamily="34" charset="0"/>
          </a:endParaRPr>
        </a:p>
      </dgm:t>
    </dgm:pt>
    <dgm:pt modelId="{E5637202-6C77-4765-A6CD-D3AEEE62DBBC}" type="parTrans" cxnId="{31E4C133-E9C6-471C-8F4C-EEAA90A2A8D1}">
      <dgm:prSet/>
      <dgm:spPr/>
      <dgm:t>
        <a:bodyPr/>
        <a:lstStyle/>
        <a:p>
          <a:endParaRPr lang="en-IN"/>
        </a:p>
      </dgm:t>
    </dgm:pt>
    <dgm:pt modelId="{61B8F6E2-87A0-4AEA-ACEE-63311172DE0F}" type="sibTrans" cxnId="{31E4C133-E9C6-471C-8F4C-EEAA90A2A8D1}">
      <dgm:prSet/>
      <dgm:spPr/>
      <dgm:t>
        <a:bodyPr/>
        <a:lstStyle/>
        <a:p>
          <a:endParaRPr lang="en-IN"/>
        </a:p>
      </dgm:t>
    </dgm:pt>
    <dgm:pt modelId="{70320827-B83C-4C58-BB76-92E07AECD9D3}">
      <dgm:prSet phldrT="[Text]" custT="1"/>
      <dgm:spPr/>
      <dgm:t>
        <a:bodyPr/>
        <a:lstStyle/>
        <a:p>
          <a:r>
            <a:rPr lang="en-US" sz="1700" dirty="0">
              <a:latin typeface="Segoe UI Semilight" panose="020B0402040204020203" pitchFamily="34" charset="0"/>
              <a:cs typeface="Segoe UI Semilight" panose="020B0402040204020203" pitchFamily="34" charset="0"/>
            </a:rPr>
            <a:t>Invalid or Mismatch in HSN</a:t>
          </a:r>
          <a:endParaRPr lang="en-IN" sz="1700" dirty="0">
            <a:latin typeface="Segoe UI Semilight" panose="020B0402040204020203" pitchFamily="34" charset="0"/>
            <a:cs typeface="Segoe UI Semilight" panose="020B0402040204020203" pitchFamily="34" charset="0"/>
          </a:endParaRPr>
        </a:p>
      </dgm:t>
    </dgm:pt>
    <dgm:pt modelId="{979AF28C-0F85-4678-A33C-1AA667349A19}" type="parTrans" cxnId="{084A18AD-1905-47D5-A862-3AE3BC7F5F31}">
      <dgm:prSet/>
      <dgm:spPr/>
      <dgm:t>
        <a:bodyPr/>
        <a:lstStyle/>
        <a:p>
          <a:endParaRPr lang="en-IN"/>
        </a:p>
      </dgm:t>
    </dgm:pt>
    <dgm:pt modelId="{3DF18FAC-B747-4DF3-9F93-C54FC0EC7A72}" type="sibTrans" cxnId="{084A18AD-1905-47D5-A862-3AE3BC7F5F31}">
      <dgm:prSet/>
      <dgm:spPr/>
      <dgm:t>
        <a:bodyPr/>
        <a:lstStyle/>
        <a:p>
          <a:endParaRPr lang="en-IN"/>
        </a:p>
      </dgm:t>
    </dgm:pt>
    <dgm:pt modelId="{54656805-6A0C-40D6-9D6B-B88077B414BE}">
      <dgm:prSet phldrT="[Text]" custT="1"/>
      <dgm:spPr/>
      <dgm:t>
        <a:bodyPr/>
        <a:lstStyle/>
        <a:p>
          <a:r>
            <a:rPr lang="en-US" sz="1700" dirty="0">
              <a:latin typeface="Segoe UI Semilight" panose="020B0402040204020203" pitchFamily="34" charset="0"/>
              <a:cs typeface="Segoe UI Semilight" panose="020B0402040204020203" pitchFamily="34" charset="0"/>
            </a:rPr>
            <a:t>In GSTR-1 a message Upload is pending for the current period. Press </a:t>
          </a:r>
          <a:r>
            <a:rPr lang="en-US" sz="1700" dirty="0" err="1">
              <a:latin typeface="Segoe UI Semilight" panose="020B0402040204020203" pitchFamily="34" charset="0"/>
              <a:cs typeface="Segoe UI Semilight" panose="020B0402040204020203" pitchFamily="34" charset="0"/>
            </a:rPr>
            <a:t>Alt+Z</a:t>
          </a:r>
          <a:r>
            <a:rPr lang="en-US" sz="1700" dirty="0">
              <a:latin typeface="Segoe UI Semilight" panose="020B0402040204020203" pitchFamily="34" charset="0"/>
              <a:cs typeface="Segoe UI Semilight" panose="020B0402040204020203" pitchFamily="34" charset="0"/>
            </a:rPr>
            <a:t>: Exchange &gt; Refresh GST Status will be shown to upload pending transactions</a:t>
          </a:r>
          <a:endParaRPr lang="en-IN" sz="1700" dirty="0">
            <a:latin typeface="Segoe UI Semilight" panose="020B0402040204020203" pitchFamily="34" charset="0"/>
            <a:cs typeface="Segoe UI Semilight" panose="020B0402040204020203" pitchFamily="34" charset="0"/>
          </a:endParaRPr>
        </a:p>
      </dgm:t>
    </dgm:pt>
    <dgm:pt modelId="{772E7564-9220-4B61-BBAA-46E54E06371D}" type="sibTrans" cxnId="{1C35ED94-0810-453B-8220-00B634833BFA}">
      <dgm:prSet/>
      <dgm:spPr/>
      <dgm:t>
        <a:bodyPr/>
        <a:lstStyle/>
        <a:p>
          <a:endParaRPr lang="en-IN"/>
        </a:p>
      </dgm:t>
    </dgm:pt>
    <dgm:pt modelId="{B2BD2DD1-4042-47A0-844F-5A8859C836F7}" type="parTrans" cxnId="{1C35ED94-0810-453B-8220-00B634833BFA}">
      <dgm:prSet/>
      <dgm:spPr/>
      <dgm:t>
        <a:bodyPr/>
        <a:lstStyle/>
        <a:p>
          <a:endParaRPr lang="en-IN"/>
        </a:p>
      </dgm:t>
    </dgm:pt>
    <dgm:pt modelId="{2C13BAE8-1B68-494A-926A-9B5C90B58405}" type="pres">
      <dgm:prSet presAssocID="{29CD7569-2ADB-441B-9038-5BC179F99130}" presName="Name0" presStyleCnt="0">
        <dgm:presLayoutVars>
          <dgm:dir/>
          <dgm:animLvl val="lvl"/>
          <dgm:resizeHandles val="exact"/>
        </dgm:presLayoutVars>
      </dgm:prSet>
      <dgm:spPr/>
      <dgm:t>
        <a:bodyPr/>
        <a:lstStyle/>
        <a:p>
          <a:endParaRPr lang="en-US"/>
        </a:p>
      </dgm:t>
    </dgm:pt>
    <dgm:pt modelId="{ECF9BAE2-EFFF-4AFB-A634-A87056410DCE}" type="pres">
      <dgm:prSet presAssocID="{DE3BD1E3-F6EA-400E-B4AA-38DD2255D91B}" presName="composite" presStyleCnt="0"/>
      <dgm:spPr/>
    </dgm:pt>
    <dgm:pt modelId="{E73E8B46-3DB7-4BF3-8098-2D42110D0975}" type="pres">
      <dgm:prSet presAssocID="{DE3BD1E3-F6EA-400E-B4AA-38DD2255D91B}" presName="parTx" presStyleLbl="alignNode1" presStyleIdx="0" presStyleCnt="3">
        <dgm:presLayoutVars>
          <dgm:chMax val="0"/>
          <dgm:chPref val="0"/>
        </dgm:presLayoutVars>
      </dgm:prSet>
      <dgm:spPr/>
      <dgm:t>
        <a:bodyPr/>
        <a:lstStyle/>
        <a:p>
          <a:endParaRPr lang="en-US"/>
        </a:p>
      </dgm:t>
    </dgm:pt>
    <dgm:pt modelId="{0628F0F8-0236-4A1B-94D4-EA2F249289FC}" type="pres">
      <dgm:prSet presAssocID="{DE3BD1E3-F6EA-400E-B4AA-38DD2255D91B}" presName="desTx" presStyleLbl="alignAccFollowNode1" presStyleIdx="0" presStyleCnt="3">
        <dgm:presLayoutVars/>
      </dgm:prSet>
      <dgm:spPr/>
      <dgm:t>
        <a:bodyPr/>
        <a:lstStyle/>
        <a:p>
          <a:endParaRPr lang="en-US"/>
        </a:p>
      </dgm:t>
    </dgm:pt>
    <dgm:pt modelId="{4AD445D5-7CAC-49A0-BA6B-956A7061BCB1}" type="pres">
      <dgm:prSet presAssocID="{6497B224-E215-4C09-B032-7B21BF92A414}" presName="space" presStyleCnt="0"/>
      <dgm:spPr/>
    </dgm:pt>
    <dgm:pt modelId="{C954C685-DA34-487B-AA0D-23A141C429A8}" type="pres">
      <dgm:prSet presAssocID="{309C346C-F29B-4C35-957F-5894E99DB48A}" presName="composite" presStyleCnt="0"/>
      <dgm:spPr/>
    </dgm:pt>
    <dgm:pt modelId="{9AEA2094-EC5B-4549-918B-E1AD0CC051AF}" type="pres">
      <dgm:prSet presAssocID="{309C346C-F29B-4C35-957F-5894E99DB48A}" presName="parTx" presStyleLbl="alignNode1" presStyleIdx="1" presStyleCnt="3">
        <dgm:presLayoutVars>
          <dgm:chMax val="0"/>
          <dgm:chPref val="0"/>
        </dgm:presLayoutVars>
      </dgm:prSet>
      <dgm:spPr/>
      <dgm:t>
        <a:bodyPr/>
        <a:lstStyle/>
        <a:p>
          <a:endParaRPr lang="en-US"/>
        </a:p>
      </dgm:t>
    </dgm:pt>
    <dgm:pt modelId="{D7C7F36D-5B2B-47E9-AA89-3B4B17622304}" type="pres">
      <dgm:prSet presAssocID="{309C346C-F29B-4C35-957F-5894E99DB48A}" presName="desTx" presStyleLbl="alignAccFollowNode1" presStyleIdx="1" presStyleCnt="3">
        <dgm:presLayoutVars/>
      </dgm:prSet>
      <dgm:spPr/>
      <dgm:t>
        <a:bodyPr/>
        <a:lstStyle/>
        <a:p>
          <a:endParaRPr lang="en-US"/>
        </a:p>
      </dgm:t>
    </dgm:pt>
    <dgm:pt modelId="{D408B3E5-9203-4E9C-95CE-13E3CC2553EB}" type="pres">
      <dgm:prSet presAssocID="{8E7AA2A2-DBFF-410E-8B7F-EA875DA47C65}" presName="space" presStyleCnt="0"/>
      <dgm:spPr/>
    </dgm:pt>
    <dgm:pt modelId="{D22E5DD6-E6F3-46A9-A299-D09DC36D63AD}" type="pres">
      <dgm:prSet presAssocID="{1125CA01-C6B7-48EA-A783-DE1957442966}" presName="composite" presStyleCnt="0"/>
      <dgm:spPr/>
    </dgm:pt>
    <dgm:pt modelId="{01C6DD54-06D8-4E5C-8CD3-E6ABEE94047F}" type="pres">
      <dgm:prSet presAssocID="{1125CA01-C6B7-48EA-A783-DE1957442966}" presName="parTx" presStyleLbl="alignNode1" presStyleIdx="2" presStyleCnt="3">
        <dgm:presLayoutVars>
          <dgm:chMax val="0"/>
          <dgm:chPref val="0"/>
        </dgm:presLayoutVars>
      </dgm:prSet>
      <dgm:spPr/>
      <dgm:t>
        <a:bodyPr/>
        <a:lstStyle/>
        <a:p>
          <a:endParaRPr lang="en-US"/>
        </a:p>
      </dgm:t>
    </dgm:pt>
    <dgm:pt modelId="{FE19F421-6209-4344-B5EE-D03DAD157BCE}" type="pres">
      <dgm:prSet presAssocID="{1125CA01-C6B7-48EA-A783-DE1957442966}" presName="desTx" presStyleLbl="alignAccFollowNode1" presStyleIdx="2" presStyleCnt="3">
        <dgm:presLayoutVars/>
      </dgm:prSet>
      <dgm:spPr/>
      <dgm:t>
        <a:bodyPr/>
        <a:lstStyle/>
        <a:p>
          <a:endParaRPr lang="en-US"/>
        </a:p>
      </dgm:t>
    </dgm:pt>
  </dgm:ptLst>
  <dgm:cxnLst>
    <dgm:cxn modelId="{03CDB4CC-B277-442A-B762-3E60A5686086}" srcId="{DE3BD1E3-F6EA-400E-B4AA-38DD2255D91B}" destId="{E8F93E9B-8B9E-4A3B-B1DB-1DD074A06E18}" srcOrd="1" destOrd="0" parTransId="{30E804C2-23E4-4DD4-A994-B125F9BB1FDC}" sibTransId="{F8833FBA-CACC-4F7C-A113-AD13A6DF8C1B}"/>
    <dgm:cxn modelId="{5553934B-0E49-4571-9D61-80D4B58F995D}" type="presOf" srcId="{B2DE4617-39FA-45D6-9C10-AD3982F1FE44}" destId="{0628F0F8-0236-4A1B-94D4-EA2F249289FC}" srcOrd="0" destOrd="2" presId="urn:microsoft.com/office/officeart/2016/7/layout/ChevronBlockProcess"/>
    <dgm:cxn modelId="{519686A9-1D95-4A7B-A5E9-AE5B948B6EF6}" srcId="{AFA50E3D-52C3-4641-934A-EE3AAAEFCFE6}" destId="{E5EB6FDC-60ED-4524-ACE5-1064CAEC43A9}" srcOrd="0" destOrd="0" parTransId="{F1B93D1B-074A-493D-AF28-73BF55A08AF8}" sibTransId="{4E06FF4C-CB5D-4B8E-964B-58322ADB074F}"/>
    <dgm:cxn modelId="{21B0FBBB-477E-4E43-9CEB-2CA6C244F700}" srcId="{29CD7569-2ADB-441B-9038-5BC179F99130}" destId="{DE3BD1E3-F6EA-400E-B4AA-38DD2255D91B}" srcOrd="0" destOrd="0" parTransId="{417EF6F8-C92D-4DB5-A9A7-F81C321E8998}" sibTransId="{6497B224-E215-4C09-B032-7B21BF92A414}"/>
    <dgm:cxn modelId="{DA09DDC4-1548-4E1C-8E8A-8A33146273E4}" type="presOf" srcId="{75E354EC-A4EA-4A7D-BAA6-95CC859DD2AD}" destId="{0628F0F8-0236-4A1B-94D4-EA2F249289FC}" srcOrd="0" destOrd="3" presId="urn:microsoft.com/office/officeart/2016/7/layout/ChevronBlockProcess"/>
    <dgm:cxn modelId="{E23EF493-B33E-4127-9262-2A06358AD357}" type="presOf" srcId="{5B1D88D4-392D-4E7E-A0F8-B3BA03C618E2}" destId="{FE19F421-6209-4344-B5EE-D03DAD157BCE}" srcOrd="0" destOrd="0" presId="urn:microsoft.com/office/officeart/2016/7/layout/ChevronBlockProcess"/>
    <dgm:cxn modelId="{B12CB3A1-4EAC-40C9-8E9A-D89902E4E93B}" srcId="{309C346C-F29B-4C35-957F-5894E99DB48A}" destId="{AFA50E3D-52C3-4641-934A-EE3AAAEFCFE6}" srcOrd="1" destOrd="0" parTransId="{D058D4CF-3DCC-45D4-8D4F-EB63946EB417}" sibTransId="{E69D0E1F-DC46-4ACF-AFF6-9B922DFBBD76}"/>
    <dgm:cxn modelId="{CD9DDD56-1727-43EF-BD7D-EE2C12C36C40}" type="presOf" srcId="{40E396C0-1DEE-40AE-93F6-32BD63725BE4}" destId="{D7C7F36D-5B2B-47E9-AA89-3B4B17622304}" srcOrd="0" destOrd="0" presId="urn:microsoft.com/office/officeart/2016/7/layout/ChevronBlockProcess"/>
    <dgm:cxn modelId="{0FAF55D7-5E82-4C79-8C1F-C5558219012E}" srcId="{DE3BD1E3-F6EA-400E-B4AA-38DD2255D91B}" destId="{75E354EC-A4EA-4A7D-BAA6-95CC859DD2AD}" srcOrd="3" destOrd="0" parTransId="{044025BC-5F3E-4D4B-9376-0A6E0132FAB0}" sibTransId="{022210CF-49C7-4E82-AE02-CDAB55D95CF8}"/>
    <dgm:cxn modelId="{367AB987-7FC7-4368-9237-FF0749DC95B6}" srcId="{309C346C-F29B-4C35-957F-5894E99DB48A}" destId="{40E396C0-1DEE-40AE-93F6-32BD63725BE4}" srcOrd="0" destOrd="0" parTransId="{37E2E3AA-1A1B-4087-89CF-4EE0B5B1104F}" sibTransId="{A173235C-35AF-4761-BD4B-E6E4F6D335F9}"/>
    <dgm:cxn modelId="{0D2C49FC-7B67-4581-BB27-0F095EA6FFBB}" srcId="{29CD7569-2ADB-441B-9038-5BC179F99130}" destId="{309C346C-F29B-4C35-957F-5894E99DB48A}" srcOrd="1" destOrd="0" parTransId="{A525918E-2F4B-4041-A376-CE0F6BCBD7B3}" sibTransId="{8E7AA2A2-DBFF-410E-8B7F-EA875DA47C65}"/>
    <dgm:cxn modelId="{F3AA84BA-C3E6-4D4B-BBCC-7CCA078F88F6}" type="presOf" srcId="{1125CA01-C6B7-48EA-A783-DE1957442966}" destId="{01C6DD54-06D8-4E5C-8CD3-E6ABEE94047F}" srcOrd="0" destOrd="0" presId="urn:microsoft.com/office/officeart/2016/7/layout/ChevronBlockProcess"/>
    <dgm:cxn modelId="{31E4C133-E9C6-471C-8F4C-EEAA90A2A8D1}" srcId="{E5EB6FDC-60ED-4524-ACE5-1064CAEC43A9}" destId="{1AE6CD6A-A27E-46BF-B6F0-889BAA7F4F37}" srcOrd="0" destOrd="0" parTransId="{E5637202-6C77-4765-A6CD-D3AEEE62DBBC}" sibTransId="{61B8F6E2-87A0-4AEA-ACEE-63311172DE0F}"/>
    <dgm:cxn modelId="{5A085048-2BF7-4625-B06D-EAC2B7640D99}" type="presOf" srcId="{54656805-6A0C-40D6-9D6B-B88077B414BE}" destId="{FE19F421-6209-4344-B5EE-D03DAD157BCE}" srcOrd="0" destOrd="1" presId="urn:microsoft.com/office/officeart/2016/7/layout/ChevronBlockProcess"/>
    <dgm:cxn modelId="{FD2E9E49-1930-4715-901C-69857780B46F}" srcId="{DE3BD1E3-F6EA-400E-B4AA-38DD2255D91B}" destId="{94AE27EA-F433-4885-9615-8C904229A047}" srcOrd="0" destOrd="0" parTransId="{7B577623-BA02-448E-A3F2-4BF159C0875C}" sibTransId="{B79ED5CF-1CD1-4695-9701-66DA0A7963A5}"/>
    <dgm:cxn modelId="{4E91C4CC-4C8C-42A3-A629-2F0CEC45FF1E}" srcId="{29CD7569-2ADB-441B-9038-5BC179F99130}" destId="{1125CA01-C6B7-48EA-A783-DE1957442966}" srcOrd="2" destOrd="0" parTransId="{B18E6295-3BF5-4878-88F2-B331F8DE69FF}" sibTransId="{9284E18A-2FCA-48F1-B138-D7087EDCC258}"/>
    <dgm:cxn modelId="{53DA57C4-0FC6-4676-8930-A09DEB128E23}" srcId="{1125CA01-C6B7-48EA-A783-DE1957442966}" destId="{5B1D88D4-392D-4E7E-A0F8-B3BA03C618E2}" srcOrd="0" destOrd="0" parTransId="{06235056-1C3D-4F49-A311-745660A60E0E}" sibTransId="{B4D100B1-F633-43CD-9367-5B6F785E1B81}"/>
    <dgm:cxn modelId="{0AC19D4F-9624-4F1D-BC33-34485FBBE458}" type="presOf" srcId="{E8F93E9B-8B9E-4A3B-B1DB-1DD074A06E18}" destId="{0628F0F8-0236-4A1B-94D4-EA2F249289FC}" srcOrd="0" destOrd="1" presId="urn:microsoft.com/office/officeart/2016/7/layout/ChevronBlockProcess"/>
    <dgm:cxn modelId="{F57D6002-4D64-4EED-8843-36C902F350E0}" type="presOf" srcId="{1AE6CD6A-A27E-46BF-B6F0-889BAA7F4F37}" destId="{D7C7F36D-5B2B-47E9-AA89-3B4B17622304}" srcOrd="0" destOrd="3" presId="urn:microsoft.com/office/officeart/2016/7/layout/ChevronBlockProcess"/>
    <dgm:cxn modelId="{084A18AD-1905-47D5-A862-3AE3BC7F5F31}" srcId="{E5EB6FDC-60ED-4524-ACE5-1064CAEC43A9}" destId="{70320827-B83C-4C58-BB76-92E07AECD9D3}" srcOrd="1" destOrd="0" parTransId="{979AF28C-0F85-4678-A33C-1AA667349A19}" sibTransId="{3DF18FAC-B747-4DF3-9F93-C54FC0EC7A72}"/>
    <dgm:cxn modelId="{9BD072E6-9967-43F1-9B92-FACB67F4C436}" type="presOf" srcId="{29CD7569-2ADB-441B-9038-5BC179F99130}" destId="{2C13BAE8-1B68-494A-926A-9B5C90B58405}" srcOrd="0" destOrd="0" presId="urn:microsoft.com/office/officeart/2016/7/layout/ChevronBlockProcess"/>
    <dgm:cxn modelId="{1C35ED94-0810-453B-8220-00B634833BFA}" srcId="{1125CA01-C6B7-48EA-A783-DE1957442966}" destId="{54656805-6A0C-40D6-9D6B-B88077B414BE}" srcOrd="1" destOrd="0" parTransId="{B2BD2DD1-4042-47A0-844F-5A8859C836F7}" sibTransId="{772E7564-9220-4B61-BBAA-46E54E06371D}"/>
    <dgm:cxn modelId="{7BF029E9-CEF1-49D1-9DAC-04023BC81DB8}" type="presOf" srcId="{AFA50E3D-52C3-4641-934A-EE3AAAEFCFE6}" destId="{D7C7F36D-5B2B-47E9-AA89-3B4B17622304}" srcOrd="0" destOrd="1" presId="urn:microsoft.com/office/officeart/2016/7/layout/ChevronBlockProcess"/>
    <dgm:cxn modelId="{64F10DD6-6086-4A1D-B492-CE07304B64D1}" type="presOf" srcId="{E5EB6FDC-60ED-4524-ACE5-1064CAEC43A9}" destId="{D7C7F36D-5B2B-47E9-AA89-3B4B17622304}" srcOrd="0" destOrd="2" presId="urn:microsoft.com/office/officeart/2016/7/layout/ChevronBlockProcess"/>
    <dgm:cxn modelId="{DF5D5936-09DB-402C-92A2-58796CFF0BF3}" type="presOf" srcId="{94AE27EA-F433-4885-9615-8C904229A047}" destId="{0628F0F8-0236-4A1B-94D4-EA2F249289FC}" srcOrd="0" destOrd="0" presId="urn:microsoft.com/office/officeart/2016/7/layout/ChevronBlockProcess"/>
    <dgm:cxn modelId="{F78D252F-CD02-4CCD-AA67-60CF64CF7106}" srcId="{DE3BD1E3-F6EA-400E-B4AA-38DD2255D91B}" destId="{B2DE4617-39FA-45D6-9C10-AD3982F1FE44}" srcOrd="2" destOrd="0" parTransId="{41CF58E8-D5A8-4BB1-85DE-EC35026A1BE3}" sibTransId="{13CD3FD9-E76E-443D-BE30-F263158C05BF}"/>
    <dgm:cxn modelId="{A08E9A3C-2485-4381-B443-698ACE7FE1F3}" type="presOf" srcId="{70320827-B83C-4C58-BB76-92E07AECD9D3}" destId="{D7C7F36D-5B2B-47E9-AA89-3B4B17622304}" srcOrd="0" destOrd="4" presId="urn:microsoft.com/office/officeart/2016/7/layout/ChevronBlockProcess"/>
    <dgm:cxn modelId="{37AC2CD7-179B-489A-86D1-62C4A7F90130}" type="presOf" srcId="{DE3BD1E3-F6EA-400E-B4AA-38DD2255D91B}" destId="{E73E8B46-3DB7-4BF3-8098-2D42110D0975}" srcOrd="0" destOrd="0" presId="urn:microsoft.com/office/officeart/2016/7/layout/ChevronBlockProcess"/>
    <dgm:cxn modelId="{E8CF4115-BF5E-42EC-BE7B-F5398A225687}" type="presOf" srcId="{309C346C-F29B-4C35-957F-5894E99DB48A}" destId="{9AEA2094-EC5B-4549-918B-E1AD0CC051AF}" srcOrd="0" destOrd="0" presId="urn:microsoft.com/office/officeart/2016/7/layout/ChevronBlockProcess"/>
    <dgm:cxn modelId="{B77B89C4-C9F5-45D7-B132-515D9A2BF9E0}" type="presParOf" srcId="{2C13BAE8-1B68-494A-926A-9B5C90B58405}" destId="{ECF9BAE2-EFFF-4AFB-A634-A87056410DCE}" srcOrd="0" destOrd="0" presId="urn:microsoft.com/office/officeart/2016/7/layout/ChevronBlockProcess"/>
    <dgm:cxn modelId="{5DF0E185-01A4-4015-AEB6-65113AD21113}" type="presParOf" srcId="{ECF9BAE2-EFFF-4AFB-A634-A87056410DCE}" destId="{E73E8B46-3DB7-4BF3-8098-2D42110D0975}" srcOrd="0" destOrd="0" presId="urn:microsoft.com/office/officeart/2016/7/layout/ChevronBlockProcess"/>
    <dgm:cxn modelId="{54365D2D-4658-4B71-B59A-01FAF69DB537}" type="presParOf" srcId="{ECF9BAE2-EFFF-4AFB-A634-A87056410DCE}" destId="{0628F0F8-0236-4A1B-94D4-EA2F249289FC}" srcOrd="1" destOrd="0" presId="urn:microsoft.com/office/officeart/2016/7/layout/ChevronBlockProcess"/>
    <dgm:cxn modelId="{8EDAAE12-B4CA-451B-AE05-98FE3AA4E20E}" type="presParOf" srcId="{2C13BAE8-1B68-494A-926A-9B5C90B58405}" destId="{4AD445D5-7CAC-49A0-BA6B-956A7061BCB1}" srcOrd="1" destOrd="0" presId="urn:microsoft.com/office/officeart/2016/7/layout/ChevronBlockProcess"/>
    <dgm:cxn modelId="{6334E86B-303E-4957-B9E2-0CE663103AF6}" type="presParOf" srcId="{2C13BAE8-1B68-494A-926A-9B5C90B58405}" destId="{C954C685-DA34-487B-AA0D-23A141C429A8}" srcOrd="2" destOrd="0" presId="urn:microsoft.com/office/officeart/2016/7/layout/ChevronBlockProcess"/>
    <dgm:cxn modelId="{B3E11E47-0503-46E5-B50B-322AA37340EA}" type="presParOf" srcId="{C954C685-DA34-487B-AA0D-23A141C429A8}" destId="{9AEA2094-EC5B-4549-918B-E1AD0CC051AF}" srcOrd="0" destOrd="0" presId="urn:microsoft.com/office/officeart/2016/7/layout/ChevronBlockProcess"/>
    <dgm:cxn modelId="{9A811F20-72E1-4DF1-B6F0-4CD4BA9A4B47}" type="presParOf" srcId="{C954C685-DA34-487B-AA0D-23A141C429A8}" destId="{D7C7F36D-5B2B-47E9-AA89-3B4B17622304}" srcOrd="1" destOrd="0" presId="urn:microsoft.com/office/officeart/2016/7/layout/ChevronBlockProcess"/>
    <dgm:cxn modelId="{27BC4A51-798E-4C6A-9A01-A8C008E9C29E}" type="presParOf" srcId="{2C13BAE8-1B68-494A-926A-9B5C90B58405}" destId="{D408B3E5-9203-4E9C-95CE-13E3CC2553EB}" srcOrd="3" destOrd="0" presId="urn:microsoft.com/office/officeart/2016/7/layout/ChevronBlockProcess"/>
    <dgm:cxn modelId="{CE82ED3C-052E-41B3-B212-D5D8F3CAEBE8}" type="presParOf" srcId="{2C13BAE8-1B68-494A-926A-9B5C90B58405}" destId="{D22E5DD6-E6F3-46A9-A299-D09DC36D63AD}" srcOrd="4" destOrd="0" presId="urn:microsoft.com/office/officeart/2016/7/layout/ChevronBlockProcess"/>
    <dgm:cxn modelId="{4DA1538F-9B02-4534-AD85-F4A7E8A64703}" type="presParOf" srcId="{D22E5DD6-E6F3-46A9-A299-D09DC36D63AD}" destId="{01C6DD54-06D8-4E5C-8CD3-E6ABEE94047F}" srcOrd="0" destOrd="0" presId="urn:microsoft.com/office/officeart/2016/7/layout/ChevronBlockProcess"/>
    <dgm:cxn modelId="{2CB069C9-8E4A-41EB-B4F4-A854D4C33819}" type="presParOf" srcId="{D22E5DD6-E6F3-46A9-A299-D09DC36D63AD}" destId="{FE19F421-6209-4344-B5EE-D03DAD157BCE}"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35232B6-DE6A-4C43-867F-B8923AE7310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42C05A1-2158-4F8B-A582-CC1C06C35432}">
      <dgm:prSet/>
      <dgm:spPr/>
      <dgm:t>
        <a:bodyPr/>
        <a:lstStyle/>
        <a:p>
          <a:r>
            <a:rPr lang="en-US">
              <a:latin typeface="Segoe UI Semilight" panose="020B0402040204020203" pitchFamily="34" charset="0"/>
              <a:cs typeface="Segoe UI Semilight" panose="020B0402040204020203" pitchFamily="34" charset="0"/>
            </a:rPr>
            <a:t>Download</a:t>
          </a:r>
        </a:p>
      </dgm:t>
    </dgm:pt>
    <dgm:pt modelId="{D0721DE5-5C86-4A8A-9CEE-60BDBEC2B10D}" type="parTrans" cxnId="{19160E98-DB7E-4097-A5E1-3F5768372311}">
      <dgm:prSet/>
      <dgm:spPr/>
      <dgm:t>
        <a:bodyPr/>
        <a:lstStyle/>
        <a:p>
          <a:endParaRPr lang="en-US"/>
        </a:p>
      </dgm:t>
    </dgm:pt>
    <dgm:pt modelId="{F95886A5-B6A8-4BED-BB7A-99A65891839F}" type="sibTrans" cxnId="{19160E98-DB7E-4097-A5E1-3F5768372311}">
      <dgm:prSet/>
      <dgm:spPr/>
      <dgm:t>
        <a:bodyPr/>
        <a:lstStyle/>
        <a:p>
          <a:endParaRPr lang="en-US"/>
        </a:p>
      </dgm:t>
    </dgm:pt>
    <dgm:pt modelId="{D908F0B8-2F8A-4C19-899B-7217CCF7AB00}">
      <dgm:prSet/>
      <dgm:spPr/>
      <dgm:t>
        <a:bodyPr/>
        <a:lstStyle/>
        <a:p>
          <a:r>
            <a:rPr lang="en-US">
              <a:latin typeface="Segoe UI Semilight" panose="020B0402040204020203" pitchFamily="34" charset="0"/>
              <a:cs typeface="Segoe UI Semilight" panose="020B0402040204020203" pitchFamily="34" charset="0"/>
            </a:rPr>
            <a:t>Download GST Returns to Reconcile </a:t>
          </a:r>
        </a:p>
      </dgm:t>
    </dgm:pt>
    <dgm:pt modelId="{43B367F4-FC6A-4027-BA01-A3ED6081F6EA}" type="parTrans" cxnId="{0BFC6441-8680-4D8F-A891-A4650B315A48}">
      <dgm:prSet/>
      <dgm:spPr/>
      <dgm:t>
        <a:bodyPr/>
        <a:lstStyle/>
        <a:p>
          <a:endParaRPr lang="en-US"/>
        </a:p>
      </dgm:t>
    </dgm:pt>
    <dgm:pt modelId="{F66F1452-90C2-446C-9C44-E24FD5969548}" type="sibTrans" cxnId="{0BFC6441-8680-4D8F-A891-A4650B315A48}">
      <dgm:prSet/>
      <dgm:spPr/>
      <dgm:t>
        <a:bodyPr/>
        <a:lstStyle/>
        <a:p>
          <a:endParaRPr lang="en-US"/>
        </a:p>
      </dgm:t>
    </dgm:pt>
    <dgm:pt modelId="{414BB717-82E3-4CF5-9997-0203890BB929}">
      <dgm:prSet/>
      <dgm:spPr/>
      <dgm:t>
        <a:bodyPr/>
        <a:lstStyle/>
        <a:p>
          <a:r>
            <a:rPr lang="en-US">
              <a:latin typeface="Segoe UI Semilight" panose="020B0402040204020203" pitchFamily="34" charset="0"/>
              <a:cs typeface="Segoe UI Semilight" panose="020B0402040204020203" pitchFamily="34" charset="0"/>
            </a:rPr>
            <a:t>Download &amp; reconcile returns for</a:t>
          </a:r>
        </a:p>
      </dgm:t>
    </dgm:pt>
    <dgm:pt modelId="{DA248152-84FB-4A09-A6C5-753B290DE177}" type="parTrans" cxnId="{1E14A83A-7073-49E1-94C1-15D283235DDB}">
      <dgm:prSet/>
      <dgm:spPr/>
      <dgm:t>
        <a:bodyPr/>
        <a:lstStyle/>
        <a:p>
          <a:endParaRPr lang="en-US"/>
        </a:p>
      </dgm:t>
    </dgm:pt>
    <dgm:pt modelId="{77F9BD41-2996-4808-AAFC-75FBACBB35A3}" type="sibTrans" cxnId="{1E14A83A-7073-49E1-94C1-15D283235DDB}">
      <dgm:prSet/>
      <dgm:spPr/>
      <dgm:t>
        <a:bodyPr/>
        <a:lstStyle/>
        <a:p>
          <a:endParaRPr lang="en-US"/>
        </a:p>
      </dgm:t>
    </dgm:pt>
    <dgm:pt modelId="{3F2EB95F-06F8-4BA9-9F0B-01C5CF42F8E9}">
      <dgm:prSet/>
      <dgm:spPr/>
      <dgm:t>
        <a:bodyPr/>
        <a:lstStyle/>
        <a:p>
          <a:r>
            <a:rPr lang="en-US" dirty="0">
              <a:latin typeface="Segoe UI Semilight" panose="020B0402040204020203" pitchFamily="34" charset="0"/>
              <a:cs typeface="Segoe UI Semilight" panose="020B0402040204020203" pitchFamily="34" charset="0"/>
            </a:rPr>
            <a:t>Multiple Registration / For multiple GST Returns / For Multi Period</a:t>
          </a:r>
        </a:p>
      </dgm:t>
    </dgm:pt>
    <dgm:pt modelId="{84BE1988-B84F-4CED-A10A-821836D63D7C}" type="parTrans" cxnId="{644A2E11-47C0-4F5E-9BB0-B45E445666E8}">
      <dgm:prSet/>
      <dgm:spPr/>
      <dgm:t>
        <a:bodyPr/>
        <a:lstStyle/>
        <a:p>
          <a:endParaRPr lang="en-US"/>
        </a:p>
      </dgm:t>
    </dgm:pt>
    <dgm:pt modelId="{6FCF5AB7-A259-4018-982A-2A010A81ED68}" type="sibTrans" cxnId="{644A2E11-47C0-4F5E-9BB0-B45E445666E8}">
      <dgm:prSet/>
      <dgm:spPr/>
      <dgm:t>
        <a:bodyPr/>
        <a:lstStyle/>
        <a:p>
          <a:endParaRPr lang="en-US"/>
        </a:p>
      </dgm:t>
    </dgm:pt>
    <dgm:pt modelId="{00F10098-F565-4812-AF6A-A8CEAF7FC9AE}">
      <dgm:prSet/>
      <dgm:spPr/>
      <dgm:t>
        <a:bodyPr/>
        <a:lstStyle/>
        <a:p>
          <a:r>
            <a:rPr lang="en-US" dirty="0">
              <a:latin typeface="Segoe UI Semilight" panose="020B0402040204020203" pitchFamily="34" charset="0"/>
              <a:cs typeface="Segoe UI Semilight" panose="020B0402040204020203" pitchFamily="34" charset="0"/>
            </a:rPr>
            <a:t>Only specific returns to download can be configured in </a:t>
          </a:r>
          <a:r>
            <a:rPr lang="en-US" dirty="0" err="1">
              <a:latin typeface="Segoe UI Semilight" panose="020B0402040204020203" pitchFamily="34" charset="0"/>
              <a:cs typeface="Segoe UI Semilight" panose="020B0402040204020203" pitchFamily="34" charset="0"/>
            </a:rPr>
            <a:t>Alt+Z</a:t>
          </a:r>
          <a:r>
            <a:rPr lang="en-US" dirty="0">
              <a:latin typeface="Segoe UI Semilight" panose="020B0402040204020203" pitchFamily="34" charset="0"/>
              <a:cs typeface="Segoe UI Semilight" panose="020B0402040204020203" pitchFamily="34" charset="0"/>
            </a:rPr>
            <a:t>: Exchange &gt; GST</a:t>
          </a:r>
        </a:p>
      </dgm:t>
    </dgm:pt>
    <dgm:pt modelId="{76B4FA51-1725-43F9-898B-EB552BECC0B8}" type="parTrans" cxnId="{7F20C60A-56A0-4AAF-8AF5-D801982F2476}">
      <dgm:prSet/>
      <dgm:spPr/>
      <dgm:t>
        <a:bodyPr/>
        <a:lstStyle/>
        <a:p>
          <a:endParaRPr lang="en-US"/>
        </a:p>
      </dgm:t>
    </dgm:pt>
    <dgm:pt modelId="{1A523554-90C8-49FA-80D5-9CCE360F2434}" type="sibTrans" cxnId="{7F20C60A-56A0-4AAF-8AF5-D801982F2476}">
      <dgm:prSet/>
      <dgm:spPr/>
      <dgm:t>
        <a:bodyPr/>
        <a:lstStyle/>
        <a:p>
          <a:endParaRPr lang="en-US"/>
        </a:p>
      </dgm:t>
    </dgm:pt>
    <dgm:pt modelId="{595EF215-BB30-4DA1-9EC3-A799C9283701}">
      <dgm:prSet/>
      <dgm:spPr/>
      <dgm:t>
        <a:bodyPr/>
        <a:lstStyle/>
        <a:p>
          <a:r>
            <a:rPr lang="en-US">
              <a:latin typeface="Segoe UI Semilight" panose="020B0402040204020203" pitchFamily="34" charset="0"/>
              <a:cs typeface="Segoe UI Semilight" panose="020B0402040204020203" pitchFamily="34" charset="0"/>
            </a:rPr>
            <a:t>Exchange</a:t>
          </a:r>
        </a:p>
      </dgm:t>
    </dgm:pt>
    <dgm:pt modelId="{3F51707C-4716-4C4F-9CC8-491B5CBC5D55}" type="parTrans" cxnId="{1435A84E-E961-4175-A70F-A083B44A13EF}">
      <dgm:prSet/>
      <dgm:spPr/>
      <dgm:t>
        <a:bodyPr/>
        <a:lstStyle/>
        <a:p>
          <a:endParaRPr lang="en-US"/>
        </a:p>
      </dgm:t>
    </dgm:pt>
    <dgm:pt modelId="{179CC005-2B96-4C86-9457-BA7DE977A2DE}" type="sibTrans" cxnId="{1435A84E-E961-4175-A70F-A083B44A13EF}">
      <dgm:prSet/>
      <dgm:spPr/>
      <dgm:t>
        <a:bodyPr/>
        <a:lstStyle/>
        <a:p>
          <a:endParaRPr lang="en-US"/>
        </a:p>
      </dgm:t>
    </dgm:pt>
    <dgm:pt modelId="{6C4A8DD2-41D9-4E5D-BFC5-95D454BAA434}">
      <dgm:prSet/>
      <dgm:spPr/>
      <dgm:t>
        <a:bodyPr/>
        <a:lstStyle/>
        <a:p>
          <a:r>
            <a:rPr lang="en-US">
              <a:latin typeface="Segoe UI Semilight" panose="020B0402040204020203" pitchFamily="34" charset="0"/>
              <a:cs typeface="Segoe UI Semilight" panose="020B0402040204020203" pitchFamily="34" charset="0"/>
            </a:rPr>
            <a:t>Exchange data from GST portal</a:t>
          </a:r>
        </a:p>
      </dgm:t>
    </dgm:pt>
    <dgm:pt modelId="{499B8647-EBCF-44DB-BB5F-7F7A7C286341}" type="parTrans" cxnId="{52A22184-6238-4BBA-A9A4-70B14438708A}">
      <dgm:prSet/>
      <dgm:spPr/>
      <dgm:t>
        <a:bodyPr/>
        <a:lstStyle/>
        <a:p>
          <a:endParaRPr lang="en-US"/>
        </a:p>
      </dgm:t>
    </dgm:pt>
    <dgm:pt modelId="{D6A216E4-3CA0-4C8C-9E28-A3F78DC96D72}" type="sibTrans" cxnId="{52A22184-6238-4BBA-A9A4-70B14438708A}">
      <dgm:prSet/>
      <dgm:spPr/>
      <dgm:t>
        <a:bodyPr/>
        <a:lstStyle/>
        <a:p>
          <a:endParaRPr lang="en-US"/>
        </a:p>
      </dgm:t>
    </dgm:pt>
    <dgm:pt modelId="{F7E827BD-D70F-4330-9DB3-480E198964D8}">
      <dgm:prSet/>
      <dgm:spPr/>
      <dgm:t>
        <a:bodyPr/>
        <a:lstStyle/>
        <a:p>
          <a:r>
            <a:rPr lang="en-US">
              <a:latin typeface="Segoe UI Semilight" panose="020B0402040204020203" pitchFamily="34" charset="0"/>
              <a:cs typeface="Segoe UI Semilight" panose="020B0402040204020203" pitchFamily="34" charset="0"/>
            </a:rPr>
            <a:t>Completes download and performs reconciliation for required form / selected form.</a:t>
          </a:r>
        </a:p>
      </dgm:t>
    </dgm:pt>
    <dgm:pt modelId="{3BED39D9-4EB0-482F-A06B-21FF15671E06}" type="parTrans" cxnId="{59B491D2-CE0B-49B7-9149-49B8CF7A2B86}">
      <dgm:prSet/>
      <dgm:spPr/>
      <dgm:t>
        <a:bodyPr/>
        <a:lstStyle/>
        <a:p>
          <a:endParaRPr lang="en-US"/>
        </a:p>
      </dgm:t>
    </dgm:pt>
    <dgm:pt modelId="{45674139-49CE-47C6-9BE4-E8987E78F8CF}" type="sibTrans" cxnId="{59B491D2-CE0B-49B7-9149-49B8CF7A2B86}">
      <dgm:prSet/>
      <dgm:spPr/>
      <dgm:t>
        <a:bodyPr/>
        <a:lstStyle/>
        <a:p>
          <a:endParaRPr lang="en-US"/>
        </a:p>
      </dgm:t>
    </dgm:pt>
    <dgm:pt modelId="{CDD39EFF-057D-4AED-A3CE-9363DE74F8D2}">
      <dgm:prSet/>
      <dgm:spPr/>
      <dgm:t>
        <a:bodyPr/>
        <a:lstStyle/>
        <a:p>
          <a:r>
            <a:rPr lang="en-US">
              <a:latin typeface="Segoe UI Semilight" panose="020B0402040204020203" pitchFamily="34" charset="0"/>
              <a:cs typeface="Segoe UI Semilight" panose="020B0402040204020203" pitchFamily="34" charset="0"/>
            </a:rPr>
            <a:t>Upload / Download</a:t>
          </a:r>
        </a:p>
      </dgm:t>
    </dgm:pt>
    <dgm:pt modelId="{86509B51-9F12-4DAD-9D58-25D3084CF95E}" type="parTrans" cxnId="{779D2B95-6087-4F3D-93C9-A781FB028264}">
      <dgm:prSet/>
      <dgm:spPr/>
      <dgm:t>
        <a:bodyPr/>
        <a:lstStyle/>
        <a:p>
          <a:endParaRPr lang="en-US"/>
        </a:p>
      </dgm:t>
    </dgm:pt>
    <dgm:pt modelId="{28D6C6B3-B1A2-4C6C-8AEB-87646C1C524B}" type="sibTrans" cxnId="{779D2B95-6087-4F3D-93C9-A781FB028264}">
      <dgm:prSet/>
      <dgm:spPr/>
      <dgm:t>
        <a:bodyPr/>
        <a:lstStyle/>
        <a:p>
          <a:endParaRPr lang="en-US"/>
        </a:p>
      </dgm:t>
    </dgm:pt>
    <dgm:pt modelId="{0310D8C1-B9BE-4ECB-8C92-67D09174211B}">
      <dgm:prSet/>
      <dgm:spPr/>
      <dgm:t>
        <a:bodyPr/>
        <a:lstStyle/>
        <a:p>
          <a:r>
            <a:rPr lang="en-US">
              <a:latin typeface="Segoe UI Semilight" panose="020B0402040204020203" pitchFamily="34" charset="0"/>
              <a:cs typeface="Segoe UI Semilight" panose="020B0402040204020203" pitchFamily="34" charset="0"/>
            </a:rPr>
            <a:t>Upload / Download Tracker </a:t>
          </a:r>
        </a:p>
      </dgm:t>
    </dgm:pt>
    <dgm:pt modelId="{B37BB624-AA1D-4F04-B3F7-D4F6F2904DE8}" type="parTrans" cxnId="{2365FEAF-E81C-477C-AE18-332135A95BD6}">
      <dgm:prSet/>
      <dgm:spPr/>
      <dgm:t>
        <a:bodyPr/>
        <a:lstStyle/>
        <a:p>
          <a:endParaRPr lang="en-US"/>
        </a:p>
      </dgm:t>
    </dgm:pt>
    <dgm:pt modelId="{6069B4A9-0822-44C4-B094-DC1819FC68D0}" type="sibTrans" cxnId="{2365FEAF-E81C-477C-AE18-332135A95BD6}">
      <dgm:prSet/>
      <dgm:spPr/>
      <dgm:t>
        <a:bodyPr/>
        <a:lstStyle/>
        <a:p>
          <a:endParaRPr lang="en-US"/>
        </a:p>
      </dgm:t>
    </dgm:pt>
    <dgm:pt modelId="{B8BBB256-2125-48D7-A3D9-7E4BBB45A03F}">
      <dgm:prSet/>
      <dgm:spPr/>
      <dgm:t>
        <a:bodyPr/>
        <a:lstStyle/>
        <a:p>
          <a:r>
            <a:rPr lang="en-US" dirty="0">
              <a:latin typeface="Segoe UI Semilight" panose="020B0402040204020203" pitchFamily="34" charset="0"/>
              <a:cs typeface="Segoe UI Semilight" panose="020B0402040204020203" pitchFamily="34" charset="0"/>
            </a:rPr>
            <a:t>In F11: Help &gt; Troubleshooting &gt; Online upload/download tracker – a log which shows the activities which is permanent. F12: shows user wise and BOV: to know the activity, returns, activity, status, etc., </a:t>
          </a:r>
        </a:p>
      </dgm:t>
    </dgm:pt>
    <dgm:pt modelId="{C3C5F390-C28B-4859-A808-3B6B44ED53E4}" type="parTrans" cxnId="{BD0E2892-4288-4AA8-AE82-F51FB2F6D188}">
      <dgm:prSet/>
      <dgm:spPr/>
      <dgm:t>
        <a:bodyPr/>
        <a:lstStyle/>
        <a:p>
          <a:endParaRPr lang="en-US"/>
        </a:p>
      </dgm:t>
    </dgm:pt>
    <dgm:pt modelId="{60AE261F-CD99-4813-8051-9503ECFA5796}" type="sibTrans" cxnId="{BD0E2892-4288-4AA8-AE82-F51FB2F6D188}">
      <dgm:prSet/>
      <dgm:spPr/>
      <dgm:t>
        <a:bodyPr/>
        <a:lstStyle/>
        <a:p>
          <a:endParaRPr lang="en-US"/>
        </a:p>
      </dgm:t>
    </dgm:pt>
    <dgm:pt modelId="{25733F4A-0DDA-41A1-9960-39473F366573}" type="pres">
      <dgm:prSet presAssocID="{735232B6-DE6A-4C43-867F-B8923AE73100}" presName="linear" presStyleCnt="0">
        <dgm:presLayoutVars>
          <dgm:animLvl val="lvl"/>
          <dgm:resizeHandles val="exact"/>
        </dgm:presLayoutVars>
      </dgm:prSet>
      <dgm:spPr/>
      <dgm:t>
        <a:bodyPr/>
        <a:lstStyle/>
        <a:p>
          <a:endParaRPr lang="en-US"/>
        </a:p>
      </dgm:t>
    </dgm:pt>
    <dgm:pt modelId="{7106B369-88BD-46EF-BA51-D0ACC1FA7952}" type="pres">
      <dgm:prSet presAssocID="{042C05A1-2158-4F8B-A582-CC1C06C35432}" presName="parentText" presStyleLbl="node1" presStyleIdx="0" presStyleCnt="3">
        <dgm:presLayoutVars>
          <dgm:chMax val="0"/>
          <dgm:bulletEnabled val="1"/>
        </dgm:presLayoutVars>
      </dgm:prSet>
      <dgm:spPr/>
      <dgm:t>
        <a:bodyPr/>
        <a:lstStyle/>
        <a:p>
          <a:endParaRPr lang="en-US"/>
        </a:p>
      </dgm:t>
    </dgm:pt>
    <dgm:pt modelId="{71E4D018-DE8D-47E9-A204-871C1FF2218E}" type="pres">
      <dgm:prSet presAssocID="{042C05A1-2158-4F8B-A582-CC1C06C35432}" presName="childText" presStyleLbl="revTx" presStyleIdx="0" presStyleCnt="3">
        <dgm:presLayoutVars>
          <dgm:bulletEnabled val="1"/>
        </dgm:presLayoutVars>
      </dgm:prSet>
      <dgm:spPr/>
      <dgm:t>
        <a:bodyPr/>
        <a:lstStyle/>
        <a:p>
          <a:endParaRPr lang="en-US"/>
        </a:p>
      </dgm:t>
    </dgm:pt>
    <dgm:pt modelId="{6DC9FA6D-0A53-4A3B-AD24-6CBEE5A00AE8}" type="pres">
      <dgm:prSet presAssocID="{595EF215-BB30-4DA1-9EC3-A799C9283701}" presName="parentText" presStyleLbl="node1" presStyleIdx="1" presStyleCnt="3">
        <dgm:presLayoutVars>
          <dgm:chMax val="0"/>
          <dgm:bulletEnabled val="1"/>
        </dgm:presLayoutVars>
      </dgm:prSet>
      <dgm:spPr/>
      <dgm:t>
        <a:bodyPr/>
        <a:lstStyle/>
        <a:p>
          <a:endParaRPr lang="en-US"/>
        </a:p>
      </dgm:t>
    </dgm:pt>
    <dgm:pt modelId="{286AA429-850B-486A-9884-0321E9E49E2B}" type="pres">
      <dgm:prSet presAssocID="{595EF215-BB30-4DA1-9EC3-A799C9283701}" presName="childText" presStyleLbl="revTx" presStyleIdx="1" presStyleCnt="3">
        <dgm:presLayoutVars>
          <dgm:bulletEnabled val="1"/>
        </dgm:presLayoutVars>
      </dgm:prSet>
      <dgm:spPr/>
      <dgm:t>
        <a:bodyPr/>
        <a:lstStyle/>
        <a:p>
          <a:endParaRPr lang="en-US"/>
        </a:p>
      </dgm:t>
    </dgm:pt>
    <dgm:pt modelId="{80931850-CC01-4E86-BD6A-7529FA74DF0A}" type="pres">
      <dgm:prSet presAssocID="{CDD39EFF-057D-4AED-A3CE-9363DE74F8D2}" presName="parentText" presStyleLbl="node1" presStyleIdx="2" presStyleCnt="3">
        <dgm:presLayoutVars>
          <dgm:chMax val="0"/>
          <dgm:bulletEnabled val="1"/>
        </dgm:presLayoutVars>
      </dgm:prSet>
      <dgm:spPr/>
      <dgm:t>
        <a:bodyPr/>
        <a:lstStyle/>
        <a:p>
          <a:endParaRPr lang="en-US"/>
        </a:p>
      </dgm:t>
    </dgm:pt>
    <dgm:pt modelId="{72917D7A-CB03-4A16-BD9E-86F77074ED01}" type="pres">
      <dgm:prSet presAssocID="{CDD39EFF-057D-4AED-A3CE-9363DE74F8D2}" presName="childText" presStyleLbl="revTx" presStyleIdx="2" presStyleCnt="3">
        <dgm:presLayoutVars>
          <dgm:bulletEnabled val="1"/>
        </dgm:presLayoutVars>
      </dgm:prSet>
      <dgm:spPr/>
      <dgm:t>
        <a:bodyPr/>
        <a:lstStyle/>
        <a:p>
          <a:endParaRPr lang="en-US"/>
        </a:p>
      </dgm:t>
    </dgm:pt>
  </dgm:ptLst>
  <dgm:cxnLst>
    <dgm:cxn modelId="{9C84243E-9178-4B83-8983-F76ED49523B9}" type="presOf" srcId="{414BB717-82E3-4CF5-9997-0203890BB929}" destId="{71E4D018-DE8D-47E9-A204-871C1FF2218E}" srcOrd="0" destOrd="1" presId="urn:microsoft.com/office/officeart/2005/8/layout/vList2"/>
    <dgm:cxn modelId="{A64DC5D4-E20B-4F93-810A-640902872C7F}" type="presOf" srcId="{735232B6-DE6A-4C43-867F-B8923AE73100}" destId="{25733F4A-0DDA-41A1-9960-39473F366573}" srcOrd="0" destOrd="0" presId="urn:microsoft.com/office/officeart/2005/8/layout/vList2"/>
    <dgm:cxn modelId="{2365FEAF-E81C-477C-AE18-332135A95BD6}" srcId="{CDD39EFF-057D-4AED-A3CE-9363DE74F8D2}" destId="{0310D8C1-B9BE-4ECB-8C92-67D09174211B}" srcOrd="0" destOrd="0" parTransId="{B37BB624-AA1D-4F04-B3F7-D4F6F2904DE8}" sibTransId="{6069B4A9-0822-44C4-B094-DC1819FC68D0}"/>
    <dgm:cxn modelId="{1435A84E-E961-4175-A70F-A083B44A13EF}" srcId="{735232B6-DE6A-4C43-867F-B8923AE73100}" destId="{595EF215-BB30-4DA1-9EC3-A799C9283701}" srcOrd="1" destOrd="0" parTransId="{3F51707C-4716-4C4F-9CC8-491B5CBC5D55}" sibTransId="{179CC005-2B96-4C86-9457-BA7DE977A2DE}"/>
    <dgm:cxn modelId="{52CDEAB9-DC4B-4147-8128-03093BA92B5A}" type="presOf" srcId="{D908F0B8-2F8A-4C19-899B-7217CCF7AB00}" destId="{71E4D018-DE8D-47E9-A204-871C1FF2218E}" srcOrd="0" destOrd="0" presId="urn:microsoft.com/office/officeart/2005/8/layout/vList2"/>
    <dgm:cxn modelId="{F8CB1FA9-1DB1-4635-B58F-2A7CB5CDD019}" type="presOf" srcId="{0310D8C1-B9BE-4ECB-8C92-67D09174211B}" destId="{72917D7A-CB03-4A16-BD9E-86F77074ED01}" srcOrd="0" destOrd="0" presId="urn:microsoft.com/office/officeart/2005/8/layout/vList2"/>
    <dgm:cxn modelId="{0BFC6441-8680-4D8F-A891-A4650B315A48}" srcId="{042C05A1-2158-4F8B-A582-CC1C06C35432}" destId="{D908F0B8-2F8A-4C19-899B-7217CCF7AB00}" srcOrd="0" destOrd="0" parTransId="{43B367F4-FC6A-4027-BA01-A3ED6081F6EA}" sibTransId="{F66F1452-90C2-446C-9C44-E24FD5969548}"/>
    <dgm:cxn modelId="{19160E98-DB7E-4097-A5E1-3F5768372311}" srcId="{735232B6-DE6A-4C43-867F-B8923AE73100}" destId="{042C05A1-2158-4F8B-A582-CC1C06C35432}" srcOrd="0" destOrd="0" parTransId="{D0721DE5-5C86-4A8A-9CEE-60BDBEC2B10D}" sibTransId="{F95886A5-B6A8-4BED-BB7A-99A65891839F}"/>
    <dgm:cxn modelId="{59B491D2-CE0B-49B7-9149-49B8CF7A2B86}" srcId="{6C4A8DD2-41D9-4E5D-BFC5-95D454BAA434}" destId="{F7E827BD-D70F-4330-9DB3-480E198964D8}" srcOrd="0" destOrd="0" parTransId="{3BED39D9-4EB0-482F-A06B-21FF15671E06}" sibTransId="{45674139-49CE-47C6-9BE4-E8987E78F8CF}"/>
    <dgm:cxn modelId="{52A22184-6238-4BBA-A9A4-70B14438708A}" srcId="{595EF215-BB30-4DA1-9EC3-A799C9283701}" destId="{6C4A8DD2-41D9-4E5D-BFC5-95D454BAA434}" srcOrd="0" destOrd="0" parTransId="{499B8647-EBCF-44DB-BB5F-7F7A7C286341}" sibTransId="{D6A216E4-3CA0-4C8C-9E28-A3F78DC96D72}"/>
    <dgm:cxn modelId="{7F20C60A-56A0-4AAF-8AF5-D801982F2476}" srcId="{D908F0B8-2F8A-4C19-899B-7217CCF7AB00}" destId="{00F10098-F565-4812-AF6A-A8CEAF7FC9AE}" srcOrd="2" destOrd="0" parTransId="{76B4FA51-1725-43F9-898B-EB552BECC0B8}" sibTransId="{1A523554-90C8-49FA-80D5-9CCE360F2434}"/>
    <dgm:cxn modelId="{EDC87E78-FC0E-4411-B7BB-C9662601CB37}" type="presOf" srcId="{00F10098-F565-4812-AF6A-A8CEAF7FC9AE}" destId="{71E4D018-DE8D-47E9-A204-871C1FF2218E}" srcOrd="0" destOrd="3" presId="urn:microsoft.com/office/officeart/2005/8/layout/vList2"/>
    <dgm:cxn modelId="{5448A7DF-58FC-4A3C-AC1B-1D3F8B31A48B}" type="presOf" srcId="{6C4A8DD2-41D9-4E5D-BFC5-95D454BAA434}" destId="{286AA429-850B-486A-9884-0321E9E49E2B}" srcOrd="0" destOrd="0" presId="urn:microsoft.com/office/officeart/2005/8/layout/vList2"/>
    <dgm:cxn modelId="{644A2E11-47C0-4F5E-9BB0-B45E445666E8}" srcId="{D908F0B8-2F8A-4C19-899B-7217CCF7AB00}" destId="{3F2EB95F-06F8-4BA9-9F0B-01C5CF42F8E9}" srcOrd="1" destOrd="0" parTransId="{84BE1988-B84F-4CED-A10A-821836D63D7C}" sibTransId="{6FCF5AB7-A259-4018-982A-2A010A81ED68}"/>
    <dgm:cxn modelId="{D65C84AD-8DDB-4B59-8F33-3CE7027D6FED}" type="presOf" srcId="{595EF215-BB30-4DA1-9EC3-A799C9283701}" destId="{6DC9FA6D-0A53-4A3B-AD24-6CBEE5A00AE8}" srcOrd="0" destOrd="0" presId="urn:microsoft.com/office/officeart/2005/8/layout/vList2"/>
    <dgm:cxn modelId="{FCFB917E-37BD-4805-B406-0F8D448AF029}" type="presOf" srcId="{F7E827BD-D70F-4330-9DB3-480E198964D8}" destId="{286AA429-850B-486A-9884-0321E9E49E2B}" srcOrd="0" destOrd="1" presId="urn:microsoft.com/office/officeart/2005/8/layout/vList2"/>
    <dgm:cxn modelId="{BD0E2892-4288-4AA8-AE82-F51FB2F6D188}" srcId="{0310D8C1-B9BE-4ECB-8C92-67D09174211B}" destId="{B8BBB256-2125-48D7-A3D9-7E4BBB45A03F}" srcOrd="0" destOrd="0" parTransId="{C3C5F390-C28B-4859-A808-3B6B44ED53E4}" sibTransId="{60AE261F-CD99-4813-8051-9503ECFA5796}"/>
    <dgm:cxn modelId="{770A3741-14A2-4D33-9275-90F5A554CE1D}" type="presOf" srcId="{B8BBB256-2125-48D7-A3D9-7E4BBB45A03F}" destId="{72917D7A-CB03-4A16-BD9E-86F77074ED01}" srcOrd="0" destOrd="1" presId="urn:microsoft.com/office/officeart/2005/8/layout/vList2"/>
    <dgm:cxn modelId="{DA8451FB-7452-4A99-B3DD-FEC921082456}" type="presOf" srcId="{042C05A1-2158-4F8B-A582-CC1C06C35432}" destId="{7106B369-88BD-46EF-BA51-D0ACC1FA7952}" srcOrd="0" destOrd="0" presId="urn:microsoft.com/office/officeart/2005/8/layout/vList2"/>
    <dgm:cxn modelId="{1E14A83A-7073-49E1-94C1-15D283235DDB}" srcId="{D908F0B8-2F8A-4C19-899B-7217CCF7AB00}" destId="{414BB717-82E3-4CF5-9997-0203890BB929}" srcOrd="0" destOrd="0" parTransId="{DA248152-84FB-4A09-A6C5-753B290DE177}" sibTransId="{77F9BD41-2996-4808-AAFC-75FBACBB35A3}"/>
    <dgm:cxn modelId="{734B77CF-C1CB-4473-87FB-7F6DC9435DA2}" type="presOf" srcId="{CDD39EFF-057D-4AED-A3CE-9363DE74F8D2}" destId="{80931850-CC01-4E86-BD6A-7529FA74DF0A}" srcOrd="0" destOrd="0" presId="urn:microsoft.com/office/officeart/2005/8/layout/vList2"/>
    <dgm:cxn modelId="{2A931AB7-F243-4509-B97E-D1F3FB0B6D77}" type="presOf" srcId="{3F2EB95F-06F8-4BA9-9F0B-01C5CF42F8E9}" destId="{71E4D018-DE8D-47E9-A204-871C1FF2218E}" srcOrd="0" destOrd="2" presId="urn:microsoft.com/office/officeart/2005/8/layout/vList2"/>
    <dgm:cxn modelId="{779D2B95-6087-4F3D-93C9-A781FB028264}" srcId="{735232B6-DE6A-4C43-867F-B8923AE73100}" destId="{CDD39EFF-057D-4AED-A3CE-9363DE74F8D2}" srcOrd="2" destOrd="0" parTransId="{86509B51-9F12-4DAD-9D58-25D3084CF95E}" sibTransId="{28D6C6B3-B1A2-4C6C-8AEB-87646C1C524B}"/>
    <dgm:cxn modelId="{3A7A1445-9E3A-4015-894D-6C436727A361}" type="presParOf" srcId="{25733F4A-0DDA-41A1-9960-39473F366573}" destId="{7106B369-88BD-46EF-BA51-D0ACC1FA7952}" srcOrd="0" destOrd="0" presId="urn:microsoft.com/office/officeart/2005/8/layout/vList2"/>
    <dgm:cxn modelId="{1316A504-8C91-439E-B76D-009563D6BB38}" type="presParOf" srcId="{25733F4A-0DDA-41A1-9960-39473F366573}" destId="{71E4D018-DE8D-47E9-A204-871C1FF2218E}" srcOrd="1" destOrd="0" presId="urn:microsoft.com/office/officeart/2005/8/layout/vList2"/>
    <dgm:cxn modelId="{53783753-CAD1-4697-AC4C-27F9CEDDE004}" type="presParOf" srcId="{25733F4A-0DDA-41A1-9960-39473F366573}" destId="{6DC9FA6D-0A53-4A3B-AD24-6CBEE5A00AE8}" srcOrd="2" destOrd="0" presId="urn:microsoft.com/office/officeart/2005/8/layout/vList2"/>
    <dgm:cxn modelId="{062606C9-398C-4370-AF8A-A9519DC0F19A}" type="presParOf" srcId="{25733F4A-0DDA-41A1-9960-39473F366573}" destId="{286AA429-850B-486A-9884-0321E9E49E2B}" srcOrd="3" destOrd="0" presId="urn:microsoft.com/office/officeart/2005/8/layout/vList2"/>
    <dgm:cxn modelId="{EE8C8D59-37BD-493A-A695-0DFB735804D9}" type="presParOf" srcId="{25733F4A-0DDA-41A1-9960-39473F366573}" destId="{80931850-CC01-4E86-BD6A-7529FA74DF0A}" srcOrd="4" destOrd="0" presId="urn:microsoft.com/office/officeart/2005/8/layout/vList2"/>
    <dgm:cxn modelId="{5963E815-70D6-47E5-82B4-377591BA0002}" type="presParOf" srcId="{25733F4A-0DDA-41A1-9960-39473F366573}" destId="{72917D7A-CB03-4A16-BD9E-86F77074ED0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3199337-D011-4524-9CF6-F1BC09CA6E5B}" type="doc">
      <dgm:prSet loTypeId="urn:microsoft.com/office/officeart/2005/8/layout/process1" loCatId="process" qsTypeId="urn:microsoft.com/office/officeart/2005/8/quickstyle/simple1" qsCatId="simple" csTypeId="urn:microsoft.com/office/officeart/2005/8/colors/colorful5" csCatId="colorful" phldr="1"/>
      <dgm:spPr/>
    </dgm:pt>
    <dgm:pt modelId="{EEDF3DF4-A479-437C-92D4-D2B33EFB6EDF}">
      <dgm:prSet phldrT="[Text]"/>
      <dgm:spPr/>
      <dgm:t>
        <a:bodyPr/>
        <a:lstStyle/>
        <a:p>
          <a:r>
            <a:rPr lang="en-US" dirty="0"/>
            <a:t>Alt+Z: Exchange &gt; File GSTR1 &gt; shows the summary &gt; click on send </a:t>
          </a:r>
          <a:endParaRPr lang="en-IN" dirty="0"/>
        </a:p>
      </dgm:t>
    </dgm:pt>
    <dgm:pt modelId="{B080EC25-D1AE-4AD3-B8A5-96F2E4CDA212}" type="parTrans" cxnId="{009DED29-B899-4CF4-8F75-38A7B2F18FC4}">
      <dgm:prSet/>
      <dgm:spPr/>
      <dgm:t>
        <a:bodyPr/>
        <a:lstStyle/>
        <a:p>
          <a:endParaRPr lang="en-IN"/>
        </a:p>
      </dgm:t>
    </dgm:pt>
    <dgm:pt modelId="{C49357F0-5C9C-41B0-9CE6-283AB17BA9AA}" type="sibTrans" cxnId="{009DED29-B899-4CF4-8F75-38A7B2F18FC4}">
      <dgm:prSet/>
      <dgm:spPr/>
      <dgm:t>
        <a:bodyPr/>
        <a:lstStyle/>
        <a:p>
          <a:endParaRPr lang="en-IN"/>
        </a:p>
      </dgm:t>
    </dgm:pt>
    <dgm:pt modelId="{21558EF0-3314-4B89-B2BC-B3B5EC048374}">
      <dgm:prSet phldrT="[Text]"/>
      <dgm:spPr/>
      <dgm:t>
        <a:bodyPr/>
        <a:lstStyle/>
        <a:p>
          <a:pPr>
            <a:buNone/>
          </a:pPr>
          <a:r>
            <a:rPr lang="en-US" dirty="0"/>
            <a:t>Data processing / validating summary happens in three steps</a:t>
          </a:r>
          <a:endParaRPr lang="en-IN" dirty="0"/>
        </a:p>
      </dgm:t>
    </dgm:pt>
    <dgm:pt modelId="{A446D186-CBA4-4654-A4C3-F1A3D623B954}" type="parTrans" cxnId="{903F122B-8A22-489E-896C-5D86BDB18444}">
      <dgm:prSet/>
      <dgm:spPr/>
      <dgm:t>
        <a:bodyPr/>
        <a:lstStyle/>
        <a:p>
          <a:endParaRPr lang="en-IN"/>
        </a:p>
      </dgm:t>
    </dgm:pt>
    <dgm:pt modelId="{0535AB9D-99BB-4B15-92D5-A59985F8F1B9}" type="sibTrans" cxnId="{903F122B-8A22-489E-896C-5D86BDB18444}">
      <dgm:prSet/>
      <dgm:spPr/>
      <dgm:t>
        <a:bodyPr/>
        <a:lstStyle/>
        <a:p>
          <a:endParaRPr lang="en-IN"/>
        </a:p>
      </dgm:t>
    </dgm:pt>
    <dgm:pt modelId="{2209C86A-008E-41F3-90F4-53D9EFBE37B3}">
      <dgm:prSet phldrT="[Text]"/>
      <dgm:spPr/>
      <dgm:t>
        <a:bodyPr/>
        <a:lstStyle/>
        <a:p>
          <a:r>
            <a:rPr lang="en-US" dirty="0"/>
            <a:t>Filing through EVC / DSC&gt; Enter the PAN number of the authorized signatory</a:t>
          </a:r>
          <a:endParaRPr lang="en-IN" dirty="0"/>
        </a:p>
      </dgm:t>
    </dgm:pt>
    <dgm:pt modelId="{E174EBB0-2F6D-4C6E-B02B-F300AC59DD9A}" type="parTrans" cxnId="{8A61F289-D7DF-4649-A79D-1521F3D137E5}">
      <dgm:prSet/>
      <dgm:spPr/>
      <dgm:t>
        <a:bodyPr/>
        <a:lstStyle/>
        <a:p>
          <a:endParaRPr lang="en-IN"/>
        </a:p>
      </dgm:t>
    </dgm:pt>
    <dgm:pt modelId="{257E48B1-B5AF-4E27-AAF4-2762AC50F8E7}" type="sibTrans" cxnId="{8A61F289-D7DF-4649-A79D-1521F3D137E5}">
      <dgm:prSet/>
      <dgm:spPr/>
      <dgm:t>
        <a:bodyPr/>
        <a:lstStyle/>
        <a:p>
          <a:endParaRPr lang="en-IN"/>
        </a:p>
      </dgm:t>
    </dgm:pt>
    <dgm:pt modelId="{2498B755-8652-4350-B692-F894CE9B7E30}">
      <dgm:prSet phldrT="[Text]"/>
      <dgm:spPr/>
      <dgm:t>
        <a:bodyPr/>
        <a:lstStyle/>
        <a:p>
          <a:r>
            <a:rPr lang="en-US" dirty="0"/>
            <a:t>File summary</a:t>
          </a:r>
          <a:endParaRPr lang="en-IN" dirty="0"/>
        </a:p>
      </dgm:t>
    </dgm:pt>
    <dgm:pt modelId="{DFEAEBC0-7496-448E-9557-463943C068DA}" type="parTrans" cxnId="{0EB6957E-115D-456A-96F6-981DA1BA2976}">
      <dgm:prSet/>
      <dgm:spPr/>
      <dgm:t>
        <a:bodyPr/>
        <a:lstStyle/>
        <a:p>
          <a:endParaRPr lang="en-IN"/>
        </a:p>
      </dgm:t>
    </dgm:pt>
    <dgm:pt modelId="{DACD4DD8-B274-4727-88A9-5805B287D4A7}" type="sibTrans" cxnId="{0EB6957E-115D-456A-96F6-981DA1BA2976}">
      <dgm:prSet/>
      <dgm:spPr/>
      <dgm:t>
        <a:bodyPr/>
        <a:lstStyle/>
        <a:p>
          <a:endParaRPr lang="en-IN"/>
        </a:p>
      </dgm:t>
    </dgm:pt>
    <dgm:pt modelId="{2672C591-9AD6-4C96-9420-EFBEA5E4BBC0}">
      <dgm:prSet phldrT="[Text]"/>
      <dgm:spPr/>
      <dgm:t>
        <a:bodyPr/>
        <a:lstStyle/>
        <a:p>
          <a:r>
            <a:rPr lang="en-US" dirty="0"/>
            <a:t>Download Summary</a:t>
          </a:r>
          <a:endParaRPr lang="en-IN" dirty="0"/>
        </a:p>
      </dgm:t>
    </dgm:pt>
    <dgm:pt modelId="{5EF5187C-7E93-43E0-9ADB-47C2551D5BBC}" type="parTrans" cxnId="{12F85D1D-78BC-4079-A10C-D0EA2724EC63}">
      <dgm:prSet/>
      <dgm:spPr/>
      <dgm:t>
        <a:bodyPr/>
        <a:lstStyle/>
        <a:p>
          <a:endParaRPr lang="en-IN"/>
        </a:p>
      </dgm:t>
    </dgm:pt>
    <dgm:pt modelId="{E52090B3-9428-4D88-8DAE-28AA89219BC3}" type="sibTrans" cxnId="{12F85D1D-78BC-4079-A10C-D0EA2724EC63}">
      <dgm:prSet/>
      <dgm:spPr/>
      <dgm:t>
        <a:bodyPr/>
        <a:lstStyle/>
        <a:p>
          <a:endParaRPr lang="en-IN"/>
        </a:p>
      </dgm:t>
    </dgm:pt>
    <dgm:pt modelId="{40D57C48-0C3B-4DAD-A636-FFA3A4A98AC3}">
      <dgm:prSet phldrT="[Text]"/>
      <dgm:spPr/>
      <dgm:t>
        <a:bodyPr/>
        <a:lstStyle/>
        <a:p>
          <a:r>
            <a:rPr lang="en-US" dirty="0"/>
            <a:t>Downloaded Summary shown to user</a:t>
          </a:r>
          <a:endParaRPr lang="en-IN" dirty="0"/>
        </a:p>
      </dgm:t>
    </dgm:pt>
    <dgm:pt modelId="{E5B99CF6-F099-4EFD-889D-94D9CAFF10B8}" type="parTrans" cxnId="{85245C83-3333-4313-9417-495915F00F5D}">
      <dgm:prSet/>
      <dgm:spPr/>
      <dgm:t>
        <a:bodyPr/>
        <a:lstStyle/>
        <a:p>
          <a:endParaRPr lang="en-IN"/>
        </a:p>
      </dgm:t>
    </dgm:pt>
    <dgm:pt modelId="{900DB0EB-F56D-4813-A6EB-9C53799E8120}" type="sibTrans" cxnId="{85245C83-3333-4313-9417-495915F00F5D}">
      <dgm:prSet/>
      <dgm:spPr/>
      <dgm:t>
        <a:bodyPr/>
        <a:lstStyle/>
        <a:p>
          <a:endParaRPr lang="en-IN"/>
        </a:p>
      </dgm:t>
    </dgm:pt>
    <dgm:pt modelId="{E5962896-2252-4D62-890D-27EF6BE9ACAE}">
      <dgm:prSet phldrT="[Text]"/>
      <dgm:spPr/>
      <dgm:t>
        <a:bodyPr/>
        <a:lstStyle/>
        <a:p>
          <a:pPr>
            <a:buFontTx/>
            <a:buNone/>
          </a:pPr>
          <a:r>
            <a:rPr lang="en-US" dirty="0"/>
            <a:t>Validate the data shown in a downloaded summary report and click on Continue filing</a:t>
          </a:r>
          <a:endParaRPr lang="en-IN" dirty="0"/>
        </a:p>
      </dgm:t>
    </dgm:pt>
    <dgm:pt modelId="{475EFE18-9680-423F-931A-5FB8661655D3}" type="parTrans" cxnId="{CD017172-A618-4CE6-AB7D-9242CED7CE69}">
      <dgm:prSet/>
      <dgm:spPr/>
      <dgm:t>
        <a:bodyPr/>
        <a:lstStyle/>
        <a:p>
          <a:endParaRPr lang="en-IN"/>
        </a:p>
      </dgm:t>
    </dgm:pt>
    <dgm:pt modelId="{7BD7AB4D-71B8-4CE2-A3A8-A8495F882240}" type="sibTrans" cxnId="{CD017172-A618-4CE6-AB7D-9242CED7CE69}">
      <dgm:prSet/>
      <dgm:spPr/>
      <dgm:t>
        <a:bodyPr/>
        <a:lstStyle/>
        <a:p>
          <a:endParaRPr lang="en-IN"/>
        </a:p>
      </dgm:t>
    </dgm:pt>
    <dgm:pt modelId="{D3DADA9E-7358-49E3-A451-27BC96BAF50F}">
      <dgm:prSet phldrT="[Text]"/>
      <dgm:spPr/>
      <dgm:t>
        <a:bodyPr/>
        <a:lstStyle/>
        <a:p>
          <a:endParaRPr lang="en-IN" dirty="0"/>
        </a:p>
      </dgm:t>
    </dgm:pt>
    <dgm:pt modelId="{15A94AE7-1AD4-4F45-91B4-5AAD2094469D}" type="parTrans" cxnId="{61A7731B-CAF8-46ED-9F56-FB0284472A7D}">
      <dgm:prSet/>
      <dgm:spPr/>
      <dgm:t>
        <a:bodyPr/>
        <a:lstStyle/>
        <a:p>
          <a:endParaRPr lang="en-IN"/>
        </a:p>
      </dgm:t>
    </dgm:pt>
    <dgm:pt modelId="{B445AC73-4316-4F8D-A403-330F8392EE3D}" type="sibTrans" cxnId="{61A7731B-CAF8-46ED-9F56-FB0284472A7D}">
      <dgm:prSet/>
      <dgm:spPr/>
      <dgm:t>
        <a:bodyPr/>
        <a:lstStyle/>
        <a:p>
          <a:endParaRPr lang="en-IN"/>
        </a:p>
      </dgm:t>
    </dgm:pt>
    <dgm:pt modelId="{B60C1453-67CB-488F-B785-6CA7FDBCDE19}">
      <dgm:prSet phldrT="[Text]"/>
      <dgm:spPr/>
      <dgm:t>
        <a:bodyPr/>
        <a:lstStyle/>
        <a:p>
          <a:r>
            <a:rPr lang="en-US" dirty="0"/>
            <a:t>GSTR-1 successfully filed status will be shown with ARN Number and return filed status as “Filed”</a:t>
          </a:r>
          <a:endParaRPr lang="en-IN" dirty="0"/>
        </a:p>
      </dgm:t>
    </dgm:pt>
    <dgm:pt modelId="{4D6E3DF8-A057-4AF8-9642-225C08184B9A}" type="parTrans" cxnId="{17E832A5-F29C-49AA-9535-756600DC862C}">
      <dgm:prSet/>
      <dgm:spPr/>
      <dgm:t>
        <a:bodyPr/>
        <a:lstStyle/>
        <a:p>
          <a:endParaRPr lang="en-IN"/>
        </a:p>
      </dgm:t>
    </dgm:pt>
    <dgm:pt modelId="{F6F2C9D7-E8B2-4FF7-87C8-8026CADE8993}" type="sibTrans" cxnId="{17E832A5-F29C-49AA-9535-756600DC862C}">
      <dgm:prSet/>
      <dgm:spPr/>
      <dgm:t>
        <a:bodyPr/>
        <a:lstStyle/>
        <a:p>
          <a:endParaRPr lang="en-IN"/>
        </a:p>
      </dgm:t>
    </dgm:pt>
    <dgm:pt modelId="{0A3E3977-59D1-416F-995D-2B2E07702121}" type="pres">
      <dgm:prSet presAssocID="{F3199337-D011-4524-9CF6-F1BC09CA6E5B}" presName="Name0" presStyleCnt="0">
        <dgm:presLayoutVars>
          <dgm:dir/>
          <dgm:resizeHandles val="exact"/>
        </dgm:presLayoutVars>
      </dgm:prSet>
      <dgm:spPr/>
    </dgm:pt>
    <dgm:pt modelId="{B3224229-C556-4167-A71D-47966205AAC0}" type="pres">
      <dgm:prSet presAssocID="{EEDF3DF4-A479-437C-92D4-D2B33EFB6EDF}" presName="node" presStyleLbl="node1" presStyleIdx="0" presStyleCnt="4">
        <dgm:presLayoutVars>
          <dgm:bulletEnabled val="1"/>
        </dgm:presLayoutVars>
      </dgm:prSet>
      <dgm:spPr/>
      <dgm:t>
        <a:bodyPr/>
        <a:lstStyle/>
        <a:p>
          <a:endParaRPr lang="en-US"/>
        </a:p>
      </dgm:t>
    </dgm:pt>
    <dgm:pt modelId="{91EBC8D6-3061-4CA8-B511-8E887234640F}" type="pres">
      <dgm:prSet presAssocID="{C49357F0-5C9C-41B0-9CE6-283AB17BA9AA}" presName="sibTrans" presStyleLbl="sibTrans2D1" presStyleIdx="0" presStyleCnt="3"/>
      <dgm:spPr/>
      <dgm:t>
        <a:bodyPr/>
        <a:lstStyle/>
        <a:p>
          <a:endParaRPr lang="en-US"/>
        </a:p>
      </dgm:t>
    </dgm:pt>
    <dgm:pt modelId="{079770AF-73E4-4AE0-AF9C-92A1161A5860}" type="pres">
      <dgm:prSet presAssocID="{C49357F0-5C9C-41B0-9CE6-283AB17BA9AA}" presName="connectorText" presStyleLbl="sibTrans2D1" presStyleIdx="0" presStyleCnt="3"/>
      <dgm:spPr/>
      <dgm:t>
        <a:bodyPr/>
        <a:lstStyle/>
        <a:p>
          <a:endParaRPr lang="en-US"/>
        </a:p>
      </dgm:t>
    </dgm:pt>
    <dgm:pt modelId="{7DC44292-AC18-43C1-830C-AB89CEC5F0DD}" type="pres">
      <dgm:prSet presAssocID="{21558EF0-3314-4B89-B2BC-B3B5EC048374}" presName="node" presStyleLbl="node1" presStyleIdx="1" presStyleCnt="4">
        <dgm:presLayoutVars>
          <dgm:bulletEnabled val="1"/>
        </dgm:presLayoutVars>
      </dgm:prSet>
      <dgm:spPr/>
      <dgm:t>
        <a:bodyPr/>
        <a:lstStyle/>
        <a:p>
          <a:endParaRPr lang="en-US"/>
        </a:p>
      </dgm:t>
    </dgm:pt>
    <dgm:pt modelId="{1E7C9C3A-2FAC-4A1C-B0D0-6B25C4A8EDE3}" type="pres">
      <dgm:prSet presAssocID="{0535AB9D-99BB-4B15-92D5-A59985F8F1B9}" presName="sibTrans" presStyleLbl="sibTrans2D1" presStyleIdx="1" presStyleCnt="3"/>
      <dgm:spPr/>
      <dgm:t>
        <a:bodyPr/>
        <a:lstStyle/>
        <a:p>
          <a:endParaRPr lang="en-US"/>
        </a:p>
      </dgm:t>
    </dgm:pt>
    <dgm:pt modelId="{392114A2-8111-4E34-BD91-ADB8DD2335DB}" type="pres">
      <dgm:prSet presAssocID="{0535AB9D-99BB-4B15-92D5-A59985F8F1B9}" presName="connectorText" presStyleLbl="sibTrans2D1" presStyleIdx="1" presStyleCnt="3"/>
      <dgm:spPr/>
      <dgm:t>
        <a:bodyPr/>
        <a:lstStyle/>
        <a:p>
          <a:endParaRPr lang="en-US"/>
        </a:p>
      </dgm:t>
    </dgm:pt>
    <dgm:pt modelId="{06EDD64B-A774-4E38-9276-2A5CDBEAC343}" type="pres">
      <dgm:prSet presAssocID="{2209C86A-008E-41F3-90F4-53D9EFBE37B3}" presName="node" presStyleLbl="node1" presStyleIdx="2" presStyleCnt="4">
        <dgm:presLayoutVars>
          <dgm:bulletEnabled val="1"/>
        </dgm:presLayoutVars>
      </dgm:prSet>
      <dgm:spPr/>
      <dgm:t>
        <a:bodyPr/>
        <a:lstStyle/>
        <a:p>
          <a:endParaRPr lang="en-US"/>
        </a:p>
      </dgm:t>
    </dgm:pt>
    <dgm:pt modelId="{FE85EDD3-4486-44D5-9101-60A0177A8DA1}" type="pres">
      <dgm:prSet presAssocID="{257E48B1-B5AF-4E27-AAF4-2762AC50F8E7}" presName="sibTrans" presStyleLbl="sibTrans2D1" presStyleIdx="2" presStyleCnt="3"/>
      <dgm:spPr/>
      <dgm:t>
        <a:bodyPr/>
        <a:lstStyle/>
        <a:p>
          <a:endParaRPr lang="en-US"/>
        </a:p>
      </dgm:t>
    </dgm:pt>
    <dgm:pt modelId="{5FBDC050-BEEF-4842-8DE8-441C7CD5AE1C}" type="pres">
      <dgm:prSet presAssocID="{257E48B1-B5AF-4E27-AAF4-2762AC50F8E7}" presName="connectorText" presStyleLbl="sibTrans2D1" presStyleIdx="2" presStyleCnt="3"/>
      <dgm:spPr/>
      <dgm:t>
        <a:bodyPr/>
        <a:lstStyle/>
        <a:p>
          <a:endParaRPr lang="en-US"/>
        </a:p>
      </dgm:t>
    </dgm:pt>
    <dgm:pt modelId="{0DCAB4C3-14C9-4445-B9CD-9557EE682637}" type="pres">
      <dgm:prSet presAssocID="{B60C1453-67CB-488F-B785-6CA7FDBCDE19}" presName="node" presStyleLbl="node1" presStyleIdx="3" presStyleCnt="4">
        <dgm:presLayoutVars>
          <dgm:bulletEnabled val="1"/>
        </dgm:presLayoutVars>
      </dgm:prSet>
      <dgm:spPr/>
      <dgm:t>
        <a:bodyPr/>
        <a:lstStyle/>
        <a:p>
          <a:endParaRPr lang="en-US"/>
        </a:p>
      </dgm:t>
    </dgm:pt>
  </dgm:ptLst>
  <dgm:cxnLst>
    <dgm:cxn modelId="{12F85D1D-78BC-4079-A10C-D0EA2724EC63}" srcId="{21558EF0-3314-4B89-B2BC-B3B5EC048374}" destId="{2672C591-9AD6-4C96-9420-EFBEA5E4BBC0}" srcOrd="1" destOrd="0" parTransId="{5EF5187C-7E93-43E0-9ADB-47C2551D5BBC}" sibTransId="{E52090B3-9428-4D88-8DAE-28AA89219BC3}"/>
    <dgm:cxn modelId="{5FD54810-BDC9-4BE3-8BEC-275C5F9BC777}" type="presOf" srcId="{E5962896-2252-4D62-890D-27EF6BE9ACAE}" destId="{7DC44292-AC18-43C1-830C-AB89CEC5F0DD}" srcOrd="0" destOrd="5" presId="urn:microsoft.com/office/officeart/2005/8/layout/process1"/>
    <dgm:cxn modelId="{87B9ADB1-76BD-40CF-B5A8-987EF7C461C2}" type="presOf" srcId="{2498B755-8652-4350-B692-F894CE9B7E30}" destId="{7DC44292-AC18-43C1-830C-AB89CEC5F0DD}" srcOrd="0" destOrd="1" presId="urn:microsoft.com/office/officeart/2005/8/layout/process1"/>
    <dgm:cxn modelId="{D64347AF-4281-49FC-A9DC-31DBF700E086}" type="presOf" srcId="{21558EF0-3314-4B89-B2BC-B3B5EC048374}" destId="{7DC44292-AC18-43C1-830C-AB89CEC5F0DD}" srcOrd="0" destOrd="0" presId="urn:microsoft.com/office/officeart/2005/8/layout/process1"/>
    <dgm:cxn modelId="{903F122B-8A22-489E-896C-5D86BDB18444}" srcId="{F3199337-D011-4524-9CF6-F1BC09CA6E5B}" destId="{21558EF0-3314-4B89-B2BC-B3B5EC048374}" srcOrd="1" destOrd="0" parTransId="{A446D186-CBA4-4654-A4C3-F1A3D623B954}" sibTransId="{0535AB9D-99BB-4B15-92D5-A59985F8F1B9}"/>
    <dgm:cxn modelId="{FA59795A-7D0B-40A4-8986-9BEA6D192EDC}" type="presOf" srcId="{B60C1453-67CB-488F-B785-6CA7FDBCDE19}" destId="{0DCAB4C3-14C9-4445-B9CD-9557EE682637}" srcOrd="0" destOrd="0" presId="urn:microsoft.com/office/officeart/2005/8/layout/process1"/>
    <dgm:cxn modelId="{30FCF129-5405-441F-B377-3EF194600E3E}" type="presOf" srcId="{257E48B1-B5AF-4E27-AAF4-2762AC50F8E7}" destId="{FE85EDD3-4486-44D5-9101-60A0177A8DA1}" srcOrd="0" destOrd="0" presId="urn:microsoft.com/office/officeart/2005/8/layout/process1"/>
    <dgm:cxn modelId="{8A61F289-D7DF-4649-A79D-1521F3D137E5}" srcId="{F3199337-D011-4524-9CF6-F1BC09CA6E5B}" destId="{2209C86A-008E-41F3-90F4-53D9EFBE37B3}" srcOrd="2" destOrd="0" parTransId="{E174EBB0-2F6D-4C6E-B02B-F300AC59DD9A}" sibTransId="{257E48B1-B5AF-4E27-AAF4-2762AC50F8E7}"/>
    <dgm:cxn modelId="{0EB6957E-115D-456A-96F6-981DA1BA2976}" srcId="{21558EF0-3314-4B89-B2BC-B3B5EC048374}" destId="{2498B755-8652-4350-B692-F894CE9B7E30}" srcOrd="0" destOrd="0" parTransId="{DFEAEBC0-7496-448E-9557-463943C068DA}" sibTransId="{DACD4DD8-B274-4727-88A9-5805B287D4A7}"/>
    <dgm:cxn modelId="{CD017172-A618-4CE6-AB7D-9242CED7CE69}" srcId="{21558EF0-3314-4B89-B2BC-B3B5EC048374}" destId="{E5962896-2252-4D62-890D-27EF6BE9ACAE}" srcOrd="4" destOrd="0" parTransId="{475EFE18-9680-423F-931A-5FB8661655D3}" sibTransId="{7BD7AB4D-71B8-4CE2-A3A8-A8495F882240}"/>
    <dgm:cxn modelId="{85245C83-3333-4313-9417-495915F00F5D}" srcId="{21558EF0-3314-4B89-B2BC-B3B5EC048374}" destId="{40D57C48-0C3B-4DAD-A636-FFA3A4A98AC3}" srcOrd="2" destOrd="0" parTransId="{E5B99CF6-F099-4EFD-889D-94D9CAFF10B8}" sibTransId="{900DB0EB-F56D-4813-A6EB-9C53799E8120}"/>
    <dgm:cxn modelId="{468ADCA5-4D83-41F5-B423-4012E03ABEBC}" type="presOf" srcId="{C49357F0-5C9C-41B0-9CE6-283AB17BA9AA}" destId="{079770AF-73E4-4AE0-AF9C-92A1161A5860}" srcOrd="1" destOrd="0" presId="urn:microsoft.com/office/officeart/2005/8/layout/process1"/>
    <dgm:cxn modelId="{B413E7FD-7ED5-4D64-97BF-FDE871ACB414}" type="presOf" srcId="{0535AB9D-99BB-4B15-92D5-A59985F8F1B9}" destId="{1E7C9C3A-2FAC-4A1C-B0D0-6B25C4A8EDE3}" srcOrd="0" destOrd="0" presId="urn:microsoft.com/office/officeart/2005/8/layout/process1"/>
    <dgm:cxn modelId="{009DED29-B899-4CF4-8F75-38A7B2F18FC4}" srcId="{F3199337-D011-4524-9CF6-F1BC09CA6E5B}" destId="{EEDF3DF4-A479-437C-92D4-D2B33EFB6EDF}" srcOrd="0" destOrd="0" parTransId="{B080EC25-D1AE-4AD3-B8A5-96F2E4CDA212}" sibTransId="{C49357F0-5C9C-41B0-9CE6-283AB17BA9AA}"/>
    <dgm:cxn modelId="{7BFA5EC4-682C-414D-9890-4C0ECEE0D7E1}" type="presOf" srcId="{F3199337-D011-4524-9CF6-F1BC09CA6E5B}" destId="{0A3E3977-59D1-416F-995D-2B2E07702121}" srcOrd="0" destOrd="0" presId="urn:microsoft.com/office/officeart/2005/8/layout/process1"/>
    <dgm:cxn modelId="{44B587C8-3C5F-4B81-9BF1-6831691E8EC3}" type="presOf" srcId="{EEDF3DF4-A479-437C-92D4-D2B33EFB6EDF}" destId="{B3224229-C556-4167-A71D-47966205AAC0}" srcOrd="0" destOrd="0" presId="urn:microsoft.com/office/officeart/2005/8/layout/process1"/>
    <dgm:cxn modelId="{7F47E83D-9F37-4E61-BE0E-BD53EE7346DC}" type="presOf" srcId="{2209C86A-008E-41F3-90F4-53D9EFBE37B3}" destId="{06EDD64B-A774-4E38-9276-2A5CDBEAC343}" srcOrd="0" destOrd="0" presId="urn:microsoft.com/office/officeart/2005/8/layout/process1"/>
    <dgm:cxn modelId="{117B3BB2-7E31-4E38-B4B6-F30193A90E36}" type="presOf" srcId="{2672C591-9AD6-4C96-9420-EFBEA5E4BBC0}" destId="{7DC44292-AC18-43C1-830C-AB89CEC5F0DD}" srcOrd="0" destOrd="2" presId="urn:microsoft.com/office/officeart/2005/8/layout/process1"/>
    <dgm:cxn modelId="{E5509B84-E9D1-45E5-9441-D1BC8515D2B4}" type="presOf" srcId="{40D57C48-0C3B-4DAD-A636-FFA3A4A98AC3}" destId="{7DC44292-AC18-43C1-830C-AB89CEC5F0DD}" srcOrd="0" destOrd="3" presId="urn:microsoft.com/office/officeart/2005/8/layout/process1"/>
    <dgm:cxn modelId="{61A7731B-CAF8-46ED-9F56-FB0284472A7D}" srcId="{21558EF0-3314-4B89-B2BC-B3B5EC048374}" destId="{D3DADA9E-7358-49E3-A451-27BC96BAF50F}" srcOrd="3" destOrd="0" parTransId="{15A94AE7-1AD4-4F45-91B4-5AAD2094469D}" sibTransId="{B445AC73-4316-4F8D-A403-330F8392EE3D}"/>
    <dgm:cxn modelId="{6639772C-E6B0-419C-83AE-DFEF4D5DC9B4}" type="presOf" srcId="{257E48B1-B5AF-4E27-AAF4-2762AC50F8E7}" destId="{5FBDC050-BEEF-4842-8DE8-441C7CD5AE1C}" srcOrd="1" destOrd="0" presId="urn:microsoft.com/office/officeart/2005/8/layout/process1"/>
    <dgm:cxn modelId="{17E832A5-F29C-49AA-9535-756600DC862C}" srcId="{F3199337-D011-4524-9CF6-F1BC09CA6E5B}" destId="{B60C1453-67CB-488F-B785-6CA7FDBCDE19}" srcOrd="3" destOrd="0" parTransId="{4D6E3DF8-A057-4AF8-9642-225C08184B9A}" sibTransId="{F6F2C9D7-E8B2-4FF7-87C8-8026CADE8993}"/>
    <dgm:cxn modelId="{BC695908-DE5C-4E63-A642-554FA7F6A2FC}" type="presOf" srcId="{C49357F0-5C9C-41B0-9CE6-283AB17BA9AA}" destId="{91EBC8D6-3061-4CA8-B511-8E887234640F}" srcOrd="0" destOrd="0" presId="urn:microsoft.com/office/officeart/2005/8/layout/process1"/>
    <dgm:cxn modelId="{ACBA3501-AA81-440B-A1C5-7B89BC92E815}" type="presOf" srcId="{0535AB9D-99BB-4B15-92D5-A59985F8F1B9}" destId="{392114A2-8111-4E34-BD91-ADB8DD2335DB}" srcOrd="1" destOrd="0" presId="urn:microsoft.com/office/officeart/2005/8/layout/process1"/>
    <dgm:cxn modelId="{343AF0E5-3271-4645-845B-4035C202DC7A}" type="presOf" srcId="{D3DADA9E-7358-49E3-A451-27BC96BAF50F}" destId="{7DC44292-AC18-43C1-830C-AB89CEC5F0DD}" srcOrd="0" destOrd="4" presId="urn:microsoft.com/office/officeart/2005/8/layout/process1"/>
    <dgm:cxn modelId="{B8548026-DE65-47F8-BBBD-90E110E0B056}" type="presParOf" srcId="{0A3E3977-59D1-416F-995D-2B2E07702121}" destId="{B3224229-C556-4167-A71D-47966205AAC0}" srcOrd="0" destOrd="0" presId="urn:microsoft.com/office/officeart/2005/8/layout/process1"/>
    <dgm:cxn modelId="{0FF8880D-B029-438C-8EA1-F55967AD3C8C}" type="presParOf" srcId="{0A3E3977-59D1-416F-995D-2B2E07702121}" destId="{91EBC8D6-3061-4CA8-B511-8E887234640F}" srcOrd="1" destOrd="0" presId="urn:microsoft.com/office/officeart/2005/8/layout/process1"/>
    <dgm:cxn modelId="{984A1593-458B-4317-8A59-6DC93C890A83}" type="presParOf" srcId="{91EBC8D6-3061-4CA8-B511-8E887234640F}" destId="{079770AF-73E4-4AE0-AF9C-92A1161A5860}" srcOrd="0" destOrd="0" presId="urn:microsoft.com/office/officeart/2005/8/layout/process1"/>
    <dgm:cxn modelId="{690270E0-630D-444A-AE67-E2A12DAF705C}" type="presParOf" srcId="{0A3E3977-59D1-416F-995D-2B2E07702121}" destId="{7DC44292-AC18-43C1-830C-AB89CEC5F0DD}" srcOrd="2" destOrd="0" presId="urn:microsoft.com/office/officeart/2005/8/layout/process1"/>
    <dgm:cxn modelId="{DDC9BA12-86D9-412F-A1CB-5D52B74F0517}" type="presParOf" srcId="{0A3E3977-59D1-416F-995D-2B2E07702121}" destId="{1E7C9C3A-2FAC-4A1C-B0D0-6B25C4A8EDE3}" srcOrd="3" destOrd="0" presId="urn:microsoft.com/office/officeart/2005/8/layout/process1"/>
    <dgm:cxn modelId="{2B1A289F-DA0A-4AE3-ACE6-7FC2CF1903D6}" type="presParOf" srcId="{1E7C9C3A-2FAC-4A1C-B0D0-6B25C4A8EDE3}" destId="{392114A2-8111-4E34-BD91-ADB8DD2335DB}" srcOrd="0" destOrd="0" presId="urn:microsoft.com/office/officeart/2005/8/layout/process1"/>
    <dgm:cxn modelId="{9C852321-E256-4EA2-BF7A-4DE2A6564738}" type="presParOf" srcId="{0A3E3977-59D1-416F-995D-2B2E07702121}" destId="{06EDD64B-A774-4E38-9276-2A5CDBEAC343}" srcOrd="4" destOrd="0" presId="urn:microsoft.com/office/officeart/2005/8/layout/process1"/>
    <dgm:cxn modelId="{1CAA6F85-3275-4040-8C87-131F5D2C2B56}" type="presParOf" srcId="{0A3E3977-59D1-416F-995D-2B2E07702121}" destId="{FE85EDD3-4486-44D5-9101-60A0177A8DA1}" srcOrd="5" destOrd="0" presId="urn:microsoft.com/office/officeart/2005/8/layout/process1"/>
    <dgm:cxn modelId="{A8FA9C00-28D3-46AF-A48B-D042A81F92BA}" type="presParOf" srcId="{FE85EDD3-4486-44D5-9101-60A0177A8DA1}" destId="{5FBDC050-BEEF-4842-8DE8-441C7CD5AE1C}" srcOrd="0" destOrd="0" presId="urn:microsoft.com/office/officeart/2005/8/layout/process1"/>
    <dgm:cxn modelId="{63A7BB97-F40B-4F85-8F38-D7179B4FBB80}" type="presParOf" srcId="{0A3E3977-59D1-416F-995D-2B2E07702121}" destId="{0DCAB4C3-14C9-4445-B9CD-9557EE68263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3199337-D011-4524-9CF6-F1BC09CA6E5B}" type="doc">
      <dgm:prSet loTypeId="urn:microsoft.com/office/officeart/2009/3/layout/StepUpProcess" loCatId="process" qsTypeId="urn:microsoft.com/office/officeart/2005/8/quickstyle/simple1" qsCatId="simple" csTypeId="urn:microsoft.com/office/officeart/2005/8/colors/colorful5" csCatId="colorful" phldr="1"/>
      <dgm:spPr/>
    </dgm:pt>
    <dgm:pt modelId="{EEDF3DF4-A479-437C-92D4-D2B33EFB6EDF}">
      <dgm:prSet phldrT="[Text]" custT="1"/>
      <dgm:spPr/>
      <dgm:t>
        <a:bodyPr/>
        <a:lstStyle/>
        <a:p>
          <a:r>
            <a:rPr lang="en-US" sz="1800" dirty="0">
              <a:latin typeface="Segoe UI Semilight" panose="020B0402040204020203" pitchFamily="34" charset="0"/>
              <a:cs typeface="Segoe UI Semilight" panose="020B0402040204020203" pitchFamily="34" charset="0"/>
            </a:rPr>
            <a:t>Once return is filed user can view the GSTR-1 Return field summary </a:t>
          </a:r>
          <a:endParaRPr lang="en-IN" sz="1800" dirty="0">
            <a:latin typeface="Segoe UI Semilight" panose="020B0402040204020203" pitchFamily="34" charset="0"/>
            <a:cs typeface="Segoe UI Semilight" panose="020B0402040204020203" pitchFamily="34" charset="0"/>
          </a:endParaRPr>
        </a:p>
      </dgm:t>
    </dgm:pt>
    <dgm:pt modelId="{B080EC25-D1AE-4AD3-B8A5-96F2E4CDA212}" type="parTrans" cxnId="{009DED29-B899-4CF4-8F75-38A7B2F18FC4}">
      <dgm:prSet/>
      <dgm:spPr/>
      <dgm:t>
        <a:bodyPr/>
        <a:lstStyle/>
        <a:p>
          <a:endParaRPr lang="en-IN"/>
        </a:p>
      </dgm:t>
    </dgm:pt>
    <dgm:pt modelId="{C49357F0-5C9C-41B0-9CE6-283AB17BA9AA}" type="sibTrans" cxnId="{009DED29-B899-4CF4-8F75-38A7B2F18FC4}">
      <dgm:prSet/>
      <dgm:spPr/>
      <dgm:t>
        <a:bodyPr/>
        <a:lstStyle/>
        <a:p>
          <a:endParaRPr lang="en-IN"/>
        </a:p>
      </dgm:t>
    </dgm:pt>
    <dgm:pt modelId="{21558EF0-3314-4B89-B2BC-B3B5EC048374}">
      <dgm:prSet phldrT="[Text]" custT="1"/>
      <dgm:spPr/>
      <dgm:t>
        <a:bodyPr/>
        <a:lstStyle/>
        <a:p>
          <a:pPr>
            <a:buNone/>
          </a:pPr>
          <a:r>
            <a:rPr lang="en-US" sz="1800" dirty="0">
              <a:latin typeface="Segoe UI Semilight" panose="020B0402040204020203" pitchFamily="34" charset="0"/>
              <a:cs typeface="Segoe UI Semilight" panose="020B0402040204020203" pitchFamily="34" charset="0"/>
            </a:rPr>
            <a:t>Goto &gt; check with GSTR-1 Filed Summary – Downloaded or type  download summary</a:t>
          </a:r>
          <a:endParaRPr lang="en-IN" sz="1800" dirty="0">
            <a:latin typeface="Segoe UI Semilight" panose="020B0402040204020203" pitchFamily="34" charset="0"/>
            <a:cs typeface="Segoe UI Semilight" panose="020B0402040204020203" pitchFamily="34" charset="0"/>
          </a:endParaRPr>
        </a:p>
      </dgm:t>
    </dgm:pt>
    <dgm:pt modelId="{A446D186-CBA4-4654-A4C3-F1A3D623B954}" type="parTrans" cxnId="{903F122B-8A22-489E-896C-5D86BDB18444}">
      <dgm:prSet/>
      <dgm:spPr/>
      <dgm:t>
        <a:bodyPr/>
        <a:lstStyle/>
        <a:p>
          <a:endParaRPr lang="en-IN"/>
        </a:p>
      </dgm:t>
    </dgm:pt>
    <dgm:pt modelId="{0535AB9D-99BB-4B15-92D5-A59985F8F1B9}" type="sibTrans" cxnId="{903F122B-8A22-489E-896C-5D86BDB18444}">
      <dgm:prSet/>
      <dgm:spPr/>
      <dgm:t>
        <a:bodyPr/>
        <a:lstStyle/>
        <a:p>
          <a:endParaRPr lang="en-IN"/>
        </a:p>
      </dgm:t>
    </dgm:pt>
    <dgm:pt modelId="{2209C86A-008E-41F3-90F4-53D9EFBE37B3}">
      <dgm:prSet phldrT="[Text]" custT="1"/>
      <dgm:spPr/>
      <dgm:t>
        <a:bodyPr/>
        <a:lstStyle/>
        <a:p>
          <a:r>
            <a:rPr lang="en-US" sz="1800" dirty="0">
              <a:latin typeface="Segoe UI Semilight" panose="020B0402040204020203" pitchFamily="34" charset="0"/>
              <a:cs typeface="Segoe UI Semilight" panose="020B0402040204020203" pitchFamily="34" charset="0"/>
            </a:rPr>
            <a:t>Use can also check download summary from GSTR1 &gt; Change view</a:t>
          </a:r>
          <a:endParaRPr lang="en-IN" sz="1800" dirty="0">
            <a:latin typeface="Segoe UI Semilight" panose="020B0402040204020203" pitchFamily="34" charset="0"/>
            <a:cs typeface="Segoe UI Semilight" panose="020B0402040204020203" pitchFamily="34" charset="0"/>
          </a:endParaRPr>
        </a:p>
      </dgm:t>
    </dgm:pt>
    <dgm:pt modelId="{E174EBB0-2F6D-4C6E-B02B-F300AC59DD9A}" type="parTrans" cxnId="{8A61F289-D7DF-4649-A79D-1521F3D137E5}">
      <dgm:prSet/>
      <dgm:spPr/>
      <dgm:t>
        <a:bodyPr/>
        <a:lstStyle/>
        <a:p>
          <a:endParaRPr lang="en-IN"/>
        </a:p>
      </dgm:t>
    </dgm:pt>
    <dgm:pt modelId="{257E48B1-B5AF-4E27-AAF4-2762AC50F8E7}" type="sibTrans" cxnId="{8A61F289-D7DF-4649-A79D-1521F3D137E5}">
      <dgm:prSet/>
      <dgm:spPr/>
      <dgm:t>
        <a:bodyPr/>
        <a:lstStyle/>
        <a:p>
          <a:endParaRPr lang="en-IN"/>
        </a:p>
      </dgm:t>
    </dgm:pt>
    <dgm:pt modelId="{B60C1453-67CB-488F-B785-6CA7FDBCDE19}">
      <dgm:prSet phldrT="[Text]" custT="1"/>
      <dgm:spPr/>
      <dgm:t>
        <a:bodyPr/>
        <a:lstStyle/>
        <a:p>
          <a:r>
            <a:rPr lang="en-US" sz="1800" dirty="0">
              <a:latin typeface="Segoe UI Semilight" panose="020B0402040204020203" pitchFamily="34" charset="0"/>
              <a:cs typeface="Segoe UI Semilight" panose="020B0402040204020203" pitchFamily="34" charset="0"/>
            </a:rPr>
            <a:t>This shows Return month, Return filed summary with ARN &amp; ARN Date</a:t>
          </a:r>
          <a:endParaRPr lang="en-IN" sz="1800" dirty="0">
            <a:latin typeface="Segoe UI Semilight" panose="020B0402040204020203" pitchFamily="34" charset="0"/>
            <a:cs typeface="Segoe UI Semilight" panose="020B0402040204020203" pitchFamily="34" charset="0"/>
          </a:endParaRPr>
        </a:p>
      </dgm:t>
    </dgm:pt>
    <dgm:pt modelId="{4D6E3DF8-A057-4AF8-9642-225C08184B9A}" type="parTrans" cxnId="{17E832A5-F29C-49AA-9535-756600DC862C}">
      <dgm:prSet/>
      <dgm:spPr/>
      <dgm:t>
        <a:bodyPr/>
        <a:lstStyle/>
        <a:p>
          <a:endParaRPr lang="en-IN"/>
        </a:p>
      </dgm:t>
    </dgm:pt>
    <dgm:pt modelId="{F6F2C9D7-E8B2-4FF7-87C8-8026CADE8993}" type="sibTrans" cxnId="{17E832A5-F29C-49AA-9535-756600DC862C}">
      <dgm:prSet/>
      <dgm:spPr/>
      <dgm:t>
        <a:bodyPr/>
        <a:lstStyle/>
        <a:p>
          <a:endParaRPr lang="en-IN"/>
        </a:p>
      </dgm:t>
    </dgm:pt>
    <dgm:pt modelId="{47C03A5E-1E6F-4393-AA2D-D17C32377E8A}" type="pres">
      <dgm:prSet presAssocID="{F3199337-D011-4524-9CF6-F1BC09CA6E5B}" presName="rootnode" presStyleCnt="0">
        <dgm:presLayoutVars>
          <dgm:chMax/>
          <dgm:chPref/>
          <dgm:dir/>
          <dgm:animLvl val="lvl"/>
        </dgm:presLayoutVars>
      </dgm:prSet>
      <dgm:spPr/>
    </dgm:pt>
    <dgm:pt modelId="{83B8AFF4-6EFB-4E9F-8E68-CA8EEC8F85C5}" type="pres">
      <dgm:prSet presAssocID="{EEDF3DF4-A479-437C-92D4-D2B33EFB6EDF}" presName="composite" presStyleCnt="0"/>
      <dgm:spPr/>
    </dgm:pt>
    <dgm:pt modelId="{623214C2-3020-42EC-93ED-208CAEC72452}" type="pres">
      <dgm:prSet presAssocID="{EEDF3DF4-A479-437C-92D4-D2B33EFB6EDF}" presName="LShape" presStyleLbl="alignNode1" presStyleIdx="0" presStyleCnt="7"/>
      <dgm:spPr/>
    </dgm:pt>
    <dgm:pt modelId="{DE54AC10-EEBF-4422-A654-1DAD5DE3A65D}" type="pres">
      <dgm:prSet presAssocID="{EEDF3DF4-A479-437C-92D4-D2B33EFB6EDF}" presName="ParentText" presStyleLbl="revTx" presStyleIdx="0" presStyleCnt="4">
        <dgm:presLayoutVars>
          <dgm:chMax val="0"/>
          <dgm:chPref val="0"/>
          <dgm:bulletEnabled val="1"/>
        </dgm:presLayoutVars>
      </dgm:prSet>
      <dgm:spPr/>
      <dgm:t>
        <a:bodyPr/>
        <a:lstStyle/>
        <a:p>
          <a:endParaRPr lang="en-US"/>
        </a:p>
      </dgm:t>
    </dgm:pt>
    <dgm:pt modelId="{6E1DE68B-15CC-4751-8C06-1D9D4A05D9BA}" type="pres">
      <dgm:prSet presAssocID="{EEDF3DF4-A479-437C-92D4-D2B33EFB6EDF}" presName="Triangle" presStyleLbl="alignNode1" presStyleIdx="1" presStyleCnt="7"/>
      <dgm:spPr/>
    </dgm:pt>
    <dgm:pt modelId="{13157C17-7110-4B48-B933-3A3C6AAFAAE3}" type="pres">
      <dgm:prSet presAssocID="{C49357F0-5C9C-41B0-9CE6-283AB17BA9AA}" presName="sibTrans" presStyleCnt="0"/>
      <dgm:spPr/>
    </dgm:pt>
    <dgm:pt modelId="{442F6D1F-AEE3-489A-9E56-595BF9466B42}" type="pres">
      <dgm:prSet presAssocID="{C49357F0-5C9C-41B0-9CE6-283AB17BA9AA}" presName="space" presStyleCnt="0"/>
      <dgm:spPr/>
    </dgm:pt>
    <dgm:pt modelId="{34F9BAA1-3B4C-476D-BE79-A35979E2B9B9}" type="pres">
      <dgm:prSet presAssocID="{21558EF0-3314-4B89-B2BC-B3B5EC048374}" presName="composite" presStyleCnt="0"/>
      <dgm:spPr/>
    </dgm:pt>
    <dgm:pt modelId="{41DCF97B-B8C9-4306-8D34-428AC91EC12F}" type="pres">
      <dgm:prSet presAssocID="{21558EF0-3314-4B89-B2BC-B3B5EC048374}" presName="LShape" presStyleLbl="alignNode1" presStyleIdx="2" presStyleCnt="7"/>
      <dgm:spPr/>
    </dgm:pt>
    <dgm:pt modelId="{FC0AB923-9135-4E5E-B50A-A2847BAC24A3}" type="pres">
      <dgm:prSet presAssocID="{21558EF0-3314-4B89-B2BC-B3B5EC048374}" presName="ParentText" presStyleLbl="revTx" presStyleIdx="1" presStyleCnt="4">
        <dgm:presLayoutVars>
          <dgm:chMax val="0"/>
          <dgm:chPref val="0"/>
          <dgm:bulletEnabled val="1"/>
        </dgm:presLayoutVars>
      </dgm:prSet>
      <dgm:spPr/>
      <dgm:t>
        <a:bodyPr/>
        <a:lstStyle/>
        <a:p>
          <a:endParaRPr lang="en-US"/>
        </a:p>
      </dgm:t>
    </dgm:pt>
    <dgm:pt modelId="{0E1C462C-C5A1-417D-A771-04F84DBEA217}" type="pres">
      <dgm:prSet presAssocID="{21558EF0-3314-4B89-B2BC-B3B5EC048374}" presName="Triangle" presStyleLbl="alignNode1" presStyleIdx="3" presStyleCnt="7"/>
      <dgm:spPr/>
    </dgm:pt>
    <dgm:pt modelId="{DE31EA2E-B5E7-44F2-8834-48F23E71F91C}" type="pres">
      <dgm:prSet presAssocID="{0535AB9D-99BB-4B15-92D5-A59985F8F1B9}" presName="sibTrans" presStyleCnt="0"/>
      <dgm:spPr/>
    </dgm:pt>
    <dgm:pt modelId="{751E1958-12D1-49A4-B2C4-C7B1D30CDF30}" type="pres">
      <dgm:prSet presAssocID="{0535AB9D-99BB-4B15-92D5-A59985F8F1B9}" presName="space" presStyleCnt="0"/>
      <dgm:spPr/>
    </dgm:pt>
    <dgm:pt modelId="{5E7E1A65-351A-42E0-B75C-B7E3C7E75951}" type="pres">
      <dgm:prSet presAssocID="{2209C86A-008E-41F3-90F4-53D9EFBE37B3}" presName="composite" presStyleCnt="0"/>
      <dgm:spPr/>
    </dgm:pt>
    <dgm:pt modelId="{7B7F4412-6911-48A3-853C-3264D3AB11BB}" type="pres">
      <dgm:prSet presAssocID="{2209C86A-008E-41F3-90F4-53D9EFBE37B3}" presName="LShape" presStyleLbl="alignNode1" presStyleIdx="4" presStyleCnt="7"/>
      <dgm:spPr/>
    </dgm:pt>
    <dgm:pt modelId="{FECBA81B-1C0A-4F4A-8E25-DD4F1CBE7338}" type="pres">
      <dgm:prSet presAssocID="{2209C86A-008E-41F3-90F4-53D9EFBE37B3}" presName="ParentText" presStyleLbl="revTx" presStyleIdx="2" presStyleCnt="4">
        <dgm:presLayoutVars>
          <dgm:chMax val="0"/>
          <dgm:chPref val="0"/>
          <dgm:bulletEnabled val="1"/>
        </dgm:presLayoutVars>
      </dgm:prSet>
      <dgm:spPr/>
      <dgm:t>
        <a:bodyPr/>
        <a:lstStyle/>
        <a:p>
          <a:endParaRPr lang="en-US"/>
        </a:p>
      </dgm:t>
    </dgm:pt>
    <dgm:pt modelId="{A12F0E81-AE4C-4C59-A499-E79F4E9B8BDC}" type="pres">
      <dgm:prSet presAssocID="{2209C86A-008E-41F3-90F4-53D9EFBE37B3}" presName="Triangle" presStyleLbl="alignNode1" presStyleIdx="5" presStyleCnt="7"/>
      <dgm:spPr/>
    </dgm:pt>
    <dgm:pt modelId="{BD485F3B-67D8-46E6-8B9B-EE6DD0FA2565}" type="pres">
      <dgm:prSet presAssocID="{257E48B1-B5AF-4E27-AAF4-2762AC50F8E7}" presName="sibTrans" presStyleCnt="0"/>
      <dgm:spPr/>
    </dgm:pt>
    <dgm:pt modelId="{C1253CEB-85F0-4E33-8C14-166A6BD90059}" type="pres">
      <dgm:prSet presAssocID="{257E48B1-B5AF-4E27-AAF4-2762AC50F8E7}" presName="space" presStyleCnt="0"/>
      <dgm:spPr/>
    </dgm:pt>
    <dgm:pt modelId="{39FF4C71-2AF6-4DE1-BA65-1B094048987E}" type="pres">
      <dgm:prSet presAssocID="{B60C1453-67CB-488F-B785-6CA7FDBCDE19}" presName="composite" presStyleCnt="0"/>
      <dgm:spPr/>
    </dgm:pt>
    <dgm:pt modelId="{76AC6493-928E-4E9D-9491-21CD864F9B31}" type="pres">
      <dgm:prSet presAssocID="{B60C1453-67CB-488F-B785-6CA7FDBCDE19}" presName="LShape" presStyleLbl="alignNode1" presStyleIdx="6" presStyleCnt="7"/>
      <dgm:spPr/>
    </dgm:pt>
    <dgm:pt modelId="{416DC56C-2047-4ABA-B349-AD64CDF583C9}" type="pres">
      <dgm:prSet presAssocID="{B60C1453-67CB-488F-B785-6CA7FDBCDE19}" presName="ParentText" presStyleLbl="revTx" presStyleIdx="3" presStyleCnt="4">
        <dgm:presLayoutVars>
          <dgm:chMax val="0"/>
          <dgm:chPref val="0"/>
          <dgm:bulletEnabled val="1"/>
        </dgm:presLayoutVars>
      </dgm:prSet>
      <dgm:spPr/>
      <dgm:t>
        <a:bodyPr/>
        <a:lstStyle/>
        <a:p>
          <a:endParaRPr lang="en-US"/>
        </a:p>
      </dgm:t>
    </dgm:pt>
  </dgm:ptLst>
  <dgm:cxnLst>
    <dgm:cxn modelId="{903F122B-8A22-489E-896C-5D86BDB18444}" srcId="{F3199337-D011-4524-9CF6-F1BC09CA6E5B}" destId="{21558EF0-3314-4B89-B2BC-B3B5EC048374}" srcOrd="1" destOrd="0" parTransId="{A446D186-CBA4-4654-A4C3-F1A3D623B954}" sibTransId="{0535AB9D-99BB-4B15-92D5-A59985F8F1B9}"/>
    <dgm:cxn modelId="{8A61F289-D7DF-4649-A79D-1521F3D137E5}" srcId="{F3199337-D011-4524-9CF6-F1BC09CA6E5B}" destId="{2209C86A-008E-41F3-90F4-53D9EFBE37B3}" srcOrd="2" destOrd="0" parTransId="{E174EBB0-2F6D-4C6E-B02B-F300AC59DD9A}" sibTransId="{257E48B1-B5AF-4E27-AAF4-2762AC50F8E7}"/>
    <dgm:cxn modelId="{79A18605-386B-45CB-B6B3-B843CDB2CABF}" type="presOf" srcId="{F3199337-D011-4524-9CF6-F1BC09CA6E5B}" destId="{47C03A5E-1E6F-4393-AA2D-D17C32377E8A}" srcOrd="0" destOrd="0" presId="urn:microsoft.com/office/officeart/2009/3/layout/StepUpProcess"/>
    <dgm:cxn modelId="{009DED29-B899-4CF4-8F75-38A7B2F18FC4}" srcId="{F3199337-D011-4524-9CF6-F1BC09CA6E5B}" destId="{EEDF3DF4-A479-437C-92D4-D2B33EFB6EDF}" srcOrd="0" destOrd="0" parTransId="{B080EC25-D1AE-4AD3-B8A5-96F2E4CDA212}" sibTransId="{C49357F0-5C9C-41B0-9CE6-283AB17BA9AA}"/>
    <dgm:cxn modelId="{90099191-A653-444D-98A4-7AF7347F60CD}" type="presOf" srcId="{21558EF0-3314-4B89-B2BC-B3B5EC048374}" destId="{FC0AB923-9135-4E5E-B50A-A2847BAC24A3}" srcOrd="0" destOrd="0" presId="urn:microsoft.com/office/officeart/2009/3/layout/StepUpProcess"/>
    <dgm:cxn modelId="{17E832A5-F29C-49AA-9535-756600DC862C}" srcId="{F3199337-D011-4524-9CF6-F1BC09CA6E5B}" destId="{B60C1453-67CB-488F-B785-6CA7FDBCDE19}" srcOrd="3" destOrd="0" parTransId="{4D6E3DF8-A057-4AF8-9642-225C08184B9A}" sibTransId="{F6F2C9D7-E8B2-4FF7-87C8-8026CADE8993}"/>
    <dgm:cxn modelId="{7E1028C9-FF9C-47B6-B35A-460F654D4A18}" type="presOf" srcId="{EEDF3DF4-A479-437C-92D4-D2B33EFB6EDF}" destId="{DE54AC10-EEBF-4422-A654-1DAD5DE3A65D}" srcOrd="0" destOrd="0" presId="urn:microsoft.com/office/officeart/2009/3/layout/StepUpProcess"/>
    <dgm:cxn modelId="{9B7B4BCF-945A-4CB0-91E2-C4BF37086947}" type="presOf" srcId="{2209C86A-008E-41F3-90F4-53D9EFBE37B3}" destId="{FECBA81B-1C0A-4F4A-8E25-DD4F1CBE7338}" srcOrd="0" destOrd="0" presId="urn:microsoft.com/office/officeart/2009/3/layout/StepUpProcess"/>
    <dgm:cxn modelId="{A2A32AA7-E2C2-404E-B176-209852FA8084}" type="presOf" srcId="{B60C1453-67CB-488F-B785-6CA7FDBCDE19}" destId="{416DC56C-2047-4ABA-B349-AD64CDF583C9}" srcOrd="0" destOrd="0" presId="urn:microsoft.com/office/officeart/2009/3/layout/StepUpProcess"/>
    <dgm:cxn modelId="{52DB3702-A8E3-47D9-949A-DB495E34AC77}" type="presParOf" srcId="{47C03A5E-1E6F-4393-AA2D-D17C32377E8A}" destId="{83B8AFF4-6EFB-4E9F-8E68-CA8EEC8F85C5}" srcOrd="0" destOrd="0" presId="urn:microsoft.com/office/officeart/2009/3/layout/StepUpProcess"/>
    <dgm:cxn modelId="{61EBAA14-EB2C-4244-9FF4-1D65AE34A067}" type="presParOf" srcId="{83B8AFF4-6EFB-4E9F-8E68-CA8EEC8F85C5}" destId="{623214C2-3020-42EC-93ED-208CAEC72452}" srcOrd="0" destOrd="0" presId="urn:microsoft.com/office/officeart/2009/3/layout/StepUpProcess"/>
    <dgm:cxn modelId="{054C4A39-4664-4C79-B2FD-0ABF7A4460E6}" type="presParOf" srcId="{83B8AFF4-6EFB-4E9F-8E68-CA8EEC8F85C5}" destId="{DE54AC10-EEBF-4422-A654-1DAD5DE3A65D}" srcOrd="1" destOrd="0" presId="urn:microsoft.com/office/officeart/2009/3/layout/StepUpProcess"/>
    <dgm:cxn modelId="{0CCEBB49-3972-4C1C-8D66-EF8B2162FA52}" type="presParOf" srcId="{83B8AFF4-6EFB-4E9F-8E68-CA8EEC8F85C5}" destId="{6E1DE68B-15CC-4751-8C06-1D9D4A05D9BA}" srcOrd="2" destOrd="0" presId="urn:microsoft.com/office/officeart/2009/3/layout/StepUpProcess"/>
    <dgm:cxn modelId="{4CCD983B-356E-43E0-8FC5-41D84956418D}" type="presParOf" srcId="{47C03A5E-1E6F-4393-AA2D-D17C32377E8A}" destId="{13157C17-7110-4B48-B933-3A3C6AAFAAE3}" srcOrd="1" destOrd="0" presId="urn:microsoft.com/office/officeart/2009/3/layout/StepUpProcess"/>
    <dgm:cxn modelId="{B0D47EF7-7B04-405C-93F8-657635774AC4}" type="presParOf" srcId="{13157C17-7110-4B48-B933-3A3C6AAFAAE3}" destId="{442F6D1F-AEE3-489A-9E56-595BF9466B42}" srcOrd="0" destOrd="0" presId="urn:microsoft.com/office/officeart/2009/3/layout/StepUpProcess"/>
    <dgm:cxn modelId="{3164D219-F075-48DE-8450-838A832E1AEF}" type="presParOf" srcId="{47C03A5E-1E6F-4393-AA2D-D17C32377E8A}" destId="{34F9BAA1-3B4C-476D-BE79-A35979E2B9B9}" srcOrd="2" destOrd="0" presId="urn:microsoft.com/office/officeart/2009/3/layout/StepUpProcess"/>
    <dgm:cxn modelId="{1D4746E9-371B-4CA5-B819-3C4A504963CC}" type="presParOf" srcId="{34F9BAA1-3B4C-476D-BE79-A35979E2B9B9}" destId="{41DCF97B-B8C9-4306-8D34-428AC91EC12F}" srcOrd="0" destOrd="0" presId="urn:microsoft.com/office/officeart/2009/3/layout/StepUpProcess"/>
    <dgm:cxn modelId="{3B961F0E-B170-49D8-819B-19ACBB0B4FFD}" type="presParOf" srcId="{34F9BAA1-3B4C-476D-BE79-A35979E2B9B9}" destId="{FC0AB923-9135-4E5E-B50A-A2847BAC24A3}" srcOrd="1" destOrd="0" presId="urn:microsoft.com/office/officeart/2009/3/layout/StepUpProcess"/>
    <dgm:cxn modelId="{F6714F73-BF19-4189-AB2C-EA38821B3279}" type="presParOf" srcId="{34F9BAA1-3B4C-476D-BE79-A35979E2B9B9}" destId="{0E1C462C-C5A1-417D-A771-04F84DBEA217}" srcOrd="2" destOrd="0" presId="urn:microsoft.com/office/officeart/2009/3/layout/StepUpProcess"/>
    <dgm:cxn modelId="{3B53AA69-D100-4EC2-9FD3-974AD7DC3B6E}" type="presParOf" srcId="{47C03A5E-1E6F-4393-AA2D-D17C32377E8A}" destId="{DE31EA2E-B5E7-44F2-8834-48F23E71F91C}" srcOrd="3" destOrd="0" presId="urn:microsoft.com/office/officeart/2009/3/layout/StepUpProcess"/>
    <dgm:cxn modelId="{B9835C99-D152-473A-9537-031018A4215C}" type="presParOf" srcId="{DE31EA2E-B5E7-44F2-8834-48F23E71F91C}" destId="{751E1958-12D1-49A4-B2C4-C7B1D30CDF30}" srcOrd="0" destOrd="0" presId="urn:microsoft.com/office/officeart/2009/3/layout/StepUpProcess"/>
    <dgm:cxn modelId="{AD25CD0F-95CB-43B8-A2E5-1E97CD44306E}" type="presParOf" srcId="{47C03A5E-1E6F-4393-AA2D-D17C32377E8A}" destId="{5E7E1A65-351A-42E0-B75C-B7E3C7E75951}" srcOrd="4" destOrd="0" presId="urn:microsoft.com/office/officeart/2009/3/layout/StepUpProcess"/>
    <dgm:cxn modelId="{E70A5BD6-7B0D-4F3C-9A26-67E95E34C380}" type="presParOf" srcId="{5E7E1A65-351A-42E0-B75C-B7E3C7E75951}" destId="{7B7F4412-6911-48A3-853C-3264D3AB11BB}" srcOrd="0" destOrd="0" presId="urn:microsoft.com/office/officeart/2009/3/layout/StepUpProcess"/>
    <dgm:cxn modelId="{AC2F7844-4C43-4EA9-A3CC-607B4E3D025F}" type="presParOf" srcId="{5E7E1A65-351A-42E0-B75C-B7E3C7E75951}" destId="{FECBA81B-1C0A-4F4A-8E25-DD4F1CBE7338}" srcOrd="1" destOrd="0" presId="urn:microsoft.com/office/officeart/2009/3/layout/StepUpProcess"/>
    <dgm:cxn modelId="{9C20E73B-A227-44A3-8116-7E9E64FD7059}" type="presParOf" srcId="{5E7E1A65-351A-42E0-B75C-B7E3C7E75951}" destId="{A12F0E81-AE4C-4C59-A499-E79F4E9B8BDC}" srcOrd="2" destOrd="0" presId="urn:microsoft.com/office/officeart/2009/3/layout/StepUpProcess"/>
    <dgm:cxn modelId="{EB58F34E-67BA-443E-A7CE-0D31328AF74B}" type="presParOf" srcId="{47C03A5E-1E6F-4393-AA2D-D17C32377E8A}" destId="{BD485F3B-67D8-46E6-8B9B-EE6DD0FA2565}" srcOrd="5" destOrd="0" presId="urn:microsoft.com/office/officeart/2009/3/layout/StepUpProcess"/>
    <dgm:cxn modelId="{61BA5A9C-B671-4C2D-99F4-9EFE66850A7E}" type="presParOf" srcId="{BD485F3B-67D8-46E6-8B9B-EE6DD0FA2565}" destId="{C1253CEB-85F0-4E33-8C14-166A6BD90059}" srcOrd="0" destOrd="0" presId="urn:microsoft.com/office/officeart/2009/3/layout/StepUpProcess"/>
    <dgm:cxn modelId="{1BCBB6FA-FB15-4FD9-A885-7E61E14CB635}" type="presParOf" srcId="{47C03A5E-1E6F-4393-AA2D-D17C32377E8A}" destId="{39FF4C71-2AF6-4DE1-BA65-1B094048987E}" srcOrd="6" destOrd="0" presId="urn:microsoft.com/office/officeart/2009/3/layout/StepUpProcess"/>
    <dgm:cxn modelId="{113743A4-7317-40FB-A4D3-A7CDAF5F3B7F}" type="presParOf" srcId="{39FF4C71-2AF6-4DE1-BA65-1B094048987E}" destId="{76AC6493-928E-4E9D-9491-21CD864F9B31}" srcOrd="0" destOrd="0" presId="urn:microsoft.com/office/officeart/2009/3/layout/StepUpProcess"/>
    <dgm:cxn modelId="{66A425A0-BA75-4383-9074-95F94981DC71}" type="presParOf" srcId="{39FF4C71-2AF6-4DE1-BA65-1B094048987E}" destId="{416DC56C-2047-4ABA-B349-AD64CDF583C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FADB6EC-3F63-4D1F-A502-39446C33C2E9}"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IN"/>
        </a:p>
      </dgm:t>
    </dgm:pt>
    <dgm:pt modelId="{8271BA25-15F5-41DA-8272-D1168A2067AE}">
      <dgm:prSet phldrT="[Text]" custT="1"/>
      <dgm:spPr/>
      <dgm:t>
        <a:bodyPr/>
        <a:lstStyle/>
        <a:p>
          <a:r>
            <a:rPr lang="en-IN" sz="3600" b="1" i="1" dirty="0">
              <a:latin typeface="Segoe UI Semilight" panose="020B0402040204020203" pitchFamily="34" charset="0"/>
              <a:cs typeface="Segoe UI Semilight" panose="020B0402040204020203" pitchFamily="34" charset="0"/>
            </a:rPr>
            <a:t>Go To</a:t>
          </a:r>
        </a:p>
      </dgm:t>
    </dgm:pt>
    <dgm:pt modelId="{4BEA5253-5397-4DBE-B051-CFD18EC907B7}" type="parTrans" cxnId="{26988AB6-E87F-482A-8B48-11CE96910427}">
      <dgm:prSet/>
      <dgm:spPr/>
      <dgm:t>
        <a:bodyPr/>
        <a:lstStyle/>
        <a:p>
          <a:endParaRPr lang="en-IN"/>
        </a:p>
      </dgm:t>
    </dgm:pt>
    <dgm:pt modelId="{FC45271D-193E-4341-AD93-3BF790A48465}" type="sibTrans" cxnId="{26988AB6-E87F-482A-8B48-11CE96910427}">
      <dgm:prSet/>
      <dgm:spPr/>
      <dgm:t>
        <a:bodyPr/>
        <a:lstStyle/>
        <a:p>
          <a:endParaRPr lang="en-IN"/>
        </a:p>
      </dgm:t>
    </dgm:pt>
    <dgm:pt modelId="{034D0546-FE8C-47B8-A694-428A4E50F90E}">
      <dgm:prSet phldrT="[Text]"/>
      <dgm:spPr/>
      <dgm:t>
        <a:bodyPr/>
        <a:lstStyle/>
        <a:p>
          <a:r>
            <a:rPr lang="en-US" dirty="0">
              <a:latin typeface="Segoe UI Semilight" panose="020B0402040204020203" pitchFamily="34" charset="0"/>
              <a:cs typeface="Segoe UI Semilight" panose="020B0402040204020203" pitchFamily="34" charset="0"/>
            </a:rPr>
            <a:t>After filing the GSTR-1 Return, users can review the GST filed summary by navigating to Goto and searching for the "GSTR-1 Filed Summary." or Download  summary, which includes the ARN and ARN date</a:t>
          </a:r>
          <a:endParaRPr lang="en-IN" dirty="0">
            <a:latin typeface="Segoe UI Semilight" panose="020B0402040204020203" pitchFamily="34" charset="0"/>
            <a:cs typeface="Segoe UI Semilight" panose="020B0402040204020203" pitchFamily="34" charset="0"/>
          </a:endParaRPr>
        </a:p>
      </dgm:t>
    </dgm:pt>
    <dgm:pt modelId="{42A54B1C-4696-40FD-A30C-F3501F555E40}" type="parTrans" cxnId="{5D6B8AB1-879A-4BE2-884B-AFFEB2AF4405}">
      <dgm:prSet/>
      <dgm:spPr/>
      <dgm:t>
        <a:bodyPr/>
        <a:lstStyle/>
        <a:p>
          <a:endParaRPr lang="en-IN"/>
        </a:p>
      </dgm:t>
    </dgm:pt>
    <dgm:pt modelId="{F2D0E20A-5647-44B1-8440-3E601A33AA7C}" type="sibTrans" cxnId="{5D6B8AB1-879A-4BE2-884B-AFFEB2AF4405}">
      <dgm:prSet/>
      <dgm:spPr/>
      <dgm:t>
        <a:bodyPr/>
        <a:lstStyle/>
        <a:p>
          <a:endParaRPr lang="en-IN"/>
        </a:p>
      </dgm:t>
    </dgm:pt>
    <dgm:pt modelId="{6DD38565-7758-467B-8E4D-EC3B1618603C}">
      <dgm:prSet phldrT="[Text]" custT="1"/>
      <dgm:spPr/>
      <dgm:t>
        <a:bodyPr/>
        <a:lstStyle/>
        <a:p>
          <a:r>
            <a:rPr lang="en-IN" sz="3600" b="1" i="1" dirty="0">
              <a:latin typeface="Segoe UI Semilight" panose="020B0402040204020203" pitchFamily="34" charset="0"/>
              <a:cs typeface="Segoe UI Semilight" panose="020B0402040204020203" pitchFamily="34" charset="0"/>
            </a:rPr>
            <a:t>GSTR-1</a:t>
          </a:r>
        </a:p>
      </dgm:t>
    </dgm:pt>
    <dgm:pt modelId="{5AA6C3DA-20EB-47B0-AF64-FFB561D17C74}" type="parTrans" cxnId="{F256CEC8-E25C-45C7-9AB6-E5D54DDB9F7D}">
      <dgm:prSet/>
      <dgm:spPr/>
      <dgm:t>
        <a:bodyPr/>
        <a:lstStyle/>
        <a:p>
          <a:endParaRPr lang="en-IN"/>
        </a:p>
      </dgm:t>
    </dgm:pt>
    <dgm:pt modelId="{CF788DA6-1B20-4ED6-8757-08936C70FCD4}" type="sibTrans" cxnId="{F256CEC8-E25C-45C7-9AB6-E5D54DDB9F7D}">
      <dgm:prSet/>
      <dgm:spPr/>
      <dgm:t>
        <a:bodyPr/>
        <a:lstStyle/>
        <a:p>
          <a:endParaRPr lang="en-IN"/>
        </a:p>
      </dgm:t>
    </dgm:pt>
    <dgm:pt modelId="{F3C53F96-D912-405B-8A8F-27531BAC7BCA}">
      <dgm:prSet phldrT="[Text]"/>
      <dgm:spPr/>
      <dgm:t>
        <a:bodyPr/>
        <a:lstStyle/>
        <a:p>
          <a:r>
            <a:rPr lang="en-US" dirty="0">
              <a:latin typeface="Segoe UI Semilight" panose="020B0402040204020203" pitchFamily="34" charset="0"/>
              <a:cs typeface="Segoe UI Semilight" panose="020B0402040204020203" pitchFamily="34" charset="0"/>
            </a:rPr>
            <a:t>In GSTR-1 Report &gt; Change view &gt; search for the "GSTR-1 Filed Summary." </a:t>
          </a:r>
          <a:endParaRPr lang="en-IN" dirty="0">
            <a:latin typeface="Segoe UI Semilight" panose="020B0402040204020203" pitchFamily="34" charset="0"/>
            <a:cs typeface="Segoe UI Semilight" panose="020B0402040204020203" pitchFamily="34" charset="0"/>
          </a:endParaRPr>
        </a:p>
      </dgm:t>
    </dgm:pt>
    <dgm:pt modelId="{753992E4-3543-4626-A9AC-5DBD6B4A5F45}" type="parTrans" cxnId="{4958BB42-6AD0-405A-AC39-483F9D94AA8F}">
      <dgm:prSet/>
      <dgm:spPr/>
      <dgm:t>
        <a:bodyPr/>
        <a:lstStyle/>
        <a:p>
          <a:endParaRPr lang="en-IN"/>
        </a:p>
      </dgm:t>
    </dgm:pt>
    <dgm:pt modelId="{122BC42B-72AD-44E0-8AAD-61F2B0EEA38F}" type="sibTrans" cxnId="{4958BB42-6AD0-405A-AC39-483F9D94AA8F}">
      <dgm:prSet/>
      <dgm:spPr/>
      <dgm:t>
        <a:bodyPr/>
        <a:lstStyle/>
        <a:p>
          <a:endParaRPr lang="en-IN"/>
        </a:p>
      </dgm:t>
    </dgm:pt>
    <dgm:pt modelId="{0FC3E9DB-3649-45D6-A3D2-4D161E64A591}" type="pres">
      <dgm:prSet presAssocID="{0FADB6EC-3F63-4D1F-A502-39446C33C2E9}" presName="list" presStyleCnt="0">
        <dgm:presLayoutVars>
          <dgm:dir/>
          <dgm:animLvl val="lvl"/>
        </dgm:presLayoutVars>
      </dgm:prSet>
      <dgm:spPr/>
      <dgm:t>
        <a:bodyPr/>
        <a:lstStyle/>
        <a:p>
          <a:endParaRPr lang="en-US"/>
        </a:p>
      </dgm:t>
    </dgm:pt>
    <dgm:pt modelId="{BE890026-971A-4367-AB8F-64E44F67303D}" type="pres">
      <dgm:prSet presAssocID="{8271BA25-15F5-41DA-8272-D1168A2067AE}" presName="posSpace" presStyleCnt="0"/>
      <dgm:spPr/>
    </dgm:pt>
    <dgm:pt modelId="{7001A9E0-6C59-40A8-BD00-FA7D9F75563E}" type="pres">
      <dgm:prSet presAssocID="{8271BA25-15F5-41DA-8272-D1168A2067AE}" presName="vertFlow" presStyleCnt="0"/>
      <dgm:spPr/>
    </dgm:pt>
    <dgm:pt modelId="{45D9458B-3ABE-49E6-9578-C08A0E118D05}" type="pres">
      <dgm:prSet presAssocID="{8271BA25-15F5-41DA-8272-D1168A2067AE}" presName="topSpace" presStyleCnt="0"/>
      <dgm:spPr/>
    </dgm:pt>
    <dgm:pt modelId="{9609B6CB-7031-49DA-971A-E41A3F682B8F}" type="pres">
      <dgm:prSet presAssocID="{8271BA25-15F5-41DA-8272-D1168A2067AE}" presName="firstComp" presStyleCnt="0"/>
      <dgm:spPr/>
    </dgm:pt>
    <dgm:pt modelId="{680CF932-C7BB-4C93-9C99-0D6D9B7767D4}" type="pres">
      <dgm:prSet presAssocID="{8271BA25-15F5-41DA-8272-D1168A2067AE}" presName="firstChild" presStyleLbl="bgAccFollowNode1" presStyleIdx="0" presStyleCnt="2"/>
      <dgm:spPr/>
      <dgm:t>
        <a:bodyPr/>
        <a:lstStyle/>
        <a:p>
          <a:endParaRPr lang="en-US"/>
        </a:p>
      </dgm:t>
    </dgm:pt>
    <dgm:pt modelId="{E7DFEDA7-E68C-496A-9759-C0B4948D491A}" type="pres">
      <dgm:prSet presAssocID="{8271BA25-15F5-41DA-8272-D1168A2067AE}" presName="firstChildTx" presStyleLbl="bgAccFollowNode1" presStyleIdx="0" presStyleCnt="2">
        <dgm:presLayoutVars>
          <dgm:bulletEnabled val="1"/>
        </dgm:presLayoutVars>
      </dgm:prSet>
      <dgm:spPr/>
      <dgm:t>
        <a:bodyPr/>
        <a:lstStyle/>
        <a:p>
          <a:endParaRPr lang="en-US"/>
        </a:p>
      </dgm:t>
    </dgm:pt>
    <dgm:pt modelId="{AB7E5423-E25A-4AAE-8CBE-52195CC842D4}" type="pres">
      <dgm:prSet presAssocID="{8271BA25-15F5-41DA-8272-D1168A2067AE}" presName="negSpace" presStyleCnt="0"/>
      <dgm:spPr/>
    </dgm:pt>
    <dgm:pt modelId="{86DEEE6A-AEB4-4FBE-ACA7-E3BDEF279B86}" type="pres">
      <dgm:prSet presAssocID="{8271BA25-15F5-41DA-8272-D1168A2067AE}" presName="circle" presStyleLbl="node1" presStyleIdx="0" presStyleCnt="2"/>
      <dgm:spPr/>
      <dgm:t>
        <a:bodyPr/>
        <a:lstStyle/>
        <a:p>
          <a:endParaRPr lang="en-US"/>
        </a:p>
      </dgm:t>
    </dgm:pt>
    <dgm:pt modelId="{08D92139-E339-474D-B843-EBEF924FB366}" type="pres">
      <dgm:prSet presAssocID="{FC45271D-193E-4341-AD93-3BF790A48465}" presName="transSpace" presStyleCnt="0"/>
      <dgm:spPr/>
    </dgm:pt>
    <dgm:pt modelId="{A81215FD-17E6-4666-A901-86301FA718A3}" type="pres">
      <dgm:prSet presAssocID="{6DD38565-7758-467B-8E4D-EC3B1618603C}" presName="posSpace" presStyleCnt="0"/>
      <dgm:spPr/>
    </dgm:pt>
    <dgm:pt modelId="{FE21385D-74E8-4086-BDCA-96C59CC2B763}" type="pres">
      <dgm:prSet presAssocID="{6DD38565-7758-467B-8E4D-EC3B1618603C}" presName="vertFlow" presStyleCnt="0"/>
      <dgm:spPr/>
    </dgm:pt>
    <dgm:pt modelId="{42EB807C-F1E8-4CAD-94F1-A032AEF8B109}" type="pres">
      <dgm:prSet presAssocID="{6DD38565-7758-467B-8E4D-EC3B1618603C}" presName="topSpace" presStyleCnt="0"/>
      <dgm:spPr/>
    </dgm:pt>
    <dgm:pt modelId="{990D0ED8-97D2-41C7-A6C3-21620E62E816}" type="pres">
      <dgm:prSet presAssocID="{6DD38565-7758-467B-8E4D-EC3B1618603C}" presName="firstComp" presStyleCnt="0"/>
      <dgm:spPr/>
    </dgm:pt>
    <dgm:pt modelId="{DE1227DA-FE20-4629-81FD-C503B94A2694}" type="pres">
      <dgm:prSet presAssocID="{6DD38565-7758-467B-8E4D-EC3B1618603C}" presName="firstChild" presStyleLbl="bgAccFollowNode1" presStyleIdx="1" presStyleCnt="2"/>
      <dgm:spPr/>
      <dgm:t>
        <a:bodyPr/>
        <a:lstStyle/>
        <a:p>
          <a:endParaRPr lang="en-US"/>
        </a:p>
      </dgm:t>
    </dgm:pt>
    <dgm:pt modelId="{4EF6E1D6-5F09-478E-97A1-251C2067FA60}" type="pres">
      <dgm:prSet presAssocID="{6DD38565-7758-467B-8E4D-EC3B1618603C}" presName="firstChildTx" presStyleLbl="bgAccFollowNode1" presStyleIdx="1" presStyleCnt="2">
        <dgm:presLayoutVars>
          <dgm:bulletEnabled val="1"/>
        </dgm:presLayoutVars>
      </dgm:prSet>
      <dgm:spPr/>
      <dgm:t>
        <a:bodyPr/>
        <a:lstStyle/>
        <a:p>
          <a:endParaRPr lang="en-US"/>
        </a:p>
      </dgm:t>
    </dgm:pt>
    <dgm:pt modelId="{48D4293B-FB19-4B02-B6B8-90BAE0A3362B}" type="pres">
      <dgm:prSet presAssocID="{6DD38565-7758-467B-8E4D-EC3B1618603C}" presName="negSpace" presStyleCnt="0"/>
      <dgm:spPr/>
    </dgm:pt>
    <dgm:pt modelId="{9A8ECA52-FE4B-4DD0-805F-4DB581131BD5}" type="pres">
      <dgm:prSet presAssocID="{6DD38565-7758-467B-8E4D-EC3B1618603C}" presName="circle" presStyleLbl="node1" presStyleIdx="1" presStyleCnt="2"/>
      <dgm:spPr/>
      <dgm:t>
        <a:bodyPr/>
        <a:lstStyle/>
        <a:p>
          <a:endParaRPr lang="en-US"/>
        </a:p>
      </dgm:t>
    </dgm:pt>
  </dgm:ptLst>
  <dgm:cxnLst>
    <dgm:cxn modelId="{F256CEC8-E25C-45C7-9AB6-E5D54DDB9F7D}" srcId="{0FADB6EC-3F63-4D1F-A502-39446C33C2E9}" destId="{6DD38565-7758-467B-8E4D-EC3B1618603C}" srcOrd="1" destOrd="0" parTransId="{5AA6C3DA-20EB-47B0-AF64-FFB561D17C74}" sibTransId="{CF788DA6-1B20-4ED6-8757-08936C70FCD4}"/>
    <dgm:cxn modelId="{5D6B8AB1-879A-4BE2-884B-AFFEB2AF4405}" srcId="{8271BA25-15F5-41DA-8272-D1168A2067AE}" destId="{034D0546-FE8C-47B8-A694-428A4E50F90E}" srcOrd="0" destOrd="0" parTransId="{42A54B1C-4696-40FD-A30C-F3501F555E40}" sibTransId="{F2D0E20A-5647-44B1-8440-3E601A33AA7C}"/>
    <dgm:cxn modelId="{7CF7D613-C4C1-481E-8A0F-2986568FA110}" type="presOf" srcId="{F3C53F96-D912-405B-8A8F-27531BAC7BCA}" destId="{4EF6E1D6-5F09-478E-97A1-251C2067FA60}" srcOrd="1" destOrd="0" presId="urn:microsoft.com/office/officeart/2005/8/layout/hList9"/>
    <dgm:cxn modelId="{4958BB42-6AD0-405A-AC39-483F9D94AA8F}" srcId="{6DD38565-7758-467B-8E4D-EC3B1618603C}" destId="{F3C53F96-D912-405B-8A8F-27531BAC7BCA}" srcOrd="0" destOrd="0" parTransId="{753992E4-3543-4626-A9AC-5DBD6B4A5F45}" sibTransId="{122BC42B-72AD-44E0-8AAD-61F2B0EEA38F}"/>
    <dgm:cxn modelId="{3BD99A3E-2820-4E8E-AA18-E7613AD62D10}" type="presOf" srcId="{8271BA25-15F5-41DA-8272-D1168A2067AE}" destId="{86DEEE6A-AEB4-4FBE-ACA7-E3BDEF279B86}" srcOrd="0" destOrd="0" presId="urn:microsoft.com/office/officeart/2005/8/layout/hList9"/>
    <dgm:cxn modelId="{DAD9783F-C00B-442A-97A0-0D9F368AAC4D}" type="presOf" srcId="{F3C53F96-D912-405B-8A8F-27531BAC7BCA}" destId="{DE1227DA-FE20-4629-81FD-C503B94A2694}" srcOrd="0" destOrd="0" presId="urn:microsoft.com/office/officeart/2005/8/layout/hList9"/>
    <dgm:cxn modelId="{B9FC9E27-601F-49AB-A4E8-21CA17204EB2}" type="presOf" srcId="{034D0546-FE8C-47B8-A694-428A4E50F90E}" destId="{E7DFEDA7-E68C-496A-9759-C0B4948D491A}" srcOrd="1" destOrd="0" presId="urn:microsoft.com/office/officeart/2005/8/layout/hList9"/>
    <dgm:cxn modelId="{583AD093-2C90-428A-BCBD-FE3F4BD0711A}" type="presOf" srcId="{034D0546-FE8C-47B8-A694-428A4E50F90E}" destId="{680CF932-C7BB-4C93-9C99-0D6D9B7767D4}" srcOrd="0" destOrd="0" presId="urn:microsoft.com/office/officeart/2005/8/layout/hList9"/>
    <dgm:cxn modelId="{BD812C2B-0B03-4F0A-A78F-32046D6C3B8E}" type="presOf" srcId="{6DD38565-7758-467B-8E4D-EC3B1618603C}" destId="{9A8ECA52-FE4B-4DD0-805F-4DB581131BD5}" srcOrd="0" destOrd="0" presId="urn:microsoft.com/office/officeart/2005/8/layout/hList9"/>
    <dgm:cxn modelId="{26988AB6-E87F-482A-8B48-11CE96910427}" srcId="{0FADB6EC-3F63-4D1F-A502-39446C33C2E9}" destId="{8271BA25-15F5-41DA-8272-D1168A2067AE}" srcOrd="0" destOrd="0" parTransId="{4BEA5253-5397-4DBE-B051-CFD18EC907B7}" sibTransId="{FC45271D-193E-4341-AD93-3BF790A48465}"/>
    <dgm:cxn modelId="{F4610BD0-A3A3-40B1-A40A-626E7E0D7974}" type="presOf" srcId="{0FADB6EC-3F63-4D1F-A502-39446C33C2E9}" destId="{0FC3E9DB-3649-45D6-A3D2-4D161E64A591}" srcOrd="0" destOrd="0" presId="urn:microsoft.com/office/officeart/2005/8/layout/hList9"/>
    <dgm:cxn modelId="{D2B71D11-5ED6-4C4D-AB32-6AA8F5B908EA}" type="presParOf" srcId="{0FC3E9DB-3649-45D6-A3D2-4D161E64A591}" destId="{BE890026-971A-4367-AB8F-64E44F67303D}" srcOrd="0" destOrd="0" presId="urn:microsoft.com/office/officeart/2005/8/layout/hList9"/>
    <dgm:cxn modelId="{13E3074B-29D2-40DF-AF5A-68DCA70235E4}" type="presParOf" srcId="{0FC3E9DB-3649-45D6-A3D2-4D161E64A591}" destId="{7001A9E0-6C59-40A8-BD00-FA7D9F75563E}" srcOrd="1" destOrd="0" presId="urn:microsoft.com/office/officeart/2005/8/layout/hList9"/>
    <dgm:cxn modelId="{D12FB050-03C5-45F5-91BC-21029831BD5F}" type="presParOf" srcId="{7001A9E0-6C59-40A8-BD00-FA7D9F75563E}" destId="{45D9458B-3ABE-49E6-9578-C08A0E118D05}" srcOrd="0" destOrd="0" presId="urn:microsoft.com/office/officeart/2005/8/layout/hList9"/>
    <dgm:cxn modelId="{EB11CFD4-F082-4781-9BBB-6A8A41225462}" type="presParOf" srcId="{7001A9E0-6C59-40A8-BD00-FA7D9F75563E}" destId="{9609B6CB-7031-49DA-971A-E41A3F682B8F}" srcOrd="1" destOrd="0" presId="urn:microsoft.com/office/officeart/2005/8/layout/hList9"/>
    <dgm:cxn modelId="{D2C8AACC-8918-4404-B1E3-EC5299D946F4}" type="presParOf" srcId="{9609B6CB-7031-49DA-971A-E41A3F682B8F}" destId="{680CF932-C7BB-4C93-9C99-0D6D9B7767D4}" srcOrd="0" destOrd="0" presId="urn:microsoft.com/office/officeart/2005/8/layout/hList9"/>
    <dgm:cxn modelId="{68FD5A83-6C79-49FA-9BC0-8BAF63A18909}" type="presParOf" srcId="{9609B6CB-7031-49DA-971A-E41A3F682B8F}" destId="{E7DFEDA7-E68C-496A-9759-C0B4948D491A}" srcOrd="1" destOrd="0" presId="urn:microsoft.com/office/officeart/2005/8/layout/hList9"/>
    <dgm:cxn modelId="{89C6B388-085F-40A9-98E2-8EB7E84DC882}" type="presParOf" srcId="{0FC3E9DB-3649-45D6-A3D2-4D161E64A591}" destId="{AB7E5423-E25A-4AAE-8CBE-52195CC842D4}" srcOrd="2" destOrd="0" presId="urn:microsoft.com/office/officeart/2005/8/layout/hList9"/>
    <dgm:cxn modelId="{4855F851-C7B2-4F8A-93F6-F165B4F4F33A}" type="presParOf" srcId="{0FC3E9DB-3649-45D6-A3D2-4D161E64A591}" destId="{86DEEE6A-AEB4-4FBE-ACA7-E3BDEF279B86}" srcOrd="3" destOrd="0" presId="urn:microsoft.com/office/officeart/2005/8/layout/hList9"/>
    <dgm:cxn modelId="{14A70716-A087-43C2-83E3-448071DB9D3A}" type="presParOf" srcId="{0FC3E9DB-3649-45D6-A3D2-4D161E64A591}" destId="{08D92139-E339-474D-B843-EBEF924FB366}" srcOrd="4" destOrd="0" presId="urn:microsoft.com/office/officeart/2005/8/layout/hList9"/>
    <dgm:cxn modelId="{E2C951B0-FE9D-4760-BE7F-604DF6081318}" type="presParOf" srcId="{0FC3E9DB-3649-45D6-A3D2-4D161E64A591}" destId="{A81215FD-17E6-4666-A901-86301FA718A3}" srcOrd="5" destOrd="0" presId="urn:microsoft.com/office/officeart/2005/8/layout/hList9"/>
    <dgm:cxn modelId="{687F4A7F-B538-4253-929C-1D217126D502}" type="presParOf" srcId="{0FC3E9DB-3649-45D6-A3D2-4D161E64A591}" destId="{FE21385D-74E8-4086-BDCA-96C59CC2B763}" srcOrd="6" destOrd="0" presId="urn:microsoft.com/office/officeart/2005/8/layout/hList9"/>
    <dgm:cxn modelId="{28017B27-17DF-491E-8E18-F2187A5295B0}" type="presParOf" srcId="{FE21385D-74E8-4086-BDCA-96C59CC2B763}" destId="{42EB807C-F1E8-4CAD-94F1-A032AEF8B109}" srcOrd="0" destOrd="0" presId="urn:microsoft.com/office/officeart/2005/8/layout/hList9"/>
    <dgm:cxn modelId="{09DCAB23-493C-426A-9D3F-35E6C3C5206B}" type="presParOf" srcId="{FE21385D-74E8-4086-BDCA-96C59CC2B763}" destId="{990D0ED8-97D2-41C7-A6C3-21620E62E816}" srcOrd="1" destOrd="0" presId="urn:microsoft.com/office/officeart/2005/8/layout/hList9"/>
    <dgm:cxn modelId="{E5B5C509-BC56-4D4A-8326-0C292EC08779}" type="presParOf" srcId="{990D0ED8-97D2-41C7-A6C3-21620E62E816}" destId="{DE1227DA-FE20-4629-81FD-C503B94A2694}" srcOrd="0" destOrd="0" presId="urn:microsoft.com/office/officeart/2005/8/layout/hList9"/>
    <dgm:cxn modelId="{D95FE716-344C-46DE-ADF7-C5E12C03050D}" type="presParOf" srcId="{990D0ED8-97D2-41C7-A6C3-21620E62E816}" destId="{4EF6E1D6-5F09-478E-97A1-251C2067FA60}" srcOrd="1" destOrd="0" presId="urn:microsoft.com/office/officeart/2005/8/layout/hList9"/>
    <dgm:cxn modelId="{075F845F-1990-4798-8943-4CF7FF1A9E01}" type="presParOf" srcId="{0FC3E9DB-3649-45D6-A3D2-4D161E64A591}" destId="{48D4293B-FB19-4B02-B6B8-90BAE0A3362B}" srcOrd="7" destOrd="0" presId="urn:microsoft.com/office/officeart/2005/8/layout/hList9"/>
    <dgm:cxn modelId="{86C3A013-69D7-45B9-9EDE-2969E95B35DA}" type="presParOf" srcId="{0FC3E9DB-3649-45D6-A3D2-4D161E64A591}" destId="{9A8ECA52-FE4B-4DD0-805F-4DB581131BD5}"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0A87593-D7A4-455A-8F61-119EDAF1C1A4}" type="doc">
      <dgm:prSet loTypeId="urn:microsoft.com/office/officeart/2005/8/layout/process1" loCatId="process" qsTypeId="urn:microsoft.com/office/officeart/2005/8/quickstyle/simple1" qsCatId="simple" csTypeId="urn:microsoft.com/office/officeart/2005/8/colors/colorful2" csCatId="colorful" phldr="1"/>
      <dgm:spPr/>
    </dgm:pt>
    <dgm:pt modelId="{7632B932-4899-4B81-89AA-F3AE8EC6D7E0}">
      <dgm:prSet phldrT="[Text]"/>
      <dgm:spPr/>
      <dgm:t>
        <a:bodyPr/>
        <a:lstStyle/>
        <a:p>
          <a:r>
            <a:rPr lang="en-US" dirty="0"/>
            <a:t>Submit and e-sign returns on the GST Portal</a:t>
          </a:r>
          <a:endParaRPr lang="en-IN" dirty="0"/>
        </a:p>
      </dgm:t>
    </dgm:pt>
    <dgm:pt modelId="{C260E177-3C4D-4E01-9AE8-048F5FD5F283}" type="parTrans" cxnId="{E72AC30D-45A0-4181-94EC-3E13BB296B66}">
      <dgm:prSet/>
      <dgm:spPr/>
      <dgm:t>
        <a:bodyPr/>
        <a:lstStyle/>
        <a:p>
          <a:endParaRPr lang="en-IN"/>
        </a:p>
      </dgm:t>
    </dgm:pt>
    <dgm:pt modelId="{284FBC90-68C3-4D68-B293-F6BCDA0E5C9B}" type="sibTrans" cxnId="{E72AC30D-45A0-4181-94EC-3E13BB296B66}">
      <dgm:prSet/>
      <dgm:spPr/>
      <dgm:t>
        <a:bodyPr/>
        <a:lstStyle/>
        <a:p>
          <a:endParaRPr lang="en-IN" dirty="0"/>
        </a:p>
      </dgm:t>
    </dgm:pt>
    <dgm:pt modelId="{1983D5B3-6FD1-45D5-8A96-A695E19A45EB}">
      <dgm:prSet phldrT="[Text]"/>
      <dgm:spPr/>
      <dgm:t>
        <a:bodyPr/>
        <a:lstStyle/>
        <a:p>
          <a:r>
            <a:rPr lang="en-US" dirty="0"/>
            <a:t>Open GSTR-1 in Tally &gt; F10: Marked as </a:t>
          </a:r>
          <a:r>
            <a:rPr lang="en-US" dirty="0" smtClean="0"/>
            <a:t>filed</a:t>
          </a:r>
          <a:endParaRPr lang="en-IN" dirty="0"/>
        </a:p>
      </dgm:t>
    </dgm:pt>
    <dgm:pt modelId="{EC70EEBD-19EB-4939-8EF7-60E9CAAA7244}" type="parTrans" cxnId="{C854D560-3D99-45DB-A50F-88744A73B653}">
      <dgm:prSet/>
      <dgm:spPr/>
      <dgm:t>
        <a:bodyPr/>
        <a:lstStyle/>
        <a:p>
          <a:endParaRPr lang="en-IN"/>
        </a:p>
      </dgm:t>
    </dgm:pt>
    <dgm:pt modelId="{652BBEFF-F009-4EF3-858B-0931A9A14D3B}" type="sibTrans" cxnId="{C854D560-3D99-45DB-A50F-88744A73B653}">
      <dgm:prSet/>
      <dgm:spPr/>
      <dgm:t>
        <a:bodyPr/>
        <a:lstStyle/>
        <a:p>
          <a:endParaRPr lang="en-IN" dirty="0"/>
        </a:p>
      </dgm:t>
    </dgm:pt>
    <dgm:pt modelId="{AF5FAAF9-1F03-47ED-99DE-11436CBE3583}">
      <dgm:prSet phldrT="[Text]"/>
      <dgm:spPr/>
      <dgm:t>
        <a:bodyPr/>
        <a:lstStyle/>
        <a:p>
          <a:r>
            <a:rPr lang="en-US" dirty="0"/>
            <a:t>This allows to track any modified transactions to amend the return for upcoming returns</a:t>
          </a:r>
          <a:endParaRPr lang="en-IN" dirty="0"/>
        </a:p>
      </dgm:t>
    </dgm:pt>
    <dgm:pt modelId="{D6052817-F8AB-4299-A015-6BAB82E5EFB4}" type="parTrans" cxnId="{7BDB242A-118A-4A1D-AEA0-43AAF4351F6F}">
      <dgm:prSet/>
      <dgm:spPr/>
      <dgm:t>
        <a:bodyPr/>
        <a:lstStyle/>
        <a:p>
          <a:endParaRPr lang="en-IN"/>
        </a:p>
      </dgm:t>
    </dgm:pt>
    <dgm:pt modelId="{93A7810C-596E-4841-A90B-21B2E4CE925C}" type="sibTrans" cxnId="{7BDB242A-118A-4A1D-AEA0-43AAF4351F6F}">
      <dgm:prSet/>
      <dgm:spPr/>
      <dgm:t>
        <a:bodyPr/>
        <a:lstStyle/>
        <a:p>
          <a:endParaRPr lang="en-IN"/>
        </a:p>
      </dgm:t>
    </dgm:pt>
    <dgm:pt modelId="{D9E6401A-76F6-403F-BC5D-D9D61E774E3B}" type="pres">
      <dgm:prSet presAssocID="{A0A87593-D7A4-455A-8F61-119EDAF1C1A4}" presName="Name0" presStyleCnt="0">
        <dgm:presLayoutVars>
          <dgm:dir/>
          <dgm:resizeHandles val="exact"/>
        </dgm:presLayoutVars>
      </dgm:prSet>
      <dgm:spPr/>
    </dgm:pt>
    <dgm:pt modelId="{0C4618C8-904A-482E-BF98-6B63D3D60E80}" type="pres">
      <dgm:prSet presAssocID="{7632B932-4899-4B81-89AA-F3AE8EC6D7E0}" presName="node" presStyleLbl="node1" presStyleIdx="0" presStyleCnt="3">
        <dgm:presLayoutVars>
          <dgm:bulletEnabled val="1"/>
        </dgm:presLayoutVars>
      </dgm:prSet>
      <dgm:spPr/>
      <dgm:t>
        <a:bodyPr/>
        <a:lstStyle/>
        <a:p>
          <a:endParaRPr lang="en-US"/>
        </a:p>
      </dgm:t>
    </dgm:pt>
    <dgm:pt modelId="{323A6D12-02D6-41E8-9ED0-298399195626}" type="pres">
      <dgm:prSet presAssocID="{284FBC90-68C3-4D68-B293-F6BCDA0E5C9B}" presName="sibTrans" presStyleLbl="sibTrans2D1" presStyleIdx="0" presStyleCnt="2"/>
      <dgm:spPr/>
      <dgm:t>
        <a:bodyPr/>
        <a:lstStyle/>
        <a:p>
          <a:endParaRPr lang="en-US"/>
        </a:p>
      </dgm:t>
    </dgm:pt>
    <dgm:pt modelId="{5F5DDE8B-E506-45F1-9F6E-A7AB9A7B6C2A}" type="pres">
      <dgm:prSet presAssocID="{284FBC90-68C3-4D68-B293-F6BCDA0E5C9B}" presName="connectorText" presStyleLbl="sibTrans2D1" presStyleIdx="0" presStyleCnt="2"/>
      <dgm:spPr/>
      <dgm:t>
        <a:bodyPr/>
        <a:lstStyle/>
        <a:p>
          <a:endParaRPr lang="en-US"/>
        </a:p>
      </dgm:t>
    </dgm:pt>
    <dgm:pt modelId="{BA0ED3EF-51EB-4DD2-9E40-2A1FAF5EBA35}" type="pres">
      <dgm:prSet presAssocID="{1983D5B3-6FD1-45D5-8A96-A695E19A45EB}" presName="node" presStyleLbl="node1" presStyleIdx="1" presStyleCnt="3">
        <dgm:presLayoutVars>
          <dgm:bulletEnabled val="1"/>
        </dgm:presLayoutVars>
      </dgm:prSet>
      <dgm:spPr/>
      <dgm:t>
        <a:bodyPr/>
        <a:lstStyle/>
        <a:p>
          <a:endParaRPr lang="en-US"/>
        </a:p>
      </dgm:t>
    </dgm:pt>
    <dgm:pt modelId="{93078588-895C-4803-8560-55C53B139043}" type="pres">
      <dgm:prSet presAssocID="{652BBEFF-F009-4EF3-858B-0931A9A14D3B}" presName="sibTrans" presStyleLbl="sibTrans2D1" presStyleIdx="1" presStyleCnt="2"/>
      <dgm:spPr/>
      <dgm:t>
        <a:bodyPr/>
        <a:lstStyle/>
        <a:p>
          <a:endParaRPr lang="en-US"/>
        </a:p>
      </dgm:t>
    </dgm:pt>
    <dgm:pt modelId="{B4AC38C6-B3EF-4D82-AC62-5D06CFF9865A}" type="pres">
      <dgm:prSet presAssocID="{652BBEFF-F009-4EF3-858B-0931A9A14D3B}" presName="connectorText" presStyleLbl="sibTrans2D1" presStyleIdx="1" presStyleCnt="2"/>
      <dgm:spPr/>
      <dgm:t>
        <a:bodyPr/>
        <a:lstStyle/>
        <a:p>
          <a:endParaRPr lang="en-US"/>
        </a:p>
      </dgm:t>
    </dgm:pt>
    <dgm:pt modelId="{B9766CAD-C79B-4784-B85C-BD35D8489229}" type="pres">
      <dgm:prSet presAssocID="{AF5FAAF9-1F03-47ED-99DE-11436CBE3583}" presName="node" presStyleLbl="node1" presStyleIdx="2" presStyleCnt="3">
        <dgm:presLayoutVars>
          <dgm:bulletEnabled val="1"/>
        </dgm:presLayoutVars>
      </dgm:prSet>
      <dgm:spPr/>
      <dgm:t>
        <a:bodyPr/>
        <a:lstStyle/>
        <a:p>
          <a:endParaRPr lang="en-US"/>
        </a:p>
      </dgm:t>
    </dgm:pt>
  </dgm:ptLst>
  <dgm:cxnLst>
    <dgm:cxn modelId="{CD2FE7E8-1265-4332-B26B-93CC41ACFCD7}" type="presOf" srcId="{284FBC90-68C3-4D68-B293-F6BCDA0E5C9B}" destId="{323A6D12-02D6-41E8-9ED0-298399195626}" srcOrd="0" destOrd="0" presId="urn:microsoft.com/office/officeart/2005/8/layout/process1"/>
    <dgm:cxn modelId="{23C1E6D6-3B19-44BA-A78F-C5E32E26CD87}" type="presOf" srcId="{AF5FAAF9-1F03-47ED-99DE-11436CBE3583}" destId="{B9766CAD-C79B-4784-B85C-BD35D8489229}" srcOrd="0" destOrd="0" presId="urn:microsoft.com/office/officeart/2005/8/layout/process1"/>
    <dgm:cxn modelId="{E72AC30D-45A0-4181-94EC-3E13BB296B66}" srcId="{A0A87593-D7A4-455A-8F61-119EDAF1C1A4}" destId="{7632B932-4899-4B81-89AA-F3AE8EC6D7E0}" srcOrd="0" destOrd="0" parTransId="{C260E177-3C4D-4E01-9AE8-048F5FD5F283}" sibTransId="{284FBC90-68C3-4D68-B293-F6BCDA0E5C9B}"/>
    <dgm:cxn modelId="{10EE4FE1-A762-4B14-B5E6-981FA0B153C8}" type="presOf" srcId="{7632B932-4899-4B81-89AA-F3AE8EC6D7E0}" destId="{0C4618C8-904A-482E-BF98-6B63D3D60E80}" srcOrd="0" destOrd="0" presId="urn:microsoft.com/office/officeart/2005/8/layout/process1"/>
    <dgm:cxn modelId="{B6EF9566-8093-4235-9571-D69A56F3F340}" type="presOf" srcId="{652BBEFF-F009-4EF3-858B-0931A9A14D3B}" destId="{B4AC38C6-B3EF-4D82-AC62-5D06CFF9865A}" srcOrd="1" destOrd="0" presId="urn:microsoft.com/office/officeart/2005/8/layout/process1"/>
    <dgm:cxn modelId="{8C8988B8-21EF-4FA0-8C3C-0B10955542D4}" type="presOf" srcId="{A0A87593-D7A4-455A-8F61-119EDAF1C1A4}" destId="{D9E6401A-76F6-403F-BC5D-D9D61E774E3B}" srcOrd="0" destOrd="0" presId="urn:microsoft.com/office/officeart/2005/8/layout/process1"/>
    <dgm:cxn modelId="{B5F331E3-7D82-4868-80CB-2AB3CFB951BE}" type="presOf" srcId="{652BBEFF-F009-4EF3-858B-0931A9A14D3B}" destId="{93078588-895C-4803-8560-55C53B139043}" srcOrd="0" destOrd="0" presId="urn:microsoft.com/office/officeart/2005/8/layout/process1"/>
    <dgm:cxn modelId="{04DD3806-565D-4E73-9E35-B599E60B2532}" type="presOf" srcId="{1983D5B3-6FD1-45D5-8A96-A695E19A45EB}" destId="{BA0ED3EF-51EB-4DD2-9E40-2A1FAF5EBA35}" srcOrd="0" destOrd="0" presId="urn:microsoft.com/office/officeart/2005/8/layout/process1"/>
    <dgm:cxn modelId="{7BDB242A-118A-4A1D-AEA0-43AAF4351F6F}" srcId="{A0A87593-D7A4-455A-8F61-119EDAF1C1A4}" destId="{AF5FAAF9-1F03-47ED-99DE-11436CBE3583}" srcOrd="2" destOrd="0" parTransId="{D6052817-F8AB-4299-A015-6BAB82E5EFB4}" sibTransId="{93A7810C-596E-4841-A90B-21B2E4CE925C}"/>
    <dgm:cxn modelId="{C854D560-3D99-45DB-A50F-88744A73B653}" srcId="{A0A87593-D7A4-455A-8F61-119EDAF1C1A4}" destId="{1983D5B3-6FD1-45D5-8A96-A695E19A45EB}" srcOrd="1" destOrd="0" parTransId="{EC70EEBD-19EB-4939-8EF7-60E9CAAA7244}" sibTransId="{652BBEFF-F009-4EF3-858B-0931A9A14D3B}"/>
    <dgm:cxn modelId="{C5BAB603-8A28-4DBE-B73C-7AD28663192D}" type="presOf" srcId="{284FBC90-68C3-4D68-B293-F6BCDA0E5C9B}" destId="{5F5DDE8B-E506-45F1-9F6E-A7AB9A7B6C2A}" srcOrd="1" destOrd="0" presId="urn:microsoft.com/office/officeart/2005/8/layout/process1"/>
    <dgm:cxn modelId="{BA666339-592A-4C54-8468-F264AD1C87D2}" type="presParOf" srcId="{D9E6401A-76F6-403F-BC5D-D9D61E774E3B}" destId="{0C4618C8-904A-482E-BF98-6B63D3D60E80}" srcOrd="0" destOrd="0" presId="urn:microsoft.com/office/officeart/2005/8/layout/process1"/>
    <dgm:cxn modelId="{B1C635FC-0453-4C33-BA1B-952085F13D40}" type="presParOf" srcId="{D9E6401A-76F6-403F-BC5D-D9D61E774E3B}" destId="{323A6D12-02D6-41E8-9ED0-298399195626}" srcOrd="1" destOrd="0" presId="urn:microsoft.com/office/officeart/2005/8/layout/process1"/>
    <dgm:cxn modelId="{700C9CE0-C134-4867-A724-B449C025844A}" type="presParOf" srcId="{323A6D12-02D6-41E8-9ED0-298399195626}" destId="{5F5DDE8B-E506-45F1-9F6E-A7AB9A7B6C2A}" srcOrd="0" destOrd="0" presId="urn:microsoft.com/office/officeart/2005/8/layout/process1"/>
    <dgm:cxn modelId="{92057B35-30A3-438F-AB28-AE4111A0CB52}" type="presParOf" srcId="{D9E6401A-76F6-403F-BC5D-D9D61E774E3B}" destId="{BA0ED3EF-51EB-4DD2-9E40-2A1FAF5EBA35}" srcOrd="2" destOrd="0" presId="urn:microsoft.com/office/officeart/2005/8/layout/process1"/>
    <dgm:cxn modelId="{D4E30E94-3A19-4EA2-96AD-F09845305918}" type="presParOf" srcId="{D9E6401A-76F6-403F-BC5D-D9D61E774E3B}" destId="{93078588-895C-4803-8560-55C53B139043}" srcOrd="3" destOrd="0" presId="urn:microsoft.com/office/officeart/2005/8/layout/process1"/>
    <dgm:cxn modelId="{B74338B7-13A3-4053-87FE-5B838C34F719}" type="presParOf" srcId="{93078588-895C-4803-8560-55C53B139043}" destId="{B4AC38C6-B3EF-4D82-AC62-5D06CFF9865A}" srcOrd="0" destOrd="0" presId="urn:microsoft.com/office/officeart/2005/8/layout/process1"/>
    <dgm:cxn modelId="{EC33F37E-7AB1-4FE7-A7AD-B5AF2BF777BF}" type="presParOf" srcId="{D9E6401A-76F6-403F-BC5D-D9D61E774E3B}" destId="{B9766CAD-C79B-4784-B85C-BD35D848922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83136D9-A760-4001-BF85-0CCE170DA65C}"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IN"/>
        </a:p>
      </dgm:t>
    </dgm:pt>
    <dgm:pt modelId="{EFFDAA17-677D-407F-8DE3-79A1C5DA79A9}">
      <dgm:prSet phldrT="[Text]"/>
      <dgm:spPr/>
      <dgm:t>
        <a:bodyPr/>
        <a:lstStyle/>
        <a:p>
          <a:r>
            <a:rPr lang="en-US" dirty="0"/>
            <a:t>1.</a:t>
          </a:r>
          <a:endParaRPr lang="en-IN" dirty="0"/>
        </a:p>
      </dgm:t>
    </dgm:pt>
    <dgm:pt modelId="{5B3B2556-7960-4B11-A359-D576ECFF40B9}" type="parTrans" cxnId="{2D77EB95-16EF-42EA-A852-E67400746F05}">
      <dgm:prSet/>
      <dgm:spPr/>
      <dgm:t>
        <a:bodyPr/>
        <a:lstStyle/>
        <a:p>
          <a:endParaRPr lang="en-IN"/>
        </a:p>
      </dgm:t>
    </dgm:pt>
    <dgm:pt modelId="{82E7F5AE-5DA6-44C2-A87F-C3E0F9533FE1}" type="sibTrans" cxnId="{2D77EB95-16EF-42EA-A852-E67400746F05}">
      <dgm:prSet/>
      <dgm:spPr/>
      <dgm:t>
        <a:bodyPr/>
        <a:lstStyle/>
        <a:p>
          <a:endParaRPr lang="en-IN"/>
        </a:p>
      </dgm:t>
    </dgm:pt>
    <dgm:pt modelId="{B6C9B468-5CFB-46D9-B93A-45B0B6B40F7E}">
      <dgm:prSet phldrT="[Text]" custT="1"/>
      <dgm:spPr/>
      <dgm:t>
        <a:bodyPr/>
        <a:lstStyle/>
        <a:p>
          <a:r>
            <a:rPr lang="en-US" sz="2800" dirty="0">
              <a:latin typeface="Segoe UI Semilight" panose="020B0402040204020203" pitchFamily="34" charset="0"/>
              <a:cs typeface="Segoe UI Semilight" panose="020B0402040204020203" pitchFamily="34" charset="0"/>
            </a:rPr>
            <a:t>Alt+Z: Exchange &gt; click on File GSTR-1 &gt; Send</a:t>
          </a:r>
          <a:endParaRPr lang="en-IN" sz="2800" dirty="0">
            <a:latin typeface="Segoe UI Semilight" panose="020B0402040204020203" pitchFamily="34" charset="0"/>
            <a:cs typeface="Segoe UI Semilight" panose="020B0402040204020203" pitchFamily="34" charset="0"/>
          </a:endParaRPr>
        </a:p>
      </dgm:t>
    </dgm:pt>
    <dgm:pt modelId="{C74859E1-FF38-46FA-977C-45B7790F4EEF}" type="parTrans" cxnId="{4BD9A9D0-F10B-4DC3-9C2A-A5AF07E17DDC}">
      <dgm:prSet/>
      <dgm:spPr/>
      <dgm:t>
        <a:bodyPr/>
        <a:lstStyle/>
        <a:p>
          <a:endParaRPr lang="en-IN"/>
        </a:p>
      </dgm:t>
    </dgm:pt>
    <dgm:pt modelId="{DE2A793A-14B7-4DCF-A169-14218E9EE85F}" type="sibTrans" cxnId="{4BD9A9D0-F10B-4DC3-9C2A-A5AF07E17DDC}">
      <dgm:prSet/>
      <dgm:spPr/>
      <dgm:t>
        <a:bodyPr/>
        <a:lstStyle/>
        <a:p>
          <a:endParaRPr lang="en-IN"/>
        </a:p>
      </dgm:t>
    </dgm:pt>
    <dgm:pt modelId="{0B20F649-086C-4BEF-92B1-AC2C447885C3}">
      <dgm:prSet phldrT="[Text]"/>
      <dgm:spPr/>
      <dgm:t>
        <a:bodyPr/>
        <a:lstStyle/>
        <a:p>
          <a:r>
            <a:rPr lang="en-US" dirty="0"/>
            <a:t>2.</a:t>
          </a:r>
          <a:endParaRPr lang="en-IN" dirty="0"/>
        </a:p>
      </dgm:t>
    </dgm:pt>
    <dgm:pt modelId="{A609925C-96FC-445C-A629-7C5045F31603}" type="parTrans" cxnId="{7D13CD42-FB4B-4956-8EBA-05B01C4BF0B2}">
      <dgm:prSet/>
      <dgm:spPr/>
      <dgm:t>
        <a:bodyPr/>
        <a:lstStyle/>
        <a:p>
          <a:endParaRPr lang="en-IN"/>
        </a:p>
      </dgm:t>
    </dgm:pt>
    <dgm:pt modelId="{C30FC4BD-4E32-4B77-9CC3-455FA8A7E73D}" type="sibTrans" cxnId="{7D13CD42-FB4B-4956-8EBA-05B01C4BF0B2}">
      <dgm:prSet/>
      <dgm:spPr/>
      <dgm:t>
        <a:bodyPr/>
        <a:lstStyle/>
        <a:p>
          <a:endParaRPr lang="en-IN"/>
        </a:p>
      </dgm:t>
    </dgm:pt>
    <dgm:pt modelId="{63F5F660-5557-49AD-AE03-C75F909C8D78}">
      <dgm:prSet phldrT="[Text]" custT="1"/>
      <dgm:spPr/>
      <dgm:t>
        <a:bodyPr/>
        <a:lstStyle/>
        <a:p>
          <a:r>
            <a:rPr lang="en-US" sz="2800" b="0" dirty="0">
              <a:latin typeface="Segoe UI Semilight" panose="020B0402040204020203" pitchFamily="34" charset="0"/>
              <a:cs typeface="Segoe UI Semilight" panose="020B0402040204020203" pitchFamily="34" charset="0"/>
            </a:rPr>
            <a:t>The system warns that “Do you want to File NIL Return” </a:t>
          </a:r>
          <a:endParaRPr lang="en-IN" sz="2800" b="0" dirty="0">
            <a:latin typeface="Segoe UI Semilight" panose="020B0402040204020203" pitchFamily="34" charset="0"/>
            <a:cs typeface="Segoe UI Semilight" panose="020B0402040204020203" pitchFamily="34" charset="0"/>
          </a:endParaRPr>
        </a:p>
      </dgm:t>
    </dgm:pt>
    <dgm:pt modelId="{6EEB91E2-782C-4703-A65E-F3ABE171EF77}" type="parTrans" cxnId="{26177842-CA00-40DB-AA6A-01A8E1DB730A}">
      <dgm:prSet/>
      <dgm:spPr/>
      <dgm:t>
        <a:bodyPr/>
        <a:lstStyle/>
        <a:p>
          <a:endParaRPr lang="en-IN"/>
        </a:p>
      </dgm:t>
    </dgm:pt>
    <dgm:pt modelId="{4515CA65-7836-4BF8-86BD-0370B8D73555}" type="sibTrans" cxnId="{26177842-CA00-40DB-AA6A-01A8E1DB730A}">
      <dgm:prSet/>
      <dgm:spPr/>
      <dgm:t>
        <a:bodyPr/>
        <a:lstStyle/>
        <a:p>
          <a:endParaRPr lang="en-IN"/>
        </a:p>
      </dgm:t>
    </dgm:pt>
    <dgm:pt modelId="{4390F00F-268E-4661-9ECA-7E25926B8FDB}">
      <dgm:prSet phldrT="[Text]"/>
      <dgm:spPr/>
      <dgm:t>
        <a:bodyPr/>
        <a:lstStyle/>
        <a:p>
          <a:r>
            <a:rPr lang="en-US" dirty="0"/>
            <a:t>3.</a:t>
          </a:r>
          <a:endParaRPr lang="en-IN" dirty="0"/>
        </a:p>
      </dgm:t>
    </dgm:pt>
    <dgm:pt modelId="{19A65897-810F-42F5-83DC-A58735CF351C}" type="parTrans" cxnId="{F23528AB-56FA-40E5-9C0C-01956FC60B4D}">
      <dgm:prSet/>
      <dgm:spPr/>
      <dgm:t>
        <a:bodyPr/>
        <a:lstStyle/>
        <a:p>
          <a:endParaRPr lang="en-IN"/>
        </a:p>
      </dgm:t>
    </dgm:pt>
    <dgm:pt modelId="{5374BDCA-B3C4-4D2B-A702-36FF2C5C25F5}" type="sibTrans" cxnId="{F23528AB-56FA-40E5-9C0C-01956FC60B4D}">
      <dgm:prSet/>
      <dgm:spPr/>
      <dgm:t>
        <a:bodyPr/>
        <a:lstStyle/>
        <a:p>
          <a:endParaRPr lang="en-IN"/>
        </a:p>
      </dgm:t>
    </dgm:pt>
    <dgm:pt modelId="{B5ACEACC-BD3A-4837-8BF9-81FDE1948EAA}">
      <dgm:prSet phldrT="[Text]" custT="1"/>
      <dgm:spPr/>
      <dgm:t>
        <a:bodyPr/>
        <a:lstStyle/>
        <a:p>
          <a:r>
            <a:rPr lang="en-US" sz="2800" dirty="0">
              <a:latin typeface="Segoe UI Semilight" panose="020B0402040204020203" pitchFamily="34" charset="0"/>
              <a:cs typeface="Segoe UI Semilight" panose="020B0402040204020203" pitchFamily="34" charset="0"/>
            </a:rPr>
            <a:t>Required message is shown and user is allowed to file “NIL Return”</a:t>
          </a:r>
          <a:endParaRPr lang="en-IN" sz="2800" dirty="0">
            <a:latin typeface="Segoe UI Semilight" panose="020B0402040204020203" pitchFamily="34" charset="0"/>
            <a:cs typeface="Segoe UI Semilight" panose="020B0402040204020203" pitchFamily="34" charset="0"/>
          </a:endParaRPr>
        </a:p>
      </dgm:t>
    </dgm:pt>
    <dgm:pt modelId="{B1D6AF87-3126-4827-A001-5009D6288AAF}" type="parTrans" cxnId="{6F1F41C9-5E5F-4596-BFBA-B4C200F9EACE}">
      <dgm:prSet/>
      <dgm:spPr/>
      <dgm:t>
        <a:bodyPr/>
        <a:lstStyle/>
        <a:p>
          <a:endParaRPr lang="en-IN"/>
        </a:p>
      </dgm:t>
    </dgm:pt>
    <dgm:pt modelId="{57ED8F38-D68C-480A-8131-5E59E18AC6E9}" type="sibTrans" cxnId="{6F1F41C9-5E5F-4596-BFBA-B4C200F9EACE}">
      <dgm:prSet/>
      <dgm:spPr/>
      <dgm:t>
        <a:bodyPr/>
        <a:lstStyle/>
        <a:p>
          <a:endParaRPr lang="en-IN"/>
        </a:p>
      </dgm:t>
    </dgm:pt>
    <dgm:pt modelId="{96366CD1-4754-4A87-9139-C43F56A34945}" type="pres">
      <dgm:prSet presAssocID="{683136D9-A760-4001-BF85-0CCE170DA65C}" presName="Name0" presStyleCnt="0">
        <dgm:presLayoutVars>
          <dgm:chMax val="7"/>
          <dgm:chPref val="7"/>
          <dgm:dir/>
          <dgm:animOne val="branch"/>
          <dgm:animLvl val="lvl"/>
        </dgm:presLayoutVars>
      </dgm:prSet>
      <dgm:spPr/>
      <dgm:t>
        <a:bodyPr/>
        <a:lstStyle/>
        <a:p>
          <a:endParaRPr lang="en-US"/>
        </a:p>
      </dgm:t>
    </dgm:pt>
    <dgm:pt modelId="{01D0E587-8877-4115-8F80-36F33C005F4B}" type="pres">
      <dgm:prSet presAssocID="{EFFDAA17-677D-407F-8DE3-79A1C5DA79A9}" presName="composite" presStyleCnt="0"/>
      <dgm:spPr/>
    </dgm:pt>
    <dgm:pt modelId="{EB8B552D-67A2-41C1-BDA9-444D3F091915}" type="pres">
      <dgm:prSet presAssocID="{EFFDAA17-677D-407F-8DE3-79A1C5DA79A9}" presName="BackAccent" presStyleLbl="bgShp" presStyleIdx="0" presStyleCnt="3"/>
      <dgm:spPr/>
    </dgm:pt>
    <dgm:pt modelId="{E4963638-CF92-4081-AA3B-5E366E960B0A}" type="pres">
      <dgm:prSet presAssocID="{EFFDAA17-677D-407F-8DE3-79A1C5DA79A9}" presName="Accent" presStyleLbl="alignNode1" presStyleIdx="0" presStyleCnt="3"/>
      <dgm:spPr/>
    </dgm:pt>
    <dgm:pt modelId="{D44E48CD-7A70-470E-9671-4EE581BBB26A}" type="pres">
      <dgm:prSet presAssocID="{EFFDAA17-677D-407F-8DE3-79A1C5DA79A9}" presName="Child" presStyleLbl="revTx" presStyleIdx="0" presStyleCnt="6">
        <dgm:presLayoutVars>
          <dgm:chMax val="0"/>
          <dgm:chPref val="0"/>
          <dgm:bulletEnabled val="1"/>
        </dgm:presLayoutVars>
      </dgm:prSet>
      <dgm:spPr/>
      <dgm:t>
        <a:bodyPr/>
        <a:lstStyle/>
        <a:p>
          <a:endParaRPr lang="en-US"/>
        </a:p>
      </dgm:t>
    </dgm:pt>
    <dgm:pt modelId="{DD10B181-E610-4AB8-A8C2-C33D260E6AF9}" type="pres">
      <dgm:prSet presAssocID="{EFFDAA17-677D-407F-8DE3-79A1C5DA79A9}" presName="Parent" presStyleLbl="revTx" presStyleIdx="1" presStyleCnt="6">
        <dgm:presLayoutVars>
          <dgm:chMax val="1"/>
          <dgm:chPref val="1"/>
          <dgm:bulletEnabled val="1"/>
        </dgm:presLayoutVars>
      </dgm:prSet>
      <dgm:spPr/>
      <dgm:t>
        <a:bodyPr/>
        <a:lstStyle/>
        <a:p>
          <a:endParaRPr lang="en-US"/>
        </a:p>
      </dgm:t>
    </dgm:pt>
    <dgm:pt modelId="{181180A5-BDB9-463F-B5C2-4C55840B629D}" type="pres">
      <dgm:prSet presAssocID="{82E7F5AE-5DA6-44C2-A87F-C3E0F9533FE1}" presName="sibTrans" presStyleCnt="0"/>
      <dgm:spPr/>
    </dgm:pt>
    <dgm:pt modelId="{185788D0-8A94-4D18-827F-41ED5C464B30}" type="pres">
      <dgm:prSet presAssocID="{0B20F649-086C-4BEF-92B1-AC2C447885C3}" presName="composite" presStyleCnt="0"/>
      <dgm:spPr/>
    </dgm:pt>
    <dgm:pt modelId="{6AB75351-E101-4AAC-9359-1D1DE9209310}" type="pres">
      <dgm:prSet presAssocID="{0B20F649-086C-4BEF-92B1-AC2C447885C3}" presName="BackAccent" presStyleLbl="bgShp" presStyleIdx="1" presStyleCnt="3"/>
      <dgm:spPr/>
    </dgm:pt>
    <dgm:pt modelId="{84DEE3AB-2966-448A-82DC-57599AE06150}" type="pres">
      <dgm:prSet presAssocID="{0B20F649-086C-4BEF-92B1-AC2C447885C3}" presName="Accent" presStyleLbl="alignNode1" presStyleIdx="1" presStyleCnt="3"/>
      <dgm:spPr/>
    </dgm:pt>
    <dgm:pt modelId="{DA89FFE4-1E77-4C98-B13A-6AC1DA2095D7}" type="pres">
      <dgm:prSet presAssocID="{0B20F649-086C-4BEF-92B1-AC2C447885C3}" presName="Child" presStyleLbl="revTx" presStyleIdx="2" presStyleCnt="6">
        <dgm:presLayoutVars>
          <dgm:chMax val="0"/>
          <dgm:chPref val="0"/>
          <dgm:bulletEnabled val="1"/>
        </dgm:presLayoutVars>
      </dgm:prSet>
      <dgm:spPr/>
      <dgm:t>
        <a:bodyPr/>
        <a:lstStyle/>
        <a:p>
          <a:endParaRPr lang="en-US"/>
        </a:p>
      </dgm:t>
    </dgm:pt>
    <dgm:pt modelId="{1237616C-29AF-4621-9045-761CB0A08A74}" type="pres">
      <dgm:prSet presAssocID="{0B20F649-086C-4BEF-92B1-AC2C447885C3}" presName="Parent" presStyleLbl="revTx" presStyleIdx="3" presStyleCnt="6">
        <dgm:presLayoutVars>
          <dgm:chMax val="1"/>
          <dgm:chPref val="1"/>
          <dgm:bulletEnabled val="1"/>
        </dgm:presLayoutVars>
      </dgm:prSet>
      <dgm:spPr/>
      <dgm:t>
        <a:bodyPr/>
        <a:lstStyle/>
        <a:p>
          <a:endParaRPr lang="en-US"/>
        </a:p>
      </dgm:t>
    </dgm:pt>
    <dgm:pt modelId="{5D5A9FFC-46B0-4471-B14A-17563762450A}" type="pres">
      <dgm:prSet presAssocID="{C30FC4BD-4E32-4B77-9CC3-455FA8A7E73D}" presName="sibTrans" presStyleCnt="0"/>
      <dgm:spPr/>
    </dgm:pt>
    <dgm:pt modelId="{40E547E4-316F-438E-8E18-B97FC0D37576}" type="pres">
      <dgm:prSet presAssocID="{4390F00F-268E-4661-9ECA-7E25926B8FDB}" presName="composite" presStyleCnt="0"/>
      <dgm:spPr/>
    </dgm:pt>
    <dgm:pt modelId="{AEA9A722-58A6-4D46-850F-C999213DF03B}" type="pres">
      <dgm:prSet presAssocID="{4390F00F-268E-4661-9ECA-7E25926B8FDB}" presName="BackAccent" presStyleLbl="bgShp" presStyleIdx="2" presStyleCnt="3"/>
      <dgm:spPr/>
    </dgm:pt>
    <dgm:pt modelId="{C17E645C-5E42-4746-A1B3-3154F74B279E}" type="pres">
      <dgm:prSet presAssocID="{4390F00F-268E-4661-9ECA-7E25926B8FDB}" presName="Accent" presStyleLbl="alignNode1" presStyleIdx="2" presStyleCnt="3"/>
      <dgm:spPr/>
    </dgm:pt>
    <dgm:pt modelId="{D7B2139D-C953-4DAB-BD51-7B1AC885A7C0}" type="pres">
      <dgm:prSet presAssocID="{4390F00F-268E-4661-9ECA-7E25926B8FDB}" presName="Child" presStyleLbl="revTx" presStyleIdx="4" presStyleCnt="6">
        <dgm:presLayoutVars>
          <dgm:chMax val="0"/>
          <dgm:chPref val="0"/>
          <dgm:bulletEnabled val="1"/>
        </dgm:presLayoutVars>
      </dgm:prSet>
      <dgm:spPr/>
      <dgm:t>
        <a:bodyPr/>
        <a:lstStyle/>
        <a:p>
          <a:endParaRPr lang="en-US"/>
        </a:p>
      </dgm:t>
    </dgm:pt>
    <dgm:pt modelId="{590125CB-0FB7-4EC7-B6E9-B8D4328BB81C}" type="pres">
      <dgm:prSet presAssocID="{4390F00F-268E-4661-9ECA-7E25926B8FDB}" presName="Parent" presStyleLbl="revTx" presStyleIdx="5" presStyleCnt="6">
        <dgm:presLayoutVars>
          <dgm:chMax val="1"/>
          <dgm:chPref val="1"/>
          <dgm:bulletEnabled val="1"/>
        </dgm:presLayoutVars>
      </dgm:prSet>
      <dgm:spPr/>
      <dgm:t>
        <a:bodyPr/>
        <a:lstStyle/>
        <a:p>
          <a:endParaRPr lang="en-US"/>
        </a:p>
      </dgm:t>
    </dgm:pt>
  </dgm:ptLst>
  <dgm:cxnLst>
    <dgm:cxn modelId="{EC6A0059-8B03-4DB4-B7A1-DBB4453A7A2E}" type="presOf" srcId="{B6C9B468-5CFB-46D9-B93A-45B0B6B40F7E}" destId="{D44E48CD-7A70-470E-9671-4EE581BBB26A}" srcOrd="0" destOrd="0" presId="urn:microsoft.com/office/officeart/2008/layout/IncreasingCircleProcess"/>
    <dgm:cxn modelId="{26177842-CA00-40DB-AA6A-01A8E1DB730A}" srcId="{0B20F649-086C-4BEF-92B1-AC2C447885C3}" destId="{63F5F660-5557-49AD-AE03-C75F909C8D78}" srcOrd="0" destOrd="0" parTransId="{6EEB91E2-782C-4703-A65E-F3ABE171EF77}" sibTransId="{4515CA65-7836-4BF8-86BD-0370B8D73555}"/>
    <dgm:cxn modelId="{F23528AB-56FA-40E5-9C0C-01956FC60B4D}" srcId="{683136D9-A760-4001-BF85-0CCE170DA65C}" destId="{4390F00F-268E-4661-9ECA-7E25926B8FDB}" srcOrd="2" destOrd="0" parTransId="{19A65897-810F-42F5-83DC-A58735CF351C}" sibTransId="{5374BDCA-B3C4-4D2B-A702-36FF2C5C25F5}"/>
    <dgm:cxn modelId="{5823A626-E1AD-4460-B45A-EABDC16A741D}" type="presOf" srcId="{0B20F649-086C-4BEF-92B1-AC2C447885C3}" destId="{1237616C-29AF-4621-9045-761CB0A08A74}" srcOrd="0" destOrd="0" presId="urn:microsoft.com/office/officeart/2008/layout/IncreasingCircleProcess"/>
    <dgm:cxn modelId="{82249782-54AD-48B8-A0FF-5C14E8A778FF}" type="presOf" srcId="{EFFDAA17-677D-407F-8DE3-79A1C5DA79A9}" destId="{DD10B181-E610-4AB8-A8C2-C33D260E6AF9}" srcOrd="0" destOrd="0" presId="urn:microsoft.com/office/officeart/2008/layout/IncreasingCircleProcess"/>
    <dgm:cxn modelId="{F6DA6EFA-6C14-415A-ACC3-923AD38B07AC}" type="presOf" srcId="{63F5F660-5557-49AD-AE03-C75F909C8D78}" destId="{DA89FFE4-1E77-4C98-B13A-6AC1DA2095D7}" srcOrd="0" destOrd="0" presId="urn:microsoft.com/office/officeart/2008/layout/IncreasingCircleProcess"/>
    <dgm:cxn modelId="{4BD9A9D0-F10B-4DC3-9C2A-A5AF07E17DDC}" srcId="{EFFDAA17-677D-407F-8DE3-79A1C5DA79A9}" destId="{B6C9B468-5CFB-46D9-B93A-45B0B6B40F7E}" srcOrd="0" destOrd="0" parTransId="{C74859E1-FF38-46FA-977C-45B7790F4EEF}" sibTransId="{DE2A793A-14B7-4DCF-A169-14218E9EE85F}"/>
    <dgm:cxn modelId="{2D77EB95-16EF-42EA-A852-E67400746F05}" srcId="{683136D9-A760-4001-BF85-0CCE170DA65C}" destId="{EFFDAA17-677D-407F-8DE3-79A1C5DA79A9}" srcOrd="0" destOrd="0" parTransId="{5B3B2556-7960-4B11-A359-D576ECFF40B9}" sibTransId="{82E7F5AE-5DA6-44C2-A87F-C3E0F9533FE1}"/>
    <dgm:cxn modelId="{96E53616-5DAB-47A7-BEC9-63EEF0C39F78}" type="presOf" srcId="{B5ACEACC-BD3A-4837-8BF9-81FDE1948EAA}" destId="{D7B2139D-C953-4DAB-BD51-7B1AC885A7C0}" srcOrd="0" destOrd="0" presId="urn:microsoft.com/office/officeart/2008/layout/IncreasingCircleProcess"/>
    <dgm:cxn modelId="{7D13CD42-FB4B-4956-8EBA-05B01C4BF0B2}" srcId="{683136D9-A760-4001-BF85-0CCE170DA65C}" destId="{0B20F649-086C-4BEF-92B1-AC2C447885C3}" srcOrd="1" destOrd="0" parTransId="{A609925C-96FC-445C-A629-7C5045F31603}" sibTransId="{C30FC4BD-4E32-4B77-9CC3-455FA8A7E73D}"/>
    <dgm:cxn modelId="{E3D206F5-34DE-45DA-A476-3262635148A0}" type="presOf" srcId="{683136D9-A760-4001-BF85-0CCE170DA65C}" destId="{96366CD1-4754-4A87-9139-C43F56A34945}" srcOrd="0" destOrd="0" presId="urn:microsoft.com/office/officeart/2008/layout/IncreasingCircleProcess"/>
    <dgm:cxn modelId="{6F1F41C9-5E5F-4596-BFBA-B4C200F9EACE}" srcId="{4390F00F-268E-4661-9ECA-7E25926B8FDB}" destId="{B5ACEACC-BD3A-4837-8BF9-81FDE1948EAA}" srcOrd="0" destOrd="0" parTransId="{B1D6AF87-3126-4827-A001-5009D6288AAF}" sibTransId="{57ED8F38-D68C-480A-8131-5E59E18AC6E9}"/>
    <dgm:cxn modelId="{0151BF6B-1DE7-4EA4-A558-E100CBD7D258}" type="presOf" srcId="{4390F00F-268E-4661-9ECA-7E25926B8FDB}" destId="{590125CB-0FB7-4EC7-B6E9-B8D4328BB81C}" srcOrd="0" destOrd="0" presId="urn:microsoft.com/office/officeart/2008/layout/IncreasingCircleProcess"/>
    <dgm:cxn modelId="{63E4C00C-283B-4E03-9092-38A6A6F401FC}" type="presParOf" srcId="{96366CD1-4754-4A87-9139-C43F56A34945}" destId="{01D0E587-8877-4115-8F80-36F33C005F4B}" srcOrd="0" destOrd="0" presId="urn:microsoft.com/office/officeart/2008/layout/IncreasingCircleProcess"/>
    <dgm:cxn modelId="{3172C8B6-A154-4B40-B136-21A75E2A405F}" type="presParOf" srcId="{01D0E587-8877-4115-8F80-36F33C005F4B}" destId="{EB8B552D-67A2-41C1-BDA9-444D3F091915}" srcOrd="0" destOrd="0" presId="urn:microsoft.com/office/officeart/2008/layout/IncreasingCircleProcess"/>
    <dgm:cxn modelId="{023FB7C5-B65D-4CD4-817C-40E858645F73}" type="presParOf" srcId="{01D0E587-8877-4115-8F80-36F33C005F4B}" destId="{E4963638-CF92-4081-AA3B-5E366E960B0A}" srcOrd="1" destOrd="0" presId="urn:microsoft.com/office/officeart/2008/layout/IncreasingCircleProcess"/>
    <dgm:cxn modelId="{9394FBD6-A13E-4D2F-A182-522229695207}" type="presParOf" srcId="{01D0E587-8877-4115-8F80-36F33C005F4B}" destId="{D44E48CD-7A70-470E-9671-4EE581BBB26A}" srcOrd="2" destOrd="0" presId="urn:microsoft.com/office/officeart/2008/layout/IncreasingCircleProcess"/>
    <dgm:cxn modelId="{4E42A5AB-32C0-4719-A52A-C7C9C3B174F7}" type="presParOf" srcId="{01D0E587-8877-4115-8F80-36F33C005F4B}" destId="{DD10B181-E610-4AB8-A8C2-C33D260E6AF9}" srcOrd="3" destOrd="0" presId="urn:microsoft.com/office/officeart/2008/layout/IncreasingCircleProcess"/>
    <dgm:cxn modelId="{5E97485E-36BC-448C-BC0A-D39299B19B91}" type="presParOf" srcId="{96366CD1-4754-4A87-9139-C43F56A34945}" destId="{181180A5-BDB9-463F-B5C2-4C55840B629D}" srcOrd="1" destOrd="0" presId="urn:microsoft.com/office/officeart/2008/layout/IncreasingCircleProcess"/>
    <dgm:cxn modelId="{FB88D605-F08F-4FF0-9B3B-E0DFF59A0123}" type="presParOf" srcId="{96366CD1-4754-4A87-9139-C43F56A34945}" destId="{185788D0-8A94-4D18-827F-41ED5C464B30}" srcOrd="2" destOrd="0" presId="urn:microsoft.com/office/officeart/2008/layout/IncreasingCircleProcess"/>
    <dgm:cxn modelId="{E293CA75-4006-4BD1-9277-FCF0A863FE20}" type="presParOf" srcId="{185788D0-8A94-4D18-827F-41ED5C464B30}" destId="{6AB75351-E101-4AAC-9359-1D1DE9209310}" srcOrd="0" destOrd="0" presId="urn:microsoft.com/office/officeart/2008/layout/IncreasingCircleProcess"/>
    <dgm:cxn modelId="{48920C7A-FA7E-4DB4-A6A6-3B0754BAE03D}" type="presParOf" srcId="{185788D0-8A94-4D18-827F-41ED5C464B30}" destId="{84DEE3AB-2966-448A-82DC-57599AE06150}" srcOrd="1" destOrd="0" presId="urn:microsoft.com/office/officeart/2008/layout/IncreasingCircleProcess"/>
    <dgm:cxn modelId="{5EA26799-BD65-4705-B94E-1AD17DC4B730}" type="presParOf" srcId="{185788D0-8A94-4D18-827F-41ED5C464B30}" destId="{DA89FFE4-1E77-4C98-B13A-6AC1DA2095D7}" srcOrd="2" destOrd="0" presId="urn:microsoft.com/office/officeart/2008/layout/IncreasingCircleProcess"/>
    <dgm:cxn modelId="{F081A051-0835-440E-B8F6-94E6F69E34BA}" type="presParOf" srcId="{185788D0-8A94-4D18-827F-41ED5C464B30}" destId="{1237616C-29AF-4621-9045-761CB0A08A74}" srcOrd="3" destOrd="0" presId="urn:microsoft.com/office/officeart/2008/layout/IncreasingCircleProcess"/>
    <dgm:cxn modelId="{A424ADF6-04A0-4CEE-958B-5C3687EF0B45}" type="presParOf" srcId="{96366CD1-4754-4A87-9139-C43F56A34945}" destId="{5D5A9FFC-46B0-4471-B14A-17563762450A}" srcOrd="3" destOrd="0" presId="urn:microsoft.com/office/officeart/2008/layout/IncreasingCircleProcess"/>
    <dgm:cxn modelId="{E86F7972-E6B0-4378-8F87-8EA50B2D405F}" type="presParOf" srcId="{96366CD1-4754-4A87-9139-C43F56A34945}" destId="{40E547E4-316F-438E-8E18-B97FC0D37576}" srcOrd="4" destOrd="0" presId="urn:microsoft.com/office/officeart/2008/layout/IncreasingCircleProcess"/>
    <dgm:cxn modelId="{F3879D44-4DF6-4F77-8CF8-6C84DF768B9D}" type="presParOf" srcId="{40E547E4-316F-438E-8E18-B97FC0D37576}" destId="{AEA9A722-58A6-4D46-850F-C999213DF03B}" srcOrd="0" destOrd="0" presId="urn:microsoft.com/office/officeart/2008/layout/IncreasingCircleProcess"/>
    <dgm:cxn modelId="{10AC8D3C-F2A8-41B9-92FF-ABD7744B28FD}" type="presParOf" srcId="{40E547E4-316F-438E-8E18-B97FC0D37576}" destId="{C17E645C-5E42-4746-A1B3-3154F74B279E}" srcOrd="1" destOrd="0" presId="urn:microsoft.com/office/officeart/2008/layout/IncreasingCircleProcess"/>
    <dgm:cxn modelId="{9C7F9AAC-652D-40C9-BA56-38564C1BAFB8}" type="presParOf" srcId="{40E547E4-316F-438E-8E18-B97FC0D37576}" destId="{D7B2139D-C953-4DAB-BD51-7B1AC885A7C0}" srcOrd="2" destOrd="0" presId="urn:microsoft.com/office/officeart/2008/layout/IncreasingCircleProcess"/>
    <dgm:cxn modelId="{B77CF486-8E37-44BC-9251-D5EE6CD7F50A}" type="presParOf" srcId="{40E547E4-316F-438E-8E18-B97FC0D37576}" destId="{590125CB-0FB7-4EC7-B6E9-B8D4328BB81C}"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7A6DF4C-93C1-41E6-8F18-DC286CAB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CC154467-69F0-4280-814E-B497D7E2D6CE}">
      <dgm:prSet phldrT="[Text]"/>
      <dgm:spPr/>
      <dgm:t>
        <a:bodyPr/>
        <a:lstStyle/>
        <a:p>
          <a:r>
            <a:rPr lang="en-US" b="0" i="0" u="none" dirty="0"/>
            <a:t>Quarterly filing of Form GSTR-1</a:t>
          </a:r>
          <a:endParaRPr lang="en-IN" dirty="0"/>
        </a:p>
      </dgm:t>
    </dgm:pt>
    <dgm:pt modelId="{E6C21C7C-DD2E-4E06-908D-6F720E990BD4}" type="parTrans" cxnId="{653C5D2F-8EA1-46ED-81B8-6BDA7301ACC7}">
      <dgm:prSet/>
      <dgm:spPr/>
      <dgm:t>
        <a:bodyPr/>
        <a:lstStyle/>
        <a:p>
          <a:endParaRPr lang="en-IN"/>
        </a:p>
      </dgm:t>
    </dgm:pt>
    <dgm:pt modelId="{6168E607-6D7C-48E6-BF51-8D646B358E67}" type="sibTrans" cxnId="{653C5D2F-8EA1-46ED-81B8-6BDA7301ACC7}">
      <dgm:prSet/>
      <dgm:spPr/>
      <dgm:t>
        <a:bodyPr/>
        <a:lstStyle/>
        <a:p>
          <a:endParaRPr lang="en-IN"/>
        </a:p>
      </dgm:t>
    </dgm:pt>
    <dgm:pt modelId="{D1B27AC7-7AE9-42AD-9B61-4A12976FB544}">
      <dgm:prSet phldrT="[Text]"/>
      <dgm:spPr/>
      <dgm:t>
        <a:bodyPr/>
        <a:lstStyle/>
        <a:p>
          <a:r>
            <a:rPr lang="en-US" b="0" i="0" u="none" dirty="0"/>
            <a:t>If your turnover during the preceding financial year was up to Rs. 5 Crore or</a:t>
          </a:r>
          <a:endParaRPr lang="en-IN" dirty="0"/>
        </a:p>
      </dgm:t>
    </dgm:pt>
    <dgm:pt modelId="{9C5DC69F-749B-43EC-B766-D03F05A2CD6B}" type="parTrans" cxnId="{84476CEA-DEC0-4469-B6F4-CD9FF21521B7}">
      <dgm:prSet/>
      <dgm:spPr/>
      <dgm:t>
        <a:bodyPr/>
        <a:lstStyle/>
        <a:p>
          <a:endParaRPr lang="en-IN"/>
        </a:p>
      </dgm:t>
    </dgm:pt>
    <dgm:pt modelId="{DA8CAF66-3149-4CB6-9292-E4330F70CC25}" type="sibTrans" cxnId="{84476CEA-DEC0-4469-B6F4-CD9FF21521B7}">
      <dgm:prSet/>
      <dgm:spPr/>
      <dgm:t>
        <a:bodyPr/>
        <a:lstStyle/>
        <a:p>
          <a:endParaRPr lang="en-IN"/>
        </a:p>
      </dgm:t>
    </dgm:pt>
    <dgm:pt modelId="{300AC126-3ACD-43CC-B7B1-9798ED2AA9AF}">
      <dgm:prSet phldrT="[Text]"/>
      <dgm:spPr/>
      <dgm:t>
        <a:bodyPr/>
        <a:lstStyle/>
        <a:p>
          <a:r>
            <a:rPr lang="en-US" dirty="0"/>
            <a:t>What to be uploaded?</a:t>
          </a:r>
          <a:endParaRPr lang="en-IN" dirty="0"/>
        </a:p>
      </dgm:t>
    </dgm:pt>
    <dgm:pt modelId="{6ED28C4A-22EB-4D63-B494-94C3845357E4}" type="parTrans" cxnId="{0E605760-96DD-4839-A44E-A20DB3EE5B49}">
      <dgm:prSet/>
      <dgm:spPr/>
      <dgm:t>
        <a:bodyPr/>
        <a:lstStyle/>
        <a:p>
          <a:endParaRPr lang="en-IN"/>
        </a:p>
      </dgm:t>
    </dgm:pt>
    <dgm:pt modelId="{79D4EA62-D23E-4DC8-81C8-4025B07B2773}" type="sibTrans" cxnId="{0E605760-96DD-4839-A44E-A20DB3EE5B49}">
      <dgm:prSet/>
      <dgm:spPr/>
      <dgm:t>
        <a:bodyPr/>
        <a:lstStyle/>
        <a:p>
          <a:endParaRPr lang="en-IN"/>
        </a:p>
      </dgm:t>
    </dgm:pt>
    <dgm:pt modelId="{8D46A9A9-2C5F-4E9E-BCC2-2912A20E3E10}">
      <dgm:prSet phldrT="[Text]"/>
      <dgm:spPr/>
      <dgm:t>
        <a:bodyPr/>
        <a:lstStyle/>
        <a:p>
          <a:r>
            <a:rPr lang="en-US" b="0" i="0" dirty="0"/>
            <a:t>B2B invoices and credit notes every month using the Invoice Furnishing Facility (IFF) provision on the GST portal, so that buyers can claim the Input Tax Credit in the first and second months. In the third month, you can file GSTR-3B and GSTR-1, as usual with all sections</a:t>
          </a:r>
          <a:endParaRPr lang="en-IN" dirty="0"/>
        </a:p>
      </dgm:t>
    </dgm:pt>
    <dgm:pt modelId="{7A3C9C6F-CE22-4E46-B26A-BA70966B4183}" type="parTrans" cxnId="{931ACF27-BAB0-4F92-BFE7-1F12EC6C1D6D}">
      <dgm:prSet/>
      <dgm:spPr/>
      <dgm:t>
        <a:bodyPr/>
        <a:lstStyle/>
        <a:p>
          <a:endParaRPr lang="en-IN"/>
        </a:p>
      </dgm:t>
    </dgm:pt>
    <dgm:pt modelId="{6B7B3D2E-CCA4-4228-AEA2-AAF366A0691E}" type="sibTrans" cxnId="{931ACF27-BAB0-4F92-BFE7-1F12EC6C1D6D}">
      <dgm:prSet/>
      <dgm:spPr/>
      <dgm:t>
        <a:bodyPr/>
        <a:lstStyle/>
        <a:p>
          <a:endParaRPr lang="en-IN"/>
        </a:p>
      </dgm:t>
    </dgm:pt>
    <dgm:pt modelId="{42BF5944-4392-4334-A91B-27AC0A9945B3}">
      <dgm:prSet/>
      <dgm:spPr/>
      <dgm:t>
        <a:bodyPr/>
        <a:lstStyle/>
        <a:p>
          <a:pPr>
            <a:buFont typeface="Arial" panose="020B0604020202020204" pitchFamily="34" charset="0"/>
            <a:buChar char="•"/>
          </a:pPr>
          <a:r>
            <a:rPr lang="en-US" b="0" i="0" u="none" dirty="0"/>
            <a:t>If you are registered during the current financial year and expect your aggregate turnover  to be up to Rs. 5 Crores</a:t>
          </a:r>
        </a:p>
      </dgm:t>
    </dgm:pt>
    <dgm:pt modelId="{68983201-AC71-49B6-B4D9-5A0C2B61CEC7}" type="parTrans" cxnId="{493AA149-61B6-43B1-A9A6-59B2784CA85B}">
      <dgm:prSet/>
      <dgm:spPr/>
      <dgm:t>
        <a:bodyPr/>
        <a:lstStyle/>
        <a:p>
          <a:endParaRPr lang="en-IN"/>
        </a:p>
      </dgm:t>
    </dgm:pt>
    <dgm:pt modelId="{7E8F5197-3B61-4338-A9A7-7172E52B8F53}" type="sibTrans" cxnId="{493AA149-61B6-43B1-A9A6-59B2784CA85B}">
      <dgm:prSet/>
      <dgm:spPr/>
      <dgm:t>
        <a:bodyPr/>
        <a:lstStyle/>
        <a:p>
          <a:endParaRPr lang="en-IN"/>
        </a:p>
      </dgm:t>
    </dgm:pt>
    <dgm:pt modelId="{30DD1BF7-7239-4BF1-A9FC-27FCE6783C3C}">
      <dgm:prSet phldrT="[Text]"/>
      <dgm:spPr/>
      <dgm:t>
        <a:bodyPr/>
        <a:lstStyle/>
        <a:p>
          <a:r>
            <a:rPr lang="en-US" dirty="0"/>
            <a:t>Sections to be uploaded</a:t>
          </a:r>
          <a:endParaRPr lang="en-IN" dirty="0"/>
        </a:p>
      </dgm:t>
    </dgm:pt>
    <dgm:pt modelId="{D2D884AE-C514-44BA-B389-68770D25F738}" type="parTrans" cxnId="{50433EAB-0446-4F10-AD4F-F391ABEDC7DC}">
      <dgm:prSet/>
      <dgm:spPr/>
      <dgm:t>
        <a:bodyPr/>
        <a:lstStyle/>
        <a:p>
          <a:endParaRPr lang="en-IN"/>
        </a:p>
      </dgm:t>
    </dgm:pt>
    <dgm:pt modelId="{5E19F7B9-E861-4C56-AE0F-43984D77E89A}" type="sibTrans" cxnId="{50433EAB-0446-4F10-AD4F-F391ABEDC7DC}">
      <dgm:prSet/>
      <dgm:spPr/>
      <dgm:t>
        <a:bodyPr/>
        <a:lstStyle/>
        <a:p>
          <a:endParaRPr lang="en-IN"/>
        </a:p>
      </dgm:t>
    </dgm:pt>
    <dgm:pt modelId="{79253B76-BEAC-4164-B6E8-44C5BB7E87FF}">
      <dgm:prSet phldrT="[Text]"/>
      <dgm:spPr/>
      <dgm:t>
        <a:bodyPr/>
        <a:lstStyle/>
        <a:p>
          <a:pPr>
            <a:buFont typeface="Arial" panose="020B0604020202020204" pitchFamily="34" charset="0"/>
            <a:buChar char="•"/>
          </a:pPr>
          <a:r>
            <a:rPr lang="en-US" b="0" i="0" dirty="0"/>
            <a:t>4A, 4B, 4C, 6B, 6C – B2B Invoices</a:t>
          </a:r>
          <a:endParaRPr lang="en-IN" dirty="0"/>
        </a:p>
      </dgm:t>
    </dgm:pt>
    <dgm:pt modelId="{46D2B253-B509-480B-8024-EA6DB735CAD5}" type="parTrans" cxnId="{3F1B04D9-7B98-4F5F-9D75-C71981B1A67A}">
      <dgm:prSet/>
      <dgm:spPr/>
      <dgm:t>
        <a:bodyPr/>
        <a:lstStyle/>
        <a:p>
          <a:endParaRPr lang="en-IN"/>
        </a:p>
      </dgm:t>
    </dgm:pt>
    <dgm:pt modelId="{D453FDB8-BE51-4562-8998-272B985F13E4}" type="sibTrans" cxnId="{3F1B04D9-7B98-4F5F-9D75-C71981B1A67A}">
      <dgm:prSet/>
      <dgm:spPr/>
      <dgm:t>
        <a:bodyPr/>
        <a:lstStyle/>
        <a:p>
          <a:endParaRPr lang="en-IN"/>
        </a:p>
      </dgm:t>
    </dgm:pt>
    <dgm:pt modelId="{D06D970B-2944-48E0-ABC1-1F415C2F2E28}">
      <dgm:prSet/>
      <dgm:spPr/>
      <dgm:t>
        <a:bodyPr/>
        <a:lstStyle/>
        <a:p>
          <a:pPr>
            <a:buFont typeface="Arial" panose="020B0604020202020204" pitchFamily="34" charset="0"/>
            <a:buChar char="•"/>
          </a:pPr>
          <a:r>
            <a:rPr lang="en-US" b="0" i="0" dirty="0"/>
            <a:t>9B – Credit/Debit Notes (Registered) – CDNR</a:t>
          </a:r>
        </a:p>
      </dgm:t>
    </dgm:pt>
    <dgm:pt modelId="{B00E3BAB-B555-4ED4-A75B-47A9E81B2359}" type="parTrans" cxnId="{EA87E130-E531-45A8-8456-49F06F9C0085}">
      <dgm:prSet/>
      <dgm:spPr/>
      <dgm:t>
        <a:bodyPr/>
        <a:lstStyle/>
        <a:p>
          <a:endParaRPr lang="en-IN"/>
        </a:p>
      </dgm:t>
    </dgm:pt>
    <dgm:pt modelId="{54B44FDE-28FC-459D-8362-1AB7EDEBD0C8}" type="sibTrans" cxnId="{EA87E130-E531-45A8-8456-49F06F9C0085}">
      <dgm:prSet/>
      <dgm:spPr/>
      <dgm:t>
        <a:bodyPr/>
        <a:lstStyle/>
        <a:p>
          <a:endParaRPr lang="en-IN"/>
        </a:p>
      </dgm:t>
    </dgm:pt>
    <dgm:pt modelId="{A958D141-CD42-4F32-9F5A-9435030737CC}">
      <dgm:prSet/>
      <dgm:spPr/>
      <dgm:t>
        <a:bodyPr/>
        <a:lstStyle/>
        <a:p>
          <a:pPr>
            <a:buFont typeface="Arial" panose="020B0604020202020204" pitchFamily="34" charset="0"/>
            <a:buChar char="•"/>
          </a:pPr>
          <a:r>
            <a:rPr lang="en-US" b="0" i="0" dirty="0"/>
            <a:t>9A – Amended B2B Invoice – B2BA</a:t>
          </a:r>
        </a:p>
      </dgm:t>
    </dgm:pt>
    <dgm:pt modelId="{EFAA5363-74DE-40EA-B0FD-4B9C29088900}" type="parTrans" cxnId="{2763900B-0FDE-4B9F-A3B9-C75306BDA0E0}">
      <dgm:prSet/>
      <dgm:spPr/>
      <dgm:t>
        <a:bodyPr/>
        <a:lstStyle/>
        <a:p>
          <a:endParaRPr lang="en-IN"/>
        </a:p>
      </dgm:t>
    </dgm:pt>
    <dgm:pt modelId="{636BC2EB-AF1A-4860-8955-158813F1542D}" type="sibTrans" cxnId="{2763900B-0FDE-4B9F-A3B9-C75306BDA0E0}">
      <dgm:prSet/>
      <dgm:spPr/>
      <dgm:t>
        <a:bodyPr/>
        <a:lstStyle/>
        <a:p>
          <a:endParaRPr lang="en-IN"/>
        </a:p>
      </dgm:t>
    </dgm:pt>
    <dgm:pt modelId="{FC0F6534-8099-4E7E-A449-665A7DF7B39A}">
      <dgm:prSet/>
      <dgm:spPr/>
      <dgm:t>
        <a:bodyPr/>
        <a:lstStyle/>
        <a:p>
          <a:pPr>
            <a:buFont typeface="Arial" panose="020B0604020202020204" pitchFamily="34" charset="0"/>
            <a:buChar char="•"/>
          </a:pPr>
          <a:r>
            <a:rPr lang="en-US" b="0" i="0" dirty="0"/>
            <a:t>9C – Amended Credit/Debit Notes (Registered) – CDNRA</a:t>
          </a:r>
        </a:p>
      </dgm:t>
    </dgm:pt>
    <dgm:pt modelId="{C91CB957-7F4F-4FFC-B54F-AF362F16D42B}" type="parTrans" cxnId="{C6CE3640-3CA9-4218-AE5E-A19FF1BFCF80}">
      <dgm:prSet/>
      <dgm:spPr/>
      <dgm:t>
        <a:bodyPr/>
        <a:lstStyle/>
        <a:p>
          <a:endParaRPr lang="en-IN"/>
        </a:p>
      </dgm:t>
    </dgm:pt>
    <dgm:pt modelId="{5B4E9A3C-F67B-458C-B254-9608FE1994F8}" type="sibTrans" cxnId="{C6CE3640-3CA9-4218-AE5E-A19FF1BFCF80}">
      <dgm:prSet/>
      <dgm:spPr/>
      <dgm:t>
        <a:bodyPr/>
        <a:lstStyle/>
        <a:p>
          <a:endParaRPr lang="en-IN"/>
        </a:p>
      </dgm:t>
    </dgm:pt>
    <dgm:pt modelId="{1C52C7E2-F0FF-47D2-BAC7-347D6A72B4E4}" type="pres">
      <dgm:prSet presAssocID="{17A6DF4C-93C1-41E6-8F18-DC286CAB52F0}" presName="linear" presStyleCnt="0">
        <dgm:presLayoutVars>
          <dgm:animLvl val="lvl"/>
          <dgm:resizeHandles val="exact"/>
        </dgm:presLayoutVars>
      </dgm:prSet>
      <dgm:spPr/>
      <dgm:t>
        <a:bodyPr/>
        <a:lstStyle/>
        <a:p>
          <a:endParaRPr lang="en-US"/>
        </a:p>
      </dgm:t>
    </dgm:pt>
    <dgm:pt modelId="{D12D9D43-8EDE-47F1-995E-59EC291FDE4A}" type="pres">
      <dgm:prSet presAssocID="{CC154467-69F0-4280-814E-B497D7E2D6CE}" presName="parentText" presStyleLbl="node1" presStyleIdx="0" presStyleCnt="3">
        <dgm:presLayoutVars>
          <dgm:chMax val="0"/>
          <dgm:bulletEnabled val="1"/>
        </dgm:presLayoutVars>
      </dgm:prSet>
      <dgm:spPr/>
      <dgm:t>
        <a:bodyPr/>
        <a:lstStyle/>
        <a:p>
          <a:endParaRPr lang="en-US"/>
        </a:p>
      </dgm:t>
    </dgm:pt>
    <dgm:pt modelId="{52DDE944-D1C9-47E0-AFDB-FEC1863F3DDC}" type="pres">
      <dgm:prSet presAssocID="{CC154467-69F0-4280-814E-B497D7E2D6CE}" presName="childText" presStyleLbl="revTx" presStyleIdx="0" presStyleCnt="3">
        <dgm:presLayoutVars>
          <dgm:bulletEnabled val="1"/>
        </dgm:presLayoutVars>
      </dgm:prSet>
      <dgm:spPr/>
      <dgm:t>
        <a:bodyPr/>
        <a:lstStyle/>
        <a:p>
          <a:endParaRPr lang="en-US"/>
        </a:p>
      </dgm:t>
    </dgm:pt>
    <dgm:pt modelId="{19986E11-16A2-48DD-A309-0B73BC92690A}" type="pres">
      <dgm:prSet presAssocID="{300AC126-3ACD-43CC-B7B1-9798ED2AA9AF}" presName="parentText" presStyleLbl="node1" presStyleIdx="1" presStyleCnt="3">
        <dgm:presLayoutVars>
          <dgm:chMax val="0"/>
          <dgm:bulletEnabled val="1"/>
        </dgm:presLayoutVars>
      </dgm:prSet>
      <dgm:spPr/>
      <dgm:t>
        <a:bodyPr/>
        <a:lstStyle/>
        <a:p>
          <a:endParaRPr lang="en-US"/>
        </a:p>
      </dgm:t>
    </dgm:pt>
    <dgm:pt modelId="{C9E0911E-3E3A-4720-A9D8-F1EDAEFBBB4F}" type="pres">
      <dgm:prSet presAssocID="{300AC126-3ACD-43CC-B7B1-9798ED2AA9AF}" presName="childText" presStyleLbl="revTx" presStyleIdx="1" presStyleCnt="3">
        <dgm:presLayoutVars>
          <dgm:bulletEnabled val="1"/>
        </dgm:presLayoutVars>
      </dgm:prSet>
      <dgm:spPr/>
      <dgm:t>
        <a:bodyPr/>
        <a:lstStyle/>
        <a:p>
          <a:endParaRPr lang="en-US"/>
        </a:p>
      </dgm:t>
    </dgm:pt>
    <dgm:pt modelId="{B2B7E033-37F6-4ECC-B9F1-3704807027DD}" type="pres">
      <dgm:prSet presAssocID="{30DD1BF7-7239-4BF1-A9FC-27FCE6783C3C}" presName="parentText" presStyleLbl="node1" presStyleIdx="2" presStyleCnt="3">
        <dgm:presLayoutVars>
          <dgm:chMax val="0"/>
          <dgm:bulletEnabled val="1"/>
        </dgm:presLayoutVars>
      </dgm:prSet>
      <dgm:spPr/>
      <dgm:t>
        <a:bodyPr/>
        <a:lstStyle/>
        <a:p>
          <a:endParaRPr lang="en-US"/>
        </a:p>
      </dgm:t>
    </dgm:pt>
    <dgm:pt modelId="{171E5F67-1034-42F7-A551-3972D8E84CC4}" type="pres">
      <dgm:prSet presAssocID="{30DD1BF7-7239-4BF1-A9FC-27FCE6783C3C}" presName="childText" presStyleLbl="revTx" presStyleIdx="2" presStyleCnt="3">
        <dgm:presLayoutVars>
          <dgm:bulletEnabled val="1"/>
        </dgm:presLayoutVars>
      </dgm:prSet>
      <dgm:spPr/>
      <dgm:t>
        <a:bodyPr/>
        <a:lstStyle/>
        <a:p>
          <a:endParaRPr lang="en-US"/>
        </a:p>
      </dgm:t>
    </dgm:pt>
  </dgm:ptLst>
  <dgm:cxnLst>
    <dgm:cxn modelId="{64911624-6245-4B7C-ADBA-75BFB90291FF}" type="presOf" srcId="{8D46A9A9-2C5F-4E9E-BCC2-2912A20E3E10}" destId="{C9E0911E-3E3A-4720-A9D8-F1EDAEFBBB4F}" srcOrd="0" destOrd="0" presId="urn:microsoft.com/office/officeart/2005/8/layout/vList2"/>
    <dgm:cxn modelId="{2737DEA7-793C-41CC-8E5C-14FAF9DABB26}" type="presOf" srcId="{300AC126-3ACD-43CC-B7B1-9798ED2AA9AF}" destId="{19986E11-16A2-48DD-A309-0B73BC92690A}" srcOrd="0" destOrd="0" presId="urn:microsoft.com/office/officeart/2005/8/layout/vList2"/>
    <dgm:cxn modelId="{3F1B04D9-7B98-4F5F-9D75-C71981B1A67A}" srcId="{30DD1BF7-7239-4BF1-A9FC-27FCE6783C3C}" destId="{79253B76-BEAC-4164-B6E8-44C5BB7E87FF}" srcOrd="0" destOrd="0" parTransId="{46D2B253-B509-480B-8024-EA6DB735CAD5}" sibTransId="{D453FDB8-BE51-4562-8998-272B985F13E4}"/>
    <dgm:cxn modelId="{0E605760-96DD-4839-A44E-A20DB3EE5B49}" srcId="{17A6DF4C-93C1-41E6-8F18-DC286CAB52F0}" destId="{300AC126-3ACD-43CC-B7B1-9798ED2AA9AF}" srcOrd="1" destOrd="0" parTransId="{6ED28C4A-22EB-4D63-B494-94C3845357E4}" sibTransId="{79D4EA62-D23E-4DC8-81C8-4025B07B2773}"/>
    <dgm:cxn modelId="{33B0864E-A05A-465C-9F15-3426A210C83C}" type="presOf" srcId="{FC0F6534-8099-4E7E-A449-665A7DF7B39A}" destId="{171E5F67-1034-42F7-A551-3972D8E84CC4}" srcOrd="0" destOrd="3" presId="urn:microsoft.com/office/officeart/2005/8/layout/vList2"/>
    <dgm:cxn modelId="{B8906D53-B15A-4D03-AEA2-AB7A922AB08E}" type="presOf" srcId="{CC154467-69F0-4280-814E-B497D7E2D6CE}" destId="{D12D9D43-8EDE-47F1-995E-59EC291FDE4A}" srcOrd="0" destOrd="0" presId="urn:microsoft.com/office/officeart/2005/8/layout/vList2"/>
    <dgm:cxn modelId="{25E6E1D3-31CA-43C0-AA7A-0D177D85AE57}" type="presOf" srcId="{30DD1BF7-7239-4BF1-A9FC-27FCE6783C3C}" destId="{B2B7E033-37F6-4ECC-B9F1-3704807027DD}" srcOrd="0" destOrd="0" presId="urn:microsoft.com/office/officeart/2005/8/layout/vList2"/>
    <dgm:cxn modelId="{931ACF27-BAB0-4F92-BFE7-1F12EC6C1D6D}" srcId="{300AC126-3ACD-43CC-B7B1-9798ED2AA9AF}" destId="{8D46A9A9-2C5F-4E9E-BCC2-2912A20E3E10}" srcOrd="0" destOrd="0" parTransId="{7A3C9C6F-CE22-4E46-B26A-BA70966B4183}" sibTransId="{6B7B3D2E-CCA4-4228-AEA2-AAF366A0691E}"/>
    <dgm:cxn modelId="{EA87E130-E531-45A8-8456-49F06F9C0085}" srcId="{30DD1BF7-7239-4BF1-A9FC-27FCE6783C3C}" destId="{D06D970B-2944-48E0-ABC1-1F415C2F2E28}" srcOrd="1" destOrd="0" parTransId="{B00E3BAB-B555-4ED4-A75B-47A9E81B2359}" sibTransId="{54B44FDE-28FC-459D-8362-1AB7EDEBD0C8}"/>
    <dgm:cxn modelId="{C6CE3640-3CA9-4218-AE5E-A19FF1BFCF80}" srcId="{30DD1BF7-7239-4BF1-A9FC-27FCE6783C3C}" destId="{FC0F6534-8099-4E7E-A449-665A7DF7B39A}" srcOrd="3" destOrd="0" parTransId="{C91CB957-7F4F-4FFC-B54F-AF362F16D42B}" sibTransId="{5B4E9A3C-F67B-458C-B254-9608FE1994F8}"/>
    <dgm:cxn modelId="{4D16B19F-07AE-4402-8652-538EC94EBED3}" type="presOf" srcId="{D1B27AC7-7AE9-42AD-9B61-4A12976FB544}" destId="{52DDE944-D1C9-47E0-AFDB-FEC1863F3DDC}" srcOrd="0" destOrd="0" presId="urn:microsoft.com/office/officeart/2005/8/layout/vList2"/>
    <dgm:cxn modelId="{653C5D2F-8EA1-46ED-81B8-6BDA7301ACC7}" srcId="{17A6DF4C-93C1-41E6-8F18-DC286CAB52F0}" destId="{CC154467-69F0-4280-814E-B497D7E2D6CE}" srcOrd="0" destOrd="0" parTransId="{E6C21C7C-DD2E-4E06-908D-6F720E990BD4}" sibTransId="{6168E607-6D7C-48E6-BF51-8D646B358E67}"/>
    <dgm:cxn modelId="{493AA149-61B6-43B1-A9A6-59B2784CA85B}" srcId="{CC154467-69F0-4280-814E-B497D7E2D6CE}" destId="{42BF5944-4392-4334-A91B-27AC0A9945B3}" srcOrd="1" destOrd="0" parTransId="{68983201-AC71-49B6-B4D9-5A0C2B61CEC7}" sibTransId="{7E8F5197-3B61-4338-A9A7-7172E52B8F53}"/>
    <dgm:cxn modelId="{2763900B-0FDE-4B9F-A3B9-C75306BDA0E0}" srcId="{30DD1BF7-7239-4BF1-A9FC-27FCE6783C3C}" destId="{A958D141-CD42-4F32-9F5A-9435030737CC}" srcOrd="2" destOrd="0" parTransId="{EFAA5363-74DE-40EA-B0FD-4B9C29088900}" sibTransId="{636BC2EB-AF1A-4860-8955-158813F1542D}"/>
    <dgm:cxn modelId="{3987F284-6C60-4652-B339-1B1D93FD014F}" type="presOf" srcId="{17A6DF4C-93C1-41E6-8F18-DC286CAB52F0}" destId="{1C52C7E2-F0FF-47D2-BAC7-347D6A72B4E4}" srcOrd="0" destOrd="0" presId="urn:microsoft.com/office/officeart/2005/8/layout/vList2"/>
    <dgm:cxn modelId="{50433EAB-0446-4F10-AD4F-F391ABEDC7DC}" srcId="{17A6DF4C-93C1-41E6-8F18-DC286CAB52F0}" destId="{30DD1BF7-7239-4BF1-A9FC-27FCE6783C3C}" srcOrd="2" destOrd="0" parTransId="{D2D884AE-C514-44BA-B389-68770D25F738}" sibTransId="{5E19F7B9-E861-4C56-AE0F-43984D77E89A}"/>
    <dgm:cxn modelId="{0E051152-7105-4828-B324-9B4E374ECFD7}" type="presOf" srcId="{A958D141-CD42-4F32-9F5A-9435030737CC}" destId="{171E5F67-1034-42F7-A551-3972D8E84CC4}" srcOrd="0" destOrd="2" presId="urn:microsoft.com/office/officeart/2005/8/layout/vList2"/>
    <dgm:cxn modelId="{51645694-8174-472E-8868-6C42EF2CF201}" type="presOf" srcId="{42BF5944-4392-4334-A91B-27AC0A9945B3}" destId="{52DDE944-D1C9-47E0-AFDB-FEC1863F3DDC}" srcOrd="0" destOrd="1" presId="urn:microsoft.com/office/officeart/2005/8/layout/vList2"/>
    <dgm:cxn modelId="{1AD35DCD-6991-48A4-85FE-01E3F11CF7F9}" type="presOf" srcId="{D06D970B-2944-48E0-ABC1-1F415C2F2E28}" destId="{171E5F67-1034-42F7-A551-3972D8E84CC4}" srcOrd="0" destOrd="1" presId="urn:microsoft.com/office/officeart/2005/8/layout/vList2"/>
    <dgm:cxn modelId="{84476CEA-DEC0-4469-B6F4-CD9FF21521B7}" srcId="{CC154467-69F0-4280-814E-B497D7E2D6CE}" destId="{D1B27AC7-7AE9-42AD-9B61-4A12976FB544}" srcOrd="0" destOrd="0" parTransId="{9C5DC69F-749B-43EC-B766-D03F05A2CD6B}" sibTransId="{DA8CAF66-3149-4CB6-9292-E4330F70CC25}"/>
    <dgm:cxn modelId="{A87FEC92-CFB0-415A-B379-C416F56588BB}" type="presOf" srcId="{79253B76-BEAC-4164-B6E8-44C5BB7E87FF}" destId="{171E5F67-1034-42F7-A551-3972D8E84CC4}" srcOrd="0" destOrd="0" presId="urn:microsoft.com/office/officeart/2005/8/layout/vList2"/>
    <dgm:cxn modelId="{2FF68556-B515-489D-9240-A51DFDEE7A6E}" type="presParOf" srcId="{1C52C7E2-F0FF-47D2-BAC7-347D6A72B4E4}" destId="{D12D9D43-8EDE-47F1-995E-59EC291FDE4A}" srcOrd="0" destOrd="0" presId="urn:microsoft.com/office/officeart/2005/8/layout/vList2"/>
    <dgm:cxn modelId="{0DCD8C35-8A17-4518-912A-627F28C8DC15}" type="presParOf" srcId="{1C52C7E2-F0FF-47D2-BAC7-347D6A72B4E4}" destId="{52DDE944-D1C9-47E0-AFDB-FEC1863F3DDC}" srcOrd="1" destOrd="0" presId="urn:microsoft.com/office/officeart/2005/8/layout/vList2"/>
    <dgm:cxn modelId="{BCC4426B-10C1-4DFB-914C-B0E2AE346800}" type="presParOf" srcId="{1C52C7E2-F0FF-47D2-BAC7-347D6A72B4E4}" destId="{19986E11-16A2-48DD-A309-0B73BC92690A}" srcOrd="2" destOrd="0" presId="urn:microsoft.com/office/officeart/2005/8/layout/vList2"/>
    <dgm:cxn modelId="{D86F57F5-D93B-48E0-BEC8-6C3B71A01A22}" type="presParOf" srcId="{1C52C7E2-F0FF-47D2-BAC7-347D6A72B4E4}" destId="{C9E0911E-3E3A-4720-A9D8-F1EDAEFBBB4F}" srcOrd="3" destOrd="0" presId="urn:microsoft.com/office/officeart/2005/8/layout/vList2"/>
    <dgm:cxn modelId="{54F93637-A9AB-4CF4-864C-8EA2C3AA009F}" type="presParOf" srcId="{1C52C7E2-F0FF-47D2-BAC7-347D6A72B4E4}" destId="{B2B7E033-37F6-4ECC-B9F1-3704807027DD}" srcOrd="4" destOrd="0" presId="urn:microsoft.com/office/officeart/2005/8/layout/vList2"/>
    <dgm:cxn modelId="{0CBC6D3B-92DE-42C0-91BE-80F21D02820D}" type="presParOf" srcId="{1C52C7E2-F0FF-47D2-BAC7-347D6A72B4E4}" destId="{171E5F67-1034-42F7-A551-3972D8E84CC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FBE064-3CEB-453F-B23E-371FDAF13904}" type="doc">
      <dgm:prSet loTypeId="urn:microsoft.com/office/officeart/2005/8/layout/hProcess11" loCatId="process" qsTypeId="urn:microsoft.com/office/officeart/2005/8/quickstyle/simple1" qsCatId="simple" csTypeId="urn:microsoft.com/office/officeart/2005/8/colors/colorful4" csCatId="colorful" phldr="1"/>
      <dgm:spPr/>
    </dgm:pt>
    <dgm:pt modelId="{1415E931-5275-45DD-893C-972C942CBF71}">
      <dgm:prSet phldrT="[Text]" custT="1"/>
      <dgm:spPr/>
      <dgm:t>
        <a:bodyPr/>
        <a:lstStyle/>
        <a:p>
          <a:r>
            <a:rPr lang="en-US" sz="1600" dirty="0">
              <a:latin typeface="Segoe UI Semilight" panose="020B0402040204020203" pitchFamily="34" charset="0"/>
              <a:cs typeface="Segoe UI Semilight" panose="020B0402040204020203" pitchFamily="34" charset="0"/>
            </a:rPr>
            <a:t>Ensure in F11: Periodicity of GSTR-1 is configured as quarterly</a:t>
          </a:r>
          <a:endParaRPr lang="en-IN" sz="1600" dirty="0">
            <a:latin typeface="Segoe UI Semilight" panose="020B0402040204020203" pitchFamily="34" charset="0"/>
            <a:cs typeface="Segoe UI Semilight" panose="020B0402040204020203" pitchFamily="34" charset="0"/>
          </a:endParaRPr>
        </a:p>
      </dgm:t>
    </dgm:pt>
    <dgm:pt modelId="{4EA6128B-99EB-4A54-9506-987376FA8001}" type="parTrans" cxnId="{F9E59C40-2F0D-480D-B421-7D5494F132E4}">
      <dgm:prSet/>
      <dgm:spPr/>
      <dgm:t>
        <a:bodyPr/>
        <a:lstStyle/>
        <a:p>
          <a:endParaRPr lang="en-IN"/>
        </a:p>
      </dgm:t>
    </dgm:pt>
    <dgm:pt modelId="{84EE5D41-0DAF-4947-A07C-5B156C11B3B9}" type="sibTrans" cxnId="{F9E59C40-2F0D-480D-B421-7D5494F132E4}">
      <dgm:prSet/>
      <dgm:spPr/>
      <dgm:t>
        <a:bodyPr/>
        <a:lstStyle/>
        <a:p>
          <a:endParaRPr lang="en-IN"/>
        </a:p>
      </dgm:t>
    </dgm:pt>
    <dgm:pt modelId="{2F04148B-A327-4B34-B3DA-4DAC40F3EFC9}">
      <dgm:prSet phldrT="[Text]" custT="1"/>
      <dgm:spPr/>
      <dgm:t>
        <a:bodyPr/>
        <a:lstStyle/>
        <a:p>
          <a:r>
            <a:rPr lang="en-US" sz="1600" dirty="0">
              <a:latin typeface="Segoe UI Semilight" panose="020B0402040204020203" pitchFamily="34" charset="0"/>
              <a:cs typeface="Segoe UI Semilight" panose="020B0402040204020203" pitchFamily="34" charset="0"/>
            </a:rPr>
            <a:t>First three months of the quarter &gt; F2: Period select respective month F12 &gt; consider report period instead of return filing period for online upload. </a:t>
          </a:r>
          <a:endParaRPr lang="en-IN" sz="1600" dirty="0">
            <a:latin typeface="Segoe UI Semilight" panose="020B0402040204020203" pitchFamily="34" charset="0"/>
            <a:cs typeface="Segoe UI Semilight" panose="020B0402040204020203" pitchFamily="34" charset="0"/>
          </a:endParaRPr>
        </a:p>
      </dgm:t>
    </dgm:pt>
    <dgm:pt modelId="{618151D3-C747-41C9-BA52-A743FEF0463F}" type="parTrans" cxnId="{50909535-2C2D-48A8-BED7-9970C7BAAC57}">
      <dgm:prSet/>
      <dgm:spPr/>
      <dgm:t>
        <a:bodyPr/>
        <a:lstStyle/>
        <a:p>
          <a:endParaRPr lang="en-IN"/>
        </a:p>
      </dgm:t>
    </dgm:pt>
    <dgm:pt modelId="{44F35272-216D-4E7A-9ED9-F658F538444B}" type="sibTrans" cxnId="{50909535-2C2D-48A8-BED7-9970C7BAAC57}">
      <dgm:prSet/>
      <dgm:spPr/>
      <dgm:t>
        <a:bodyPr/>
        <a:lstStyle/>
        <a:p>
          <a:endParaRPr lang="en-IN"/>
        </a:p>
      </dgm:t>
    </dgm:pt>
    <dgm:pt modelId="{4637D94B-44C5-40D8-8E77-9FDC5E1DA7C3}">
      <dgm:prSet phldrT="[Text]" custT="1"/>
      <dgm:spPr/>
      <dgm:t>
        <a:bodyPr/>
        <a:lstStyle/>
        <a:p>
          <a:r>
            <a:rPr lang="en-US" sz="1600" dirty="0">
              <a:latin typeface="Segoe UI Semilight" panose="020B0402040204020203" pitchFamily="34" charset="0"/>
              <a:cs typeface="Segoe UI Semilight" panose="020B0402040204020203" pitchFamily="34" charset="0"/>
            </a:rPr>
            <a:t>After uploading Last month of the quarter &gt; select the quarter period to upload pending summary and file the details on the portal.</a:t>
          </a:r>
          <a:endParaRPr lang="en-IN" sz="1600" dirty="0">
            <a:latin typeface="Segoe UI Semilight" panose="020B0402040204020203" pitchFamily="34" charset="0"/>
            <a:cs typeface="Segoe UI Semilight" panose="020B0402040204020203" pitchFamily="34" charset="0"/>
          </a:endParaRPr>
        </a:p>
      </dgm:t>
    </dgm:pt>
    <dgm:pt modelId="{2F62F1FE-6827-4DAA-AC59-0FDA54E7A01D}" type="parTrans" cxnId="{DDF6DF32-05D1-43AF-AA39-DAB72EEBA77E}">
      <dgm:prSet/>
      <dgm:spPr/>
      <dgm:t>
        <a:bodyPr/>
        <a:lstStyle/>
        <a:p>
          <a:endParaRPr lang="en-IN"/>
        </a:p>
      </dgm:t>
    </dgm:pt>
    <dgm:pt modelId="{3ABDB76A-7FAF-4057-B2D2-3233ABDF1035}" type="sibTrans" cxnId="{DDF6DF32-05D1-43AF-AA39-DAB72EEBA77E}">
      <dgm:prSet/>
      <dgm:spPr/>
      <dgm:t>
        <a:bodyPr/>
        <a:lstStyle/>
        <a:p>
          <a:endParaRPr lang="en-IN"/>
        </a:p>
      </dgm:t>
    </dgm:pt>
    <dgm:pt modelId="{FABE0666-742F-4FB8-B2C6-DD4A58B6E274}">
      <dgm:prSet phldrT="[Text]" custT="1"/>
      <dgm:spPr/>
      <dgm:t>
        <a:bodyPr/>
        <a:lstStyle/>
        <a:p>
          <a:r>
            <a:rPr lang="en-US" sz="1600" dirty="0">
              <a:latin typeface="Segoe UI Semilight" panose="020B0402040204020203" pitchFamily="34" charset="0"/>
              <a:cs typeface="Segoe UI Semilight" panose="020B0402040204020203" pitchFamily="34" charset="0"/>
            </a:rPr>
            <a:t>Submit the return on the portal and update the status as “Marked as Signed” in Tally</a:t>
          </a:r>
          <a:endParaRPr lang="en-IN" sz="1600" dirty="0">
            <a:latin typeface="Segoe UI Semilight" panose="020B0402040204020203" pitchFamily="34" charset="0"/>
            <a:cs typeface="Segoe UI Semilight" panose="020B0402040204020203" pitchFamily="34" charset="0"/>
          </a:endParaRPr>
        </a:p>
      </dgm:t>
    </dgm:pt>
    <dgm:pt modelId="{4881F9A1-F57A-48A3-8CFE-A1EBBBAF65D0}" type="parTrans" cxnId="{32587899-4562-41B2-A61E-C1176EC9D18C}">
      <dgm:prSet/>
      <dgm:spPr/>
      <dgm:t>
        <a:bodyPr/>
        <a:lstStyle/>
        <a:p>
          <a:endParaRPr lang="en-IN"/>
        </a:p>
      </dgm:t>
    </dgm:pt>
    <dgm:pt modelId="{D256589C-69D6-4749-B156-6F5E129109D4}" type="sibTrans" cxnId="{32587899-4562-41B2-A61E-C1176EC9D18C}">
      <dgm:prSet/>
      <dgm:spPr/>
      <dgm:t>
        <a:bodyPr/>
        <a:lstStyle/>
        <a:p>
          <a:endParaRPr lang="en-IN"/>
        </a:p>
      </dgm:t>
    </dgm:pt>
    <dgm:pt modelId="{2F7249C4-156E-4CE5-87DF-4312CF3002AB}">
      <dgm:prSet phldrT="[Text]" custT="1"/>
      <dgm:spPr/>
      <dgm:t>
        <a:bodyPr/>
        <a:lstStyle/>
        <a:p>
          <a:r>
            <a:rPr lang="en-US" sz="1600" dirty="0">
              <a:latin typeface="Segoe UI Semilight" panose="020B0402040204020203" pitchFamily="34" charset="0"/>
              <a:cs typeface="Segoe UI Semilight" panose="020B0402040204020203" pitchFamily="34" charset="0"/>
            </a:rPr>
            <a:t>Download the respective month for reconciling it and file the return directly on the porta for each month</a:t>
          </a:r>
          <a:endParaRPr lang="en-IN" sz="1600" dirty="0">
            <a:latin typeface="Segoe UI Semilight" panose="020B0402040204020203" pitchFamily="34" charset="0"/>
            <a:cs typeface="Segoe UI Semilight" panose="020B0402040204020203" pitchFamily="34" charset="0"/>
          </a:endParaRPr>
        </a:p>
      </dgm:t>
    </dgm:pt>
    <dgm:pt modelId="{A6B35A03-B2B2-4CD7-978D-4DA7D389CACC}" type="parTrans" cxnId="{B0E76290-E73D-41C6-9F15-438D2791998C}">
      <dgm:prSet/>
      <dgm:spPr/>
      <dgm:t>
        <a:bodyPr/>
        <a:lstStyle/>
        <a:p>
          <a:endParaRPr lang="en-IN"/>
        </a:p>
      </dgm:t>
    </dgm:pt>
    <dgm:pt modelId="{869D77A2-CE9B-4378-914F-A8881843099B}" type="sibTrans" cxnId="{B0E76290-E73D-41C6-9F15-438D2791998C}">
      <dgm:prSet/>
      <dgm:spPr/>
      <dgm:t>
        <a:bodyPr/>
        <a:lstStyle/>
        <a:p>
          <a:endParaRPr lang="en-IN"/>
        </a:p>
      </dgm:t>
    </dgm:pt>
    <dgm:pt modelId="{D43BAB5F-6593-4ECE-A8A7-558AAF6419E5}" type="pres">
      <dgm:prSet presAssocID="{A8FBE064-3CEB-453F-B23E-371FDAF13904}" presName="Name0" presStyleCnt="0">
        <dgm:presLayoutVars>
          <dgm:dir/>
          <dgm:resizeHandles val="exact"/>
        </dgm:presLayoutVars>
      </dgm:prSet>
      <dgm:spPr/>
    </dgm:pt>
    <dgm:pt modelId="{F0836C3E-C5E9-41D1-AAE7-CA4D817852C1}" type="pres">
      <dgm:prSet presAssocID="{A8FBE064-3CEB-453F-B23E-371FDAF13904}" presName="arrow" presStyleLbl="bgShp" presStyleIdx="0" presStyleCnt="1"/>
      <dgm:spPr/>
    </dgm:pt>
    <dgm:pt modelId="{ECED6D2E-5474-4FA9-82EE-FF7D07D65C80}" type="pres">
      <dgm:prSet presAssocID="{A8FBE064-3CEB-453F-B23E-371FDAF13904}" presName="points" presStyleCnt="0"/>
      <dgm:spPr/>
    </dgm:pt>
    <dgm:pt modelId="{31B58EF7-8BC3-49F9-BCD9-5EB7630E6625}" type="pres">
      <dgm:prSet presAssocID="{1415E931-5275-45DD-893C-972C942CBF71}" presName="compositeA" presStyleCnt="0"/>
      <dgm:spPr/>
    </dgm:pt>
    <dgm:pt modelId="{396D42ED-F054-4A86-865E-9EA7ABA3EFE5}" type="pres">
      <dgm:prSet presAssocID="{1415E931-5275-45DD-893C-972C942CBF71}" presName="textA" presStyleLbl="revTx" presStyleIdx="0" presStyleCnt="5" custScaleX="165968">
        <dgm:presLayoutVars>
          <dgm:bulletEnabled val="1"/>
        </dgm:presLayoutVars>
      </dgm:prSet>
      <dgm:spPr/>
      <dgm:t>
        <a:bodyPr/>
        <a:lstStyle/>
        <a:p>
          <a:endParaRPr lang="en-US"/>
        </a:p>
      </dgm:t>
    </dgm:pt>
    <dgm:pt modelId="{4C5C38EB-B997-4128-857D-BF4E98D8ACC0}" type="pres">
      <dgm:prSet presAssocID="{1415E931-5275-45DD-893C-972C942CBF71}" presName="circleA" presStyleLbl="node1" presStyleIdx="0" presStyleCnt="5"/>
      <dgm:spPr/>
    </dgm:pt>
    <dgm:pt modelId="{F2FD61EC-EADA-4243-BF3C-3C1CACC70162}" type="pres">
      <dgm:prSet presAssocID="{1415E931-5275-45DD-893C-972C942CBF71}" presName="spaceA" presStyleCnt="0"/>
      <dgm:spPr/>
    </dgm:pt>
    <dgm:pt modelId="{544045D2-1A20-4032-B12D-FAA66E93AA72}" type="pres">
      <dgm:prSet presAssocID="{84EE5D41-0DAF-4947-A07C-5B156C11B3B9}" presName="space" presStyleCnt="0"/>
      <dgm:spPr/>
    </dgm:pt>
    <dgm:pt modelId="{147C3985-E67E-48F3-9891-468A3A825EC5}" type="pres">
      <dgm:prSet presAssocID="{2F04148B-A327-4B34-B3DA-4DAC40F3EFC9}" presName="compositeB" presStyleCnt="0"/>
      <dgm:spPr/>
    </dgm:pt>
    <dgm:pt modelId="{86FE1D3F-27BC-4111-85EC-FB91D6145774}" type="pres">
      <dgm:prSet presAssocID="{2F04148B-A327-4B34-B3DA-4DAC40F3EFC9}" presName="textB" presStyleLbl="revTx" presStyleIdx="1" presStyleCnt="5" custScaleX="219477">
        <dgm:presLayoutVars>
          <dgm:bulletEnabled val="1"/>
        </dgm:presLayoutVars>
      </dgm:prSet>
      <dgm:spPr/>
      <dgm:t>
        <a:bodyPr/>
        <a:lstStyle/>
        <a:p>
          <a:endParaRPr lang="en-US"/>
        </a:p>
      </dgm:t>
    </dgm:pt>
    <dgm:pt modelId="{75210E4D-363E-4929-80F3-B9EEC45560EA}" type="pres">
      <dgm:prSet presAssocID="{2F04148B-A327-4B34-B3DA-4DAC40F3EFC9}" presName="circleB" presStyleLbl="node1" presStyleIdx="1" presStyleCnt="5"/>
      <dgm:spPr/>
    </dgm:pt>
    <dgm:pt modelId="{AED0CED8-3493-4185-9055-9D7AEF8641DA}" type="pres">
      <dgm:prSet presAssocID="{2F04148B-A327-4B34-B3DA-4DAC40F3EFC9}" presName="spaceB" presStyleCnt="0"/>
      <dgm:spPr/>
    </dgm:pt>
    <dgm:pt modelId="{755B60DD-3220-4152-8262-F49103193BEE}" type="pres">
      <dgm:prSet presAssocID="{44F35272-216D-4E7A-9ED9-F658F538444B}" presName="space" presStyleCnt="0"/>
      <dgm:spPr/>
    </dgm:pt>
    <dgm:pt modelId="{E8E5B8CC-F24B-4118-8913-EC862F07CA0F}" type="pres">
      <dgm:prSet presAssocID="{2F7249C4-156E-4CE5-87DF-4312CF3002AB}" presName="compositeA" presStyleCnt="0"/>
      <dgm:spPr/>
    </dgm:pt>
    <dgm:pt modelId="{7E123BB1-0EB2-4734-BB05-9B235907184D}" type="pres">
      <dgm:prSet presAssocID="{2F7249C4-156E-4CE5-87DF-4312CF3002AB}" presName="textA" presStyleLbl="revTx" presStyleIdx="2" presStyleCnt="5" custScaleX="146433">
        <dgm:presLayoutVars>
          <dgm:bulletEnabled val="1"/>
        </dgm:presLayoutVars>
      </dgm:prSet>
      <dgm:spPr/>
      <dgm:t>
        <a:bodyPr/>
        <a:lstStyle/>
        <a:p>
          <a:endParaRPr lang="en-US"/>
        </a:p>
      </dgm:t>
    </dgm:pt>
    <dgm:pt modelId="{3D0C477D-1404-40DC-B7A7-3EE2896404D8}" type="pres">
      <dgm:prSet presAssocID="{2F7249C4-156E-4CE5-87DF-4312CF3002AB}" presName="circleA" presStyleLbl="node1" presStyleIdx="2" presStyleCnt="5"/>
      <dgm:spPr/>
    </dgm:pt>
    <dgm:pt modelId="{2570C543-3421-4D36-8A9F-9BC42F5A5B3E}" type="pres">
      <dgm:prSet presAssocID="{2F7249C4-156E-4CE5-87DF-4312CF3002AB}" presName="spaceA" presStyleCnt="0"/>
      <dgm:spPr/>
    </dgm:pt>
    <dgm:pt modelId="{40BD4E10-A8AA-4426-9E0D-40F8434A3B64}" type="pres">
      <dgm:prSet presAssocID="{869D77A2-CE9B-4378-914F-A8881843099B}" presName="space" presStyleCnt="0"/>
      <dgm:spPr/>
    </dgm:pt>
    <dgm:pt modelId="{C6E06BDB-C759-41B3-B9E6-128F0781D4E2}" type="pres">
      <dgm:prSet presAssocID="{4637D94B-44C5-40D8-8E77-9FDC5E1DA7C3}" presName="compositeB" presStyleCnt="0"/>
      <dgm:spPr/>
    </dgm:pt>
    <dgm:pt modelId="{721BF6E9-8C0C-429C-9444-64169940FAC8}" type="pres">
      <dgm:prSet presAssocID="{4637D94B-44C5-40D8-8E77-9FDC5E1DA7C3}" presName="textB" presStyleLbl="revTx" presStyleIdx="3" presStyleCnt="5" custScaleX="152721">
        <dgm:presLayoutVars>
          <dgm:bulletEnabled val="1"/>
        </dgm:presLayoutVars>
      </dgm:prSet>
      <dgm:spPr/>
      <dgm:t>
        <a:bodyPr/>
        <a:lstStyle/>
        <a:p>
          <a:endParaRPr lang="en-US"/>
        </a:p>
      </dgm:t>
    </dgm:pt>
    <dgm:pt modelId="{E617B932-43AF-426A-AB35-D3B7979727F9}" type="pres">
      <dgm:prSet presAssocID="{4637D94B-44C5-40D8-8E77-9FDC5E1DA7C3}" presName="circleB" presStyleLbl="node1" presStyleIdx="3" presStyleCnt="5"/>
      <dgm:spPr/>
    </dgm:pt>
    <dgm:pt modelId="{09564D4B-B154-4239-BD1E-7ACC5CD31006}" type="pres">
      <dgm:prSet presAssocID="{4637D94B-44C5-40D8-8E77-9FDC5E1DA7C3}" presName="spaceB" presStyleCnt="0"/>
      <dgm:spPr/>
    </dgm:pt>
    <dgm:pt modelId="{4D7E5E5A-FAE6-4666-9247-DA3A0C035368}" type="pres">
      <dgm:prSet presAssocID="{3ABDB76A-7FAF-4057-B2D2-3233ABDF1035}" presName="space" presStyleCnt="0"/>
      <dgm:spPr/>
    </dgm:pt>
    <dgm:pt modelId="{B7AC3ED3-77EA-48D7-A768-1CE2616859C9}" type="pres">
      <dgm:prSet presAssocID="{FABE0666-742F-4FB8-B2C6-DD4A58B6E274}" presName="compositeA" presStyleCnt="0"/>
      <dgm:spPr/>
    </dgm:pt>
    <dgm:pt modelId="{01F7EC72-1E9C-4EAE-A1CE-33E25E35E7D5}" type="pres">
      <dgm:prSet presAssocID="{FABE0666-742F-4FB8-B2C6-DD4A58B6E274}" presName="textA" presStyleLbl="revTx" presStyleIdx="4" presStyleCnt="5" custScaleX="128631">
        <dgm:presLayoutVars>
          <dgm:bulletEnabled val="1"/>
        </dgm:presLayoutVars>
      </dgm:prSet>
      <dgm:spPr/>
      <dgm:t>
        <a:bodyPr/>
        <a:lstStyle/>
        <a:p>
          <a:endParaRPr lang="en-US"/>
        </a:p>
      </dgm:t>
    </dgm:pt>
    <dgm:pt modelId="{3B61A7F1-3919-4E0F-AEA0-5317A8AEE16F}" type="pres">
      <dgm:prSet presAssocID="{FABE0666-742F-4FB8-B2C6-DD4A58B6E274}" presName="circleA" presStyleLbl="node1" presStyleIdx="4" presStyleCnt="5"/>
      <dgm:spPr/>
    </dgm:pt>
    <dgm:pt modelId="{910EBA5A-C6E7-48ED-B3C8-D0C0707609A9}" type="pres">
      <dgm:prSet presAssocID="{FABE0666-742F-4FB8-B2C6-DD4A58B6E274}" presName="spaceA" presStyleCnt="0"/>
      <dgm:spPr/>
    </dgm:pt>
  </dgm:ptLst>
  <dgm:cxnLst>
    <dgm:cxn modelId="{DDF6DF32-05D1-43AF-AA39-DAB72EEBA77E}" srcId="{A8FBE064-3CEB-453F-B23E-371FDAF13904}" destId="{4637D94B-44C5-40D8-8E77-9FDC5E1DA7C3}" srcOrd="3" destOrd="0" parTransId="{2F62F1FE-6827-4DAA-AC59-0FDA54E7A01D}" sibTransId="{3ABDB76A-7FAF-4057-B2D2-3233ABDF1035}"/>
    <dgm:cxn modelId="{32587899-4562-41B2-A61E-C1176EC9D18C}" srcId="{A8FBE064-3CEB-453F-B23E-371FDAF13904}" destId="{FABE0666-742F-4FB8-B2C6-DD4A58B6E274}" srcOrd="4" destOrd="0" parTransId="{4881F9A1-F57A-48A3-8CFE-A1EBBBAF65D0}" sibTransId="{D256589C-69D6-4749-B156-6F5E129109D4}"/>
    <dgm:cxn modelId="{B0E76290-E73D-41C6-9F15-438D2791998C}" srcId="{A8FBE064-3CEB-453F-B23E-371FDAF13904}" destId="{2F7249C4-156E-4CE5-87DF-4312CF3002AB}" srcOrd="2" destOrd="0" parTransId="{A6B35A03-B2B2-4CD7-978D-4DA7D389CACC}" sibTransId="{869D77A2-CE9B-4378-914F-A8881843099B}"/>
    <dgm:cxn modelId="{A4CDAC68-9D02-4815-956C-6E8BC4BE04D1}" type="presOf" srcId="{1415E931-5275-45DD-893C-972C942CBF71}" destId="{396D42ED-F054-4A86-865E-9EA7ABA3EFE5}" srcOrd="0" destOrd="0" presId="urn:microsoft.com/office/officeart/2005/8/layout/hProcess11"/>
    <dgm:cxn modelId="{DDBD4E50-7A5B-45AC-A8C8-6C6237DC81A8}" type="presOf" srcId="{2F04148B-A327-4B34-B3DA-4DAC40F3EFC9}" destId="{86FE1D3F-27BC-4111-85EC-FB91D6145774}" srcOrd="0" destOrd="0" presId="urn:microsoft.com/office/officeart/2005/8/layout/hProcess11"/>
    <dgm:cxn modelId="{01EE31C5-3473-4707-B2F0-3D3A1E2D787F}" type="presOf" srcId="{4637D94B-44C5-40D8-8E77-9FDC5E1DA7C3}" destId="{721BF6E9-8C0C-429C-9444-64169940FAC8}" srcOrd="0" destOrd="0" presId="urn:microsoft.com/office/officeart/2005/8/layout/hProcess11"/>
    <dgm:cxn modelId="{50909535-2C2D-48A8-BED7-9970C7BAAC57}" srcId="{A8FBE064-3CEB-453F-B23E-371FDAF13904}" destId="{2F04148B-A327-4B34-B3DA-4DAC40F3EFC9}" srcOrd="1" destOrd="0" parTransId="{618151D3-C747-41C9-BA52-A743FEF0463F}" sibTransId="{44F35272-216D-4E7A-9ED9-F658F538444B}"/>
    <dgm:cxn modelId="{F3ED8339-749B-4D2B-95D0-00D050B868F8}" type="presOf" srcId="{2F7249C4-156E-4CE5-87DF-4312CF3002AB}" destId="{7E123BB1-0EB2-4734-BB05-9B235907184D}" srcOrd="0" destOrd="0" presId="urn:microsoft.com/office/officeart/2005/8/layout/hProcess11"/>
    <dgm:cxn modelId="{AE81225A-B668-4EEC-A67D-EDD0DBCD7571}" type="presOf" srcId="{FABE0666-742F-4FB8-B2C6-DD4A58B6E274}" destId="{01F7EC72-1E9C-4EAE-A1CE-33E25E35E7D5}" srcOrd="0" destOrd="0" presId="urn:microsoft.com/office/officeart/2005/8/layout/hProcess11"/>
    <dgm:cxn modelId="{F9E59C40-2F0D-480D-B421-7D5494F132E4}" srcId="{A8FBE064-3CEB-453F-B23E-371FDAF13904}" destId="{1415E931-5275-45DD-893C-972C942CBF71}" srcOrd="0" destOrd="0" parTransId="{4EA6128B-99EB-4A54-9506-987376FA8001}" sibTransId="{84EE5D41-0DAF-4947-A07C-5B156C11B3B9}"/>
    <dgm:cxn modelId="{1655592A-DAFE-449B-8862-EAB5E89EBFA8}" type="presOf" srcId="{A8FBE064-3CEB-453F-B23E-371FDAF13904}" destId="{D43BAB5F-6593-4ECE-A8A7-558AAF6419E5}" srcOrd="0" destOrd="0" presId="urn:microsoft.com/office/officeart/2005/8/layout/hProcess11"/>
    <dgm:cxn modelId="{021EF121-2B06-4293-8C93-3A963C8DFB05}" type="presParOf" srcId="{D43BAB5F-6593-4ECE-A8A7-558AAF6419E5}" destId="{F0836C3E-C5E9-41D1-AAE7-CA4D817852C1}" srcOrd="0" destOrd="0" presId="urn:microsoft.com/office/officeart/2005/8/layout/hProcess11"/>
    <dgm:cxn modelId="{54B5ED08-E401-4908-A59C-38095C7B8597}" type="presParOf" srcId="{D43BAB5F-6593-4ECE-A8A7-558AAF6419E5}" destId="{ECED6D2E-5474-4FA9-82EE-FF7D07D65C80}" srcOrd="1" destOrd="0" presId="urn:microsoft.com/office/officeart/2005/8/layout/hProcess11"/>
    <dgm:cxn modelId="{D6C21061-9007-4CF8-84C8-8A56AE57ED1D}" type="presParOf" srcId="{ECED6D2E-5474-4FA9-82EE-FF7D07D65C80}" destId="{31B58EF7-8BC3-49F9-BCD9-5EB7630E6625}" srcOrd="0" destOrd="0" presId="urn:microsoft.com/office/officeart/2005/8/layout/hProcess11"/>
    <dgm:cxn modelId="{6970D2FD-ABE1-404E-B9E1-80807AD3DB1C}" type="presParOf" srcId="{31B58EF7-8BC3-49F9-BCD9-5EB7630E6625}" destId="{396D42ED-F054-4A86-865E-9EA7ABA3EFE5}" srcOrd="0" destOrd="0" presId="urn:microsoft.com/office/officeart/2005/8/layout/hProcess11"/>
    <dgm:cxn modelId="{DDD84460-1A76-46BE-A019-DA5244599A2E}" type="presParOf" srcId="{31B58EF7-8BC3-49F9-BCD9-5EB7630E6625}" destId="{4C5C38EB-B997-4128-857D-BF4E98D8ACC0}" srcOrd="1" destOrd="0" presId="urn:microsoft.com/office/officeart/2005/8/layout/hProcess11"/>
    <dgm:cxn modelId="{6ED8E0A9-E23A-4B56-A42C-3322E196C772}" type="presParOf" srcId="{31B58EF7-8BC3-49F9-BCD9-5EB7630E6625}" destId="{F2FD61EC-EADA-4243-BF3C-3C1CACC70162}" srcOrd="2" destOrd="0" presId="urn:microsoft.com/office/officeart/2005/8/layout/hProcess11"/>
    <dgm:cxn modelId="{1F6D8174-A293-4719-B3DB-17691A6B827D}" type="presParOf" srcId="{ECED6D2E-5474-4FA9-82EE-FF7D07D65C80}" destId="{544045D2-1A20-4032-B12D-FAA66E93AA72}" srcOrd="1" destOrd="0" presId="urn:microsoft.com/office/officeart/2005/8/layout/hProcess11"/>
    <dgm:cxn modelId="{8A77619A-E23E-42B1-93FB-90F23293FE2A}" type="presParOf" srcId="{ECED6D2E-5474-4FA9-82EE-FF7D07D65C80}" destId="{147C3985-E67E-48F3-9891-468A3A825EC5}" srcOrd="2" destOrd="0" presId="urn:microsoft.com/office/officeart/2005/8/layout/hProcess11"/>
    <dgm:cxn modelId="{4ABE56A8-4564-4F68-813D-62335F8594AD}" type="presParOf" srcId="{147C3985-E67E-48F3-9891-468A3A825EC5}" destId="{86FE1D3F-27BC-4111-85EC-FB91D6145774}" srcOrd="0" destOrd="0" presId="urn:microsoft.com/office/officeart/2005/8/layout/hProcess11"/>
    <dgm:cxn modelId="{7AE0A198-DD47-4D2D-BD20-A7C651E3542C}" type="presParOf" srcId="{147C3985-E67E-48F3-9891-468A3A825EC5}" destId="{75210E4D-363E-4929-80F3-B9EEC45560EA}" srcOrd="1" destOrd="0" presId="urn:microsoft.com/office/officeart/2005/8/layout/hProcess11"/>
    <dgm:cxn modelId="{AE5157EE-571C-4CBC-AD99-E63D58886037}" type="presParOf" srcId="{147C3985-E67E-48F3-9891-468A3A825EC5}" destId="{AED0CED8-3493-4185-9055-9D7AEF8641DA}" srcOrd="2" destOrd="0" presId="urn:microsoft.com/office/officeart/2005/8/layout/hProcess11"/>
    <dgm:cxn modelId="{4C6816CB-14FD-4485-AC19-A8D599489D86}" type="presParOf" srcId="{ECED6D2E-5474-4FA9-82EE-FF7D07D65C80}" destId="{755B60DD-3220-4152-8262-F49103193BEE}" srcOrd="3" destOrd="0" presId="urn:microsoft.com/office/officeart/2005/8/layout/hProcess11"/>
    <dgm:cxn modelId="{6CD16FE1-22E8-43FC-8965-F6DC6AEDBF04}" type="presParOf" srcId="{ECED6D2E-5474-4FA9-82EE-FF7D07D65C80}" destId="{E8E5B8CC-F24B-4118-8913-EC862F07CA0F}" srcOrd="4" destOrd="0" presId="urn:microsoft.com/office/officeart/2005/8/layout/hProcess11"/>
    <dgm:cxn modelId="{A90F65AA-06D3-4987-A4F2-BE53E1599E78}" type="presParOf" srcId="{E8E5B8CC-F24B-4118-8913-EC862F07CA0F}" destId="{7E123BB1-0EB2-4734-BB05-9B235907184D}" srcOrd="0" destOrd="0" presId="urn:microsoft.com/office/officeart/2005/8/layout/hProcess11"/>
    <dgm:cxn modelId="{ABAD17BB-38CD-49FA-8167-A88BDB5C3F8A}" type="presParOf" srcId="{E8E5B8CC-F24B-4118-8913-EC862F07CA0F}" destId="{3D0C477D-1404-40DC-B7A7-3EE2896404D8}" srcOrd="1" destOrd="0" presId="urn:microsoft.com/office/officeart/2005/8/layout/hProcess11"/>
    <dgm:cxn modelId="{C5A86635-EAB1-4457-83FC-C93EFE99D58C}" type="presParOf" srcId="{E8E5B8CC-F24B-4118-8913-EC862F07CA0F}" destId="{2570C543-3421-4D36-8A9F-9BC42F5A5B3E}" srcOrd="2" destOrd="0" presId="urn:microsoft.com/office/officeart/2005/8/layout/hProcess11"/>
    <dgm:cxn modelId="{2BB4079F-D9D7-4A48-BB02-0561EC471666}" type="presParOf" srcId="{ECED6D2E-5474-4FA9-82EE-FF7D07D65C80}" destId="{40BD4E10-A8AA-4426-9E0D-40F8434A3B64}" srcOrd="5" destOrd="0" presId="urn:microsoft.com/office/officeart/2005/8/layout/hProcess11"/>
    <dgm:cxn modelId="{95B336D4-0210-46FB-9A15-783AD775026E}" type="presParOf" srcId="{ECED6D2E-5474-4FA9-82EE-FF7D07D65C80}" destId="{C6E06BDB-C759-41B3-B9E6-128F0781D4E2}" srcOrd="6" destOrd="0" presId="urn:microsoft.com/office/officeart/2005/8/layout/hProcess11"/>
    <dgm:cxn modelId="{9097A084-CBFD-4E8E-A5A6-763DD7B1DFAA}" type="presParOf" srcId="{C6E06BDB-C759-41B3-B9E6-128F0781D4E2}" destId="{721BF6E9-8C0C-429C-9444-64169940FAC8}" srcOrd="0" destOrd="0" presId="urn:microsoft.com/office/officeart/2005/8/layout/hProcess11"/>
    <dgm:cxn modelId="{CE449814-4CCC-4389-94B6-673AB6DF1D46}" type="presParOf" srcId="{C6E06BDB-C759-41B3-B9E6-128F0781D4E2}" destId="{E617B932-43AF-426A-AB35-D3B7979727F9}" srcOrd="1" destOrd="0" presId="urn:microsoft.com/office/officeart/2005/8/layout/hProcess11"/>
    <dgm:cxn modelId="{023C0AF2-634F-490D-A429-AA4CC79CCF83}" type="presParOf" srcId="{C6E06BDB-C759-41B3-B9E6-128F0781D4E2}" destId="{09564D4B-B154-4239-BD1E-7ACC5CD31006}" srcOrd="2" destOrd="0" presId="urn:microsoft.com/office/officeart/2005/8/layout/hProcess11"/>
    <dgm:cxn modelId="{9953079B-889B-405D-AB0C-328435D8338A}" type="presParOf" srcId="{ECED6D2E-5474-4FA9-82EE-FF7D07D65C80}" destId="{4D7E5E5A-FAE6-4666-9247-DA3A0C035368}" srcOrd="7" destOrd="0" presId="urn:microsoft.com/office/officeart/2005/8/layout/hProcess11"/>
    <dgm:cxn modelId="{D7F143A8-CFF4-4D0A-97C5-FB763A79D4DE}" type="presParOf" srcId="{ECED6D2E-5474-4FA9-82EE-FF7D07D65C80}" destId="{B7AC3ED3-77EA-48D7-A768-1CE2616859C9}" srcOrd="8" destOrd="0" presId="urn:microsoft.com/office/officeart/2005/8/layout/hProcess11"/>
    <dgm:cxn modelId="{B68E3DB0-B0B7-4D59-8C74-CB2D594D973B}" type="presParOf" srcId="{B7AC3ED3-77EA-48D7-A768-1CE2616859C9}" destId="{01F7EC72-1E9C-4EAE-A1CE-33E25E35E7D5}" srcOrd="0" destOrd="0" presId="urn:microsoft.com/office/officeart/2005/8/layout/hProcess11"/>
    <dgm:cxn modelId="{03292964-B625-4BE3-A6A3-8992A13CC1DD}" type="presParOf" srcId="{B7AC3ED3-77EA-48D7-A768-1CE2616859C9}" destId="{3B61A7F1-3919-4E0F-AEA0-5317A8AEE16F}" srcOrd="1" destOrd="0" presId="urn:microsoft.com/office/officeart/2005/8/layout/hProcess11"/>
    <dgm:cxn modelId="{3695A094-8AF1-4437-86C0-90BB52B5F06F}" type="presParOf" srcId="{B7AC3ED3-77EA-48D7-A768-1CE2616859C9}" destId="{910EBA5A-C6E7-48ED-B3C8-D0C0707609A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8FBE064-3CEB-453F-B23E-371FDAF13904}" type="doc">
      <dgm:prSet loTypeId="urn:microsoft.com/office/officeart/2016/7/layout/RepeatingBendingProcessNew" loCatId="process" qsTypeId="urn:microsoft.com/office/officeart/2005/8/quickstyle/simple4" qsCatId="simple" csTypeId="urn:microsoft.com/office/officeart/2005/8/colors/colorful5" csCatId="colorful" phldr="1"/>
      <dgm:spPr/>
    </dgm:pt>
    <dgm:pt modelId="{1415E931-5275-45DD-893C-972C942CBF71}">
      <dgm:prSet phldrT="[Text]"/>
      <dgm:spPr/>
      <dgm:t>
        <a:bodyPr/>
        <a:lstStyle/>
        <a:p>
          <a:r>
            <a:rPr lang="en-US" dirty="0">
              <a:latin typeface="Segoe UI Semilight" panose="020B0402040204020203" pitchFamily="34" charset="0"/>
              <a:cs typeface="Segoe UI Semilight" panose="020B0402040204020203" pitchFamily="34" charset="0"/>
            </a:rPr>
            <a:t>Ensure in F11: Periodicity of GSTR-1 is configured as quarterly</a:t>
          </a:r>
          <a:endParaRPr lang="en-IN" dirty="0">
            <a:latin typeface="Segoe UI Semilight" panose="020B0402040204020203" pitchFamily="34" charset="0"/>
            <a:cs typeface="Segoe UI Semilight" panose="020B0402040204020203" pitchFamily="34" charset="0"/>
          </a:endParaRPr>
        </a:p>
      </dgm:t>
    </dgm:pt>
    <dgm:pt modelId="{4EA6128B-99EB-4A54-9506-987376FA8001}" type="parTrans" cxnId="{F9E59C40-2F0D-480D-B421-7D5494F132E4}">
      <dgm:prSet/>
      <dgm:spPr/>
      <dgm:t>
        <a:bodyPr/>
        <a:lstStyle/>
        <a:p>
          <a:endParaRPr lang="en-IN"/>
        </a:p>
      </dgm:t>
    </dgm:pt>
    <dgm:pt modelId="{84EE5D41-0DAF-4947-A07C-5B156C11B3B9}" type="sibTrans" cxnId="{F9E59C40-2F0D-480D-B421-7D5494F132E4}">
      <dgm:prSet/>
      <dgm:spPr/>
      <dgm:t>
        <a:bodyPr/>
        <a:lstStyle/>
        <a:p>
          <a:endParaRPr lang="en-IN"/>
        </a:p>
      </dgm:t>
    </dgm:pt>
    <dgm:pt modelId="{2F04148B-A327-4B34-B3DA-4DAC40F3EFC9}">
      <dgm:prSet phldrT="[Text]"/>
      <dgm:spPr/>
      <dgm:t>
        <a:bodyPr/>
        <a:lstStyle/>
        <a:p>
          <a:r>
            <a:rPr lang="en-US" dirty="0">
              <a:latin typeface="Segoe UI Semilight" panose="020B0402040204020203" pitchFamily="34" charset="0"/>
              <a:cs typeface="Segoe UI Semilight" panose="020B0402040204020203" pitchFamily="34" charset="0"/>
            </a:rPr>
            <a:t>First three months of the quarter &gt; F2: Period select respective month to export JSON file / upload GST return using Release 5.0</a:t>
          </a:r>
          <a:endParaRPr lang="en-IN" dirty="0">
            <a:latin typeface="Segoe UI Semilight" panose="020B0402040204020203" pitchFamily="34" charset="0"/>
            <a:cs typeface="Segoe UI Semilight" panose="020B0402040204020203" pitchFamily="34" charset="0"/>
          </a:endParaRPr>
        </a:p>
      </dgm:t>
    </dgm:pt>
    <dgm:pt modelId="{618151D3-C747-41C9-BA52-A743FEF0463F}" type="parTrans" cxnId="{50909535-2C2D-48A8-BED7-9970C7BAAC57}">
      <dgm:prSet/>
      <dgm:spPr/>
      <dgm:t>
        <a:bodyPr/>
        <a:lstStyle/>
        <a:p>
          <a:endParaRPr lang="en-IN"/>
        </a:p>
      </dgm:t>
    </dgm:pt>
    <dgm:pt modelId="{44F35272-216D-4E7A-9ED9-F658F538444B}" type="sibTrans" cxnId="{50909535-2C2D-48A8-BED7-9970C7BAAC57}">
      <dgm:prSet/>
      <dgm:spPr/>
      <dgm:t>
        <a:bodyPr/>
        <a:lstStyle/>
        <a:p>
          <a:endParaRPr lang="en-IN"/>
        </a:p>
      </dgm:t>
    </dgm:pt>
    <dgm:pt modelId="{4637D94B-44C5-40D8-8E77-9FDC5E1DA7C3}">
      <dgm:prSet phldrT="[Text]"/>
      <dgm:spPr/>
      <dgm:t>
        <a:bodyPr/>
        <a:lstStyle/>
        <a:p>
          <a:r>
            <a:rPr lang="en-US" dirty="0">
              <a:latin typeface="Segoe UI Semilight" panose="020B0402040204020203" pitchFamily="34" charset="0"/>
              <a:cs typeface="Segoe UI Semilight" panose="020B0402040204020203" pitchFamily="34" charset="0"/>
            </a:rPr>
            <a:t>Last month of the quarter &gt; configure the period for Quarter &gt; Export JSON to upload the return</a:t>
          </a:r>
          <a:endParaRPr lang="en-IN" dirty="0">
            <a:latin typeface="Segoe UI Semilight" panose="020B0402040204020203" pitchFamily="34" charset="0"/>
            <a:cs typeface="Segoe UI Semilight" panose="020B0402040204020203" pitchFamily="34" charset="0"/>
          </a:endParaRPr>
        </a:p>
      </dgm:t>
    </dgm:pt>
    <dgm:pt modelId="{2F62F1FE-6827-4DAA-AC59-0FDA54E7A01D}" type="parTrans" cxnId="{DDF6DF32-05D1-43AF-AA39-DAB72EEBA77E}">
      <dgm:prSet/>
      <dgm:spPr/>
      <dgm:t>
        <a:bodyPr/>
        <a:lstStyle/>
        <a:p>
          <a:endParaRPr lang="en-IN"/>
        </a:p>
      </dgm:t>
    </dgm:pt>
    <dgm:pt modelId="{3ABDB76A-7FAF-4057-B2D2-3233ABDF1035}" type="sibTrans" cxnId="{DDF6DF32-05D1-43AF-AA39-DAB72EEBA77E}">
      <dgm:prSet/>
      <dgm:spPr/>
      <dgm:t>
        <a:bodyPr/>
        <a:lstStyle/>
        <a:p>
          <a:endParaRPr lang="en-IN"/>
        </a:p>
      </dgm:t>
    </dgm:pt>
    <dgm:pt modelId="{FABE0666-742F-4FB8-B2C6-DD4A58B6E274}">
      <dgm:prSet phldrT="[Text]"/>
      <dgm:spPr/>
      <dgm:t>
        <a:bodyPr/>
        <a:lstStyle/>
        <a:p>
          <a:r>
            <a:rPr lang="en-US" dirty="0">
              <a:latin typeface="Segoe UI Semilight" panose="020B0402040204020203" pitchFamily="34" charset="0"/>
              <a:cs typeface="Segoe UI Semilight" panose="020B0402040204020203" pitchFamily="34" charset="0"/>
            </a:rPr>
            <a:t>Submit the return on the portal and update the status as “Marked as Signed” in Tally</a:t>
          </a:r>
          <a:endParaRPr lang="en-IN" dirty="0">
            <a:latin typeface="Segoe UI Semilight" panose="020B0402040204020203" pitchFamily="34" charset="0"/>
            <a:cs typeface="Segoe UI Semilight" panose="020B0402040204020203" pitchFamily="34" charset="0"/>
          </a:endParaRPr>
        </a:p>
      </dgm:t>
    </dgm:pt>
    <dgm:pt modelId="{4881F9A1-F57A-48A3-8CFE-A1EBBBAF65D0}" type="parTrans" cxnId="{32587899-4562-41B2-A61E-C1176EC9D18C}">
      <dgm:prSet/>
      <dgm:spPr/>
      <dgm:t>
        <a:bodyPr/>
        <a:lstStyle/>
        <a:p>
          <a:endParaRPr lang="en-IN"/>
        </a:p>
      </dgm:t>
    </dgm:pt>
    <dgm:pt modelId="{D256589C-69D6-4749-B156-6F5E129109D4}" type="sibTrans" cxnId="{32587899-4562-41B2-A61E-C1176EC9D18C}">
      <dgm:prSet/>
      <dgm:spPr/>
      <dgm:t>
        <a:bodyPr/>
        <a:lstStyle/>
        <a:p>
          <a:endParaRPr lang="en-IN"/>
        </a:p>
      </dgm:t>
    </dgm:pt>
    <dgm:pt modelId="{E362D78B-E6BD-47A0-8EE7-5014E569CA61}" type="pres">
      <dgm:prSet presAssocID="{A8FBE064-3CEB-453F-B23E-371FDAF13904}" presName="Name0" presStyleCnt="0">
        <dgm:presLayoutVars>
          <dgm:dir/>
          <dgm:resizeHandles val="exact"/>
        </dgm:presLayoutVars>
      </dgm:prSet>
      <dgm:spPr/>
    </dgm:pt>
    <dgm:pt modelId="{2F43C587-F7F0-4A7B-A7DB-104C98A4DA66}" type="pres">
      <dgm:prSet presAssocID="{1415E931-5275-45DD-893C-972C942CBF71}" presName="node" presStyleLbl="node1" presStyleIdx="0" presStyleCnt="4">
        <dgm:presLayoutVars>
          <dgm:bulletEnabled val="1"/>
        </dgm:presLayoutVars>
      </dgm:prSet>
      <dgm:spPr/>
      <dgm:t>
        <a:bodyPr/>
        <a:lstStyle/>
        <a:p>
          <a:endParaRPr lang="en-US"/>
        </a:p>
      </dgm:t>
    </dgm:pt>
    <dgm:pt modelId="{72D38D4A-3C0C-4E7F-B6EA-015C556BF72D}" type="pres">
      <dgm:prSet presAssocID="{84EE5D41-0DAF-4947-A07C-5B156C11B3B9}" presName="sibTrans" presStyleLbl="sibTrans1D1" presStyleIdx="0" presStyleCnt="3"/>
      <dgm:spPr/>
      <dgm:t>
        <a:bodyPr/>
        <a:lstStyle/>
        <a:p>
          <a:endParaRPr lang="en-US"/>
        </a:p>
      </dgm:t>
    </dgm:pt>
    <dgm:pt modelId="{1B8D672D-2966-444D-A61F-627CAA5051B1}" type="pres">
      <dgm:prSet presAssocID="{84EE5D41-0DAF-4947-A07C-5B156C11B3B9}" presName="connectorText" presStyleLbl="sibTrans1D1" presStyleIdx="0" presStyleCnt="3"/>
      <dgm:spPr/>
      <dgm:t>
        <a:bodyPr/>
        <a:lstStyle/>
        <a:p>
          <a:endParaRPr lang="en-US"/>
        </a:p>
      </dgm:t>
    </dgm:pt>
    <dgm:pt modelId="{78F9B561-0BD9-443A-A16D-27EDD508698B}" type="pres">
      <dgm:prSet presAssocID="{2F04148B-A327-4B34-B3DA-4DAC40F3EFC9}" presName="node" presStyleLbl="node1" presStyleIdx="1" presStyleCnt="4">
        <dgm:presLayoutVars>
          <dgm:bulletEnabled val="1"/>
        </dgm:presLayoutVars>
      </dgm:prSet>
      <dgm:spPr/>
      <dgm:t>
        <a:bodyPr/>
        <a:lstStyle/>
        <a:p>
          <a:endParaRPr lang="en-US"/>
        </a:p>
      </dgm:t>
    </dgm:pt>
    <dgm:pt modelId="{C6CA2C6F-FBAF-4A56-B5A8-99C1A6DB3438}" type="pres">
      <dgm:prSet presAssocID="{44F35272-216D-4E7A-9ED9-F658F538444B}" presName="sibTrans" presStyleLbl="sibTrans1D1" presStyleIdx="1" presStyleCnt="3"/>
      <dgm:spPr/>
      <dgm:t>
        <a:bodyPr/>
        <a:lstStyle/>
        <a:p>
          <a:endParaRPr lang="en-US"/>
        </a:p>
      </dgm:t>
    </dgm:pt>
    <dgm:pt modelId="{0BB09EFE-FEB5-4219-8332-DFBA241C722A}" type="pres">
      <dgm:prSet presAssocID="{44F35272-216D-4E7A-9ED9-F658F538444B}" presName="connectorText" presStyleLbl="sibTrans1D1" presStyleIdx="1" presStyleCnt="3"/>
      <dgm:spPr/>
      <dgm:t>
        <a:bodyPr/>
        <a:lstStyle/>
        <a:p>
          <a:endParaRPr lang="en-US"/>
        </a:p>
      </dgm:t>
    </dgm:pt>
    <dgm:pt modelId="{17FA792E-3852-42F3-9F9E-E3BA6BD99644}" type="pres">
      <dgm:prSet presAssocID="{4637D94B-44C5-40D8-8E77-9FDC5E1DA7C3}" presName="node" presStyleLbl="node1" presStyleIdx="2" presStyleCnt="4">
        <dgm:presLayoutVars>
          <dgm:bulletEnabled val="1"/>
        </dgm:presLayoutVars>
      </dgm:prSet>
      <dgm:spPr/>
      <dgm:t>
        <a:bodyPr/>
        <a:lstStyle/>
        <a:p>
          <a:endParaRPr lang="en-US"/>
        </a:p>
      </dgm:t>
    </dgm:pt>
    <dgm:pt modelId="{F6C62BD2-3B45-47ED-B691-29027B765E25}" type="pres">
      <dgm:prSet presAssocID="{3ABDB76A-7FAF-4057-B2D2-3233ABDF1035}" presName="sibTrans" presStyleLbl="sibTrans1D1" presStyleIdx="2" presStyleCnt="3"/>
      <dgm:spPr/>
      <dgm:t>
        <a:bodyPr/>
        <a:lstStyle/>
        <a:p>
          <a:endParaRPr lang="en-US"/>
        </a:p>
      </dgm:t>
    </dgm:pt>
    <dgm:pt modelId="{26B7B854-2B26-4985-9A6E-61A95F6E6271}" type="pres">
      <dgm:prSet presAssocID="{3ABDB76A-7FAF-4057-B2D2-3233ABDF1035}" presName="connectorText" presStyleLbl="sibTrans1D1" presStyleIdx="2" presStyleCnt="3"/>
      <dgm:spPr/>
      <dgm:t>
        <a:bodyPr/>
        <a:lstStyle/>
        <a:p>
          <a:endParaRPr lang="en-US"/>
        </a:p>
      </dgm:t>
    </dgm:pt>
    <dgm:pt modelId="{598E41E7-CFFD-4333-9479-D0D024D5B4D3}" type="pres">
      <dgm:prSet presAssocID="{FABE0666-742F-4FB8-B2C6-DD4A58B6E274}" presName="node" presStyleLbl="node1" presStyleIdx="3" presStyleCnt="4">
        <dgm:presLayoutVars>
          <dgm:bulletEnabled val="1"/>
        </dgm:presLayoutVars>
      </dgm:prSet>
      <dgm:spPr/>
      <dgm:t>
        <a:bodyPr/>
        <a:lstStyle/>
        <a:p>
          <a:endParaRPr lang="en-US"/>
        </a:p>
      </dgm:t>
    </dgm:pt>
  </dgm:ptLst>
  <dgm:cxnLst>
    <dgm:cxn modelId="{06DFA604-DD86-4B6F-A64B-164396183654}" type="presOf" srcId="{44F35272-216D-4E7A-9ED9-F658F538444B}" destId="{C6CA2C6F-FBAF-4A56-B5A8-99C1A6DB3438}" srcOrd="0" destOrd="0" presId="urn:microsoft.com/office/officeart/2016/7/layout/RepeatingBendingProcessNew"/>
    <dgm:cxn modelId="{316DB6C0-5806-4736-80A5-A60FEA9FAF3A}" type="presOf" srcId="{4637D94B-44C5-40D8-8E77-9FDC5E1DA7C3}" destId="{17FA792E-3852-42F3-9F9E-E3BA6BD99644}" srcOrd="0" destOrd="0" presId="urn:microsoft.com/office/officeart/2016/7/layout/RepeatingBendingProcessNew"/>
    <dgm:cxn modelId="{26A98950-5A5C-42A4-B89D-7AE84DC43D78}" type="presOf" srcId="{2F04148B-A327-4B34-B3DA-4DAC40F3EFC9}" destId="{78F9B561-0BD9-443A-A16D-27EDD508698B}" srcOrd="0" destOrd="0" presId="urn:microsoft.com/office/officeart/2016/7/layout/RepeatingBendingProcessNew"/>
    <dgm:cxn modelId="{39AD3CEB-20B6-4C7E-B374-A64B142C2F8A}" type="presOf" srcId="{84EE5D41-0DAF-4947-A07C-5B156C11B3B9}" destId="{1B8D672D-2966-444D-A61F-627CAA5051B1}" srcOrd="1" destOrd="0" presId="urn:microsoft.com/office/officeart/2016/7/layout/RepeatingBendingProcessNew"/>
    <dgm:cxn modelId="{F9E59C40-2F0D-480D-B421-7D5494F132E4}" srcId="{A8FBE064-3CEB-453F-B23E-371FDAF13904}" destId="{1415E931-5275-45DD-893C-972C942CBF71}" srcOrd="0" destOrd="0" parTransId="{4EA6128B-99EB-4A54-9506-987376FA8001}" sibTransId="{84EE5D41-0DAF-4947-A07C-5B156C11B3B9}"/>
    <dgm:cxn modelId="{19E372B1-CA2D-4F84-B577-8644C3E90488}" type="presOf" srcId="{84EE5D41-0DAF-4947-A07C-5B156C11B3B9}" destId="{72D38D4A-3C0C-4E7F-B6EA-015C556BF72D}" srcOrd="0" destOrd="0" presId="urn:microsoft.com/office/officeart/2016/7/layout/RepeatingBendingProcessNew"/>
    <dgm:cxn modelId="{AB8806A7-7DF3-44E8-9D1C-CECD53A87085}" type="presOf" srcId="{A8FBE064-3CEB-453F-B23E-371FDAF13904}" destId="{E362D78B-E6BD-47A0-8EE7-5014E569CA61}" srcOrd="0" destOrd="0" presId="urn:microsoft.com/office/officeart/2016/7/layout/RepeatingBendingProcessNew"/>
    <dgm:cxn modelId="{DDF6DF32-05D1-43AF-AA39-DAB72EEBA77E}" srcId="{A8FBE064-3CEB-453F-B23E-371FDAF13904}" destId="{4637D94B-44C5-40D8-8E77-9FDC5E1DA7C3}" srcOrd="2" destOrd="0" parTransId="{2F62F1FE-6827-4DAA-AC59-0FDA54E7A01D}" sibTransId="{3ABDB76A-7FAF-4057-B2D2-3233ABDF1035}"/>
    <dgm:cxn modelId="{9558FEA9-9B0C-4007-BF79-520E9C8850A7}" type="presOf" srcId="{3ABDB76A-7FAF-4057-B2D2-3233ABDF1035}" destId="{26B7B854-2B26-4985-9A6E-61A95F6E6271}" srcOrd="1" destOrd="0" presId="urn:microsoft.com/office/officeart/2016/7/layout/RepeatingBendingProcessNew"/>
    <dgm:cxn modelId="{BACCA883-7CD6-4E34-8EBC-B16FFCA57282}" type="presOf" srcId="{FABE0666-742F-4FB8-B2C6-DD4A58B6E274}" destId="{598E41E7-CFFD-4333-9479-D0D024D5B4D3}" srcOrd="0" destOrd="0" presId="urn:microsoft.com/office/officeart/2016/7/layout/RepeatingBendingProcessNew"/>
    <dgm:cxn modelId="{FD8DD368-68CF-40CD-BB4D-07F390A8571F}" type="presOf" srcId="{44F35272-216D-4E7A-9ED9-F658F538444B}" destId="{0BB09EFE-FEB5-4219-8332-DFBA241C722A}" srcOrd="1" destOrd="0" presId="urn:microsoft.com/office/officeart/2016/7/layout/RepeatingBendingProcessNew"/>
    <dgm:cxn modelId="{85D629EA-76B3-4DAE-B6D9-637EEFA4F974}" type="presOf" srcId="{3ABDB76A-7FAF-4057-B2D2-3233ABDF1035}" destId="{F6C62BD2-3B45-47ED-B691-29027B765E25}" srcOrd="0" destOrd="0" presId="urn:microsoft.com/office/officeart/2016/7/layout/RepeatingBendingProcessNew"/>
    <dgm:cxn modelId="{6693EF30-B3E8-401C-9D65-1059C7F1EABA}" type="presOf" srcId="{1415E931-5275-45DD-893C-972C942CBF71}" destId="{2F43C587-F7F0-4A7B-A7DB-104C98A4DA66}" srcOrd="0" destOrd="0" presId="urn:microsoft.com/office/officeart/2016/7/layout/RepeatingBendingProcessNew"/>
    <dgm:cxn modelId="{50909535-2C2D-48A8-BED7-9970C7BAAC57}" srcId="{A8FBE064-3CEB-453F-B23E-371FDAF13904}" destId="{2F04148B-A327-4B34-B3DA-4DAC40F3EFC9}" srcOrd="1" destOrd="0" parTransId="{618151D3-C747-41C9-BA52-A743FEF0463F}" sibTransId="{44F35272-216D-4E7A-9ED9-F658F538444B}"/>
    <dgm:cxn modelId="{32587899-4562-41B2-A61E-C1176EC9D18C}" srcId="{A8FBE064-3CEB-453F-B23E-371FDAF13904}" destId="{FABE0666-742F-4FB8-B2C6-DD4A58B6E274}" srcOrd="3" destOrd="0" parTransId="{4881F9A1-F57A-48A3-8CFE-A1EBBBAF65D0}" sibTransId="{D256589C-69D6-4749-B156-6F5E129109D4}"/>
    <dgm:cxn modelId="{7352BCCE-14FC-4A2D-922F-8298C030D5BF}" type="presParOf" srcId="{E362D78B-E6BD-47A0-8EE7-5014E569CA61}" destId="{2F43C587-F7F0-4A7B-A7DB-104C98A4DA66}" srcOrd="0" destOrd="0" presId="urn:microsoft.com/office/officeart/2016/7/layout/RepeatingBendingProcessNew"/>
    <dgm:cxn modelId="{C289CD49-B62B-4369-8889-AEE7C67EC922}" type="presParOf" srcId="{E362D78B-E6BD-47A0-8EE7-5014E569CA61}" destId="{72D38D4A-3C0C-4E7F-B6EA-015C556BF72D}" srcOrd="1" destOrd="0" presId="urn:microsoft.com/office/officeart/2016/7/layout/RepeatingBendingProcessNew"/>
    <dgm:cxn modelId="{C95F96F0-D985-4F4C-BC82-5E96AA2E28E7}" type="presParOf" srcId="{72D38D4A-3C0C-4E7F-B6EA-015C556BF72D}" destId="{1B8D672D-2966-444D-A61F-627CAA5051B1}" srcOrd="0" destOrd="0" presId="urn:microsoft.com/office/officeart/2016/7/layout/RepeatingBendingProcessNew"/>
    <dgm:cxn modelId="{A58ACBDA-E563-4EF5-B361-7D31663BC6C8}" type="presParOf" srcId="{E362D78B-E6BD-47A0-8EE7-5014E569CA61}" destId="{78F9B561-0BD9-443A-A16D-27EDD508698B}" srcOrd="2" destOrd="0" presId="urn:microsoft.com/office/officeart/2016/7/layout/RepeatingBendingProcessNew"/>
    <dgm:cxn modelId="{4C3827B3-B668-4906-B721-093711276F48}" type="presParOf" srcId="{E362D78B-E6BD-47A0-8EE7-5014E569CA61}" destId="{C6CA2C6F-FBAF-4A56-B5A8-99C1A6DB3438}" srcOrd="3" destOrd="0" presId="urn:microsoft.com/office/officeart/2016/7/layout/RepeatingBendingProcessNew"/>
    <dgm:cxn modelId="{467D0A94-C031-438B-8A33-341485C1B88A}" type="presParOf" srcId="{C6CA2C6F-FBAF-4A56-B5A8-99C1A6DB3438}" destId="{0BB09EFE-FEB5-4219-8332-DFBA241C722A}" srcOrd="0" destOrd="0" presId="urn:microsoft.com/office/officeart/2016/7/layout/RepeatingBendingProcessNew"/>
    <dgm:cxn modelId="{B87192BA-B91B-4AF5-B7A4-2BFAD7112F27}" type="presParOf" srcId="{E362D78B-E6BD-47A0-8EE7-5014E569CA61}" destId="{17FA792E-3852-42F3-9F9E-E3BA6BD99644}" srcOrd="4" destOrd="0" presId="urn:microsoft.com/office/officeart/2016/7/layout/RepeatingBendingProcessNew"/>
    <dgm:cxn modelId="{2EA36771-E279-49AB-9E6E-DA5D9082A59E}" type="presParOf" srcId="{E362D78B-E6BD-47A0-8EE7-5014E569CA61}" destId="{F6C62BD2-3B45-47ED-B691-29027B765E25}" srcOrd="5" destOrd="0" presId="urn:microsoft.com/office/officeart/2016/7/layout/RepeatingBendingProcessNew"/>
    <dgm:cxn modelId="{ADF887FF-9487-4F13-8C89-E5389659138B}" type="presParOf" srcId="{F6C62BD2-3B45-47ED-B691-29027B765E25}" destId="{26B7B854-2B26-4985-9A6E-61A95F6E6271}" srcOrd="0" destOrd="0" presId="urn:microsoft.com/office/officeart/2016/7/layout/RepeatingBendingProcessNew"/>
    <dgm:cxn modelId="{0A84256B-2640-483E-B6BC-2D0A3CF7C45B}" type="presParOf" srcId="{E362D78B-E6BD-47A0-8EE7-5014E569CA61}" destId="{598E41E7-CFFD-4333-9479-D0D024D5B4D3}" srcOrd="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4458F1-A7A5-460D-AEDF-8F7630C15938}"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IN"/>
        </a:p>
      </dgm:t>
    </dgm:pt>
    <dgm:pt modelId="{120F8B40-53A6-4FC3-8A19-A74043F2AB4A}">
      <dgm:prSet phldrT="[Text]" custT="1"/>
      <dgm:spPr/>
      <dgm:t>
        <a:bodyPr/>
        <a:lstStyle/>
        <a:p>
          <a:r>
            <a:rPr lang="en-IN" sz="2000" b="1" dirty="0"/>
            <a:t>Supply of Goods</a:t>
          </a:r>
          <a:endParaRPr lang="en-IN" sz="2000" dirty="0"/>
        </a:p>
      </dgm:t>
    </dgm:pt>
    <dgm:pt modelId="{5C5AEE93-EA62-43E7-961C-ABF52A5F861B}" type="parTrans" cxnId="{80B3C899-F591-48D6-8266-08C830FD8FD6}">
      <dgm:prSet/>
      <dgm:spPr/>
      <dgm:t>
        <a:bodyPr/>
        <a:lstStyle/>
        <a:p>
          <a:endParaRPr lang="en-IN"/>
        </a:p>
      </dgm:t>
    </dgm:pt>
    <dgm:pt modelId="{6F6CC7F9-566A-4109-95EA-02DE8E583E7A}" type="sibTrans" cxnId="{80B3C899-F591-48D6-8266-08C830FD8FD6}">
      <dgm:prSet/>
      <dgm:spPr/>
      <dgm:t>
        <a:bodyPr/>
        <a:lstStyle/>
        <a:p>
          <a:endParaRPr lang="en-IN"/>
        </a:p>
      </dgm:t>
    </dgm:pt>
    <dgm:pt modelId="{ED560D00-D476-4F3C-B9DC-540C715C1ED7}">
      <dgm:prSet phldrT="[Text]"/>
      <dgm:spPr/>
      <dgm:t>
        <a:bodyPr/>
        <a:lstStyle/>
        <a:p>
          <a:r>
            <a:rPr lang="en-US" b="1" i="0" dirty="0">
              <a:latin typeface="Segoe UI Semilight" panose="020B0402040204020203" pitchFamily="34" charset="0"/>
              <a:cs typeface="Segoe UI Semilight" panose="020B0402040204020203" pitchFamily="34" charset="0"/>
            </a:rPr>
            <a:t>Original invoice:</a:t>
          </a:r>
          <a:r>
            <a:rPr lang="en-US" b="0" i="0" dirty="0">
              <a:latin typeface="Segoe UI Semilight" panose="020B0402040204020203" pitchFamily="34" charset="0"/>
              <a:cs typeface="Segoe UI Semilight" panose="020B0402040204020203" pitchFamily="34" charset="0"/>
            </a:rPr>
            <a:t> The original invoice is issued to the receiver and is marked as 'Original for the recipient'.</a:t>
          </a:r>
          <a:endParaRPr lang="en-IN" dirty="0">
            <a:latin typeface="Segoe UI Semilight" panose="020B0402040204020203" pitchFamily="34" charset="0"/>
            <a:cs typeface="Segoe UI Semilight" panose="020B0402040204020203" pitchFamily="34" charset="0"/>
          </a:endParaRPr>
        </a:p>
      </dgm:t>
    </dgm:pt>
    <dgm:pt modelId="{99B9001F-D43F-4EF6-A329-825321641572}" type="parTrans" cxnId="{84B444A5-4B96-4F3D-8146-D97391E30320}">
      <dgm:prSet/>
      <dgm:spPr/>
      <dgm:t>
        <a:bodyPr/>
        <a:lstStyle/>
        <a:p>
          <a:endParaRPr lang="en-IN"/>
        </a:p>
      </dgm:t>
    </dgm:pt>
    <dgm:pt modelId="{14E12EC4-B8D7-4B62-8AF0-CEE7A3C6B04D}" type="sibTrans" cxnId="{84B444A5-4B96-4F3D-8146-D97391E30320}">
      <dgm:prSet/>
      <dgm:spPr/>
      <dgm:t>
        <a:bodyPr/>
        <a:lstStyle/>
        <a:p>
          <a:endParaRPr lang="en-IN"/>
        </a:p>
      </dgm:t>
    </dgm:pt>
    <dgm:pt modelId="{CACB54C0-6899-4FB3-8C1C-2097E2BC66D6}">
      <dgm:prSet phldrT="[Text]"/>
      <dgm:spPr/>
      <dgm:t>
        <a:bodyPr/>
        <a:lstStyle/>
        <a:p>
          <a:r>
            <a:rPr lang="en-US" b="1" i="0" dirty="0">
              <a:latin typeface="Segoe UI Semilight" panose="020B0402040204020203" pitchFamily="34" charset="0"/>
              <a:cs typeface="Segoe UI Semilight" panose="020B0402040204020203" pitchFamily="34" charset="0"/>
            </a:rPr>
            <a:t>Duplicate copy:</a:t>
          </a:r>
          <a:r>
            <a:rPr lang="en-US" b="0" i="0" dirty="0">
              <a:latin typeface="Segoe UI Semilight" panose="020B0402040204020203" pitchFamily="34" charset="0"/>
              <a:cs typeface="Segoe UI Semilight" panose="020B0402040204020203" pitchFamily="34" charset="0"/>
            </a:rPr>
            <a:t> The duplicate copy is issued to the transporter and is marked as 'Duplicate for transporter'. This is not required if the supplier has obtained an invoice reference number. </a:t>
          </a:r>
          <a:endParaRPr lang="en-IN" dirty="0">
            <a:latin typeface="Segoe UI Semilight" panose="020B0402040204020203" pitchFamily="34" charset="0"/>
            <a:cs typeface="Segoe UI Semilight" panose="020B0402040204020203" pitchFamily="34" charset="0"/>
          </a:endParaRPr>
        </a:p>
      </dgm:t>
    </dgm:pt>
    <dgm:pt modelId="{38A85C7B-F406-4347-AD50-EBA9D2B12BD0}" type="parTrans" cxnId="{7BCD9E6E-A1FC-4608-AA70-8103D799D4B4}">
      <dgm:prSet/>
      <dgm:spPr/>
      <dgm:t>
        <a:bodyPr/>
        <a:lstStyle/>
        <a:p>
          <a:endParaRPr lang="en-IN"/>
        </a:p>
      </dgm:t>
    </dgm:pt>
    <dgm:pt modelId="{726E4412-CB00-48A7-BE2B-B9CA2818971D}" type="sibTrans" cxnId="{7BCD9E6E-A1FC-4608-AA70-8103D799D4B4}">
      <dgm:prSet/>
      <dgm:spPr/>
      <dgm:t>
        <a:bodyPr/>
        <a:lstStyle/>
        <a:p>
          <a:endParaRPr lang="en-IN"/>
        </a:p>
      </dgm:t>
    </dgm:pt>
    <dgm:pt modelId="{178D1793-5398-4952-9B8C-C5F32377D259}">
      <dgm:prSet phldrT="[Text]" custT="1"/>
      <dgm:spPr/>
      <dgm:t>
        <a:bodyPr/>
        <a:lstStyle/>
        <a:p>
          <a:r>
            <a:rPr lang="en-IN" sz="1800" b="1" dirty="0"/>
            <a:t>Supply of Services</a:t>
          </a:r>
          <a:endParaRPr lang="en-IN" sz="1800" dirty="0"/>
        </a:p>
      </dgm:t>
    </dgm:pt>
    <dgm:pt modelId="{E8150A3F-6214-475E-AE0C-F4453CF7191E}" type="parTrans" cxnId="{A9946487-5426-4B9E-A8B1-9853579C34E0}">
      <dgm:prSet/>
      <dgm:spPr/>
      <dgm:t>
        <a:bodyPr/>
        <a:lstStyle/>
        <a:p>
          <a:endParaRPr lang="en-IN"/>
        </a:p>
      </dgm:t>
    </dgm:pt>
    <dgm:pt modelId="{BF5CD75B-F480-4449-9E13-D407BFA1AE53}" type="sibTrans" cxnId="{A9946487-5426-4B9E-A8B1-9853579C34E0}">
      <dgm:prSet/>
      <dgm:spPr/>
      <dgm:t>
        <a:bodyPr/>
        <a:lstStyle/>
        <a:p>
          <a:endParaRPr lang="en-IN"/>
        </a:p>
      </dgm:t>
    </dgm:pt>
    <dgm:pt modelId="{1A3A1880-203B-408D-97F4-49AA142C2C0C}">
      <dgm:prSet phldrT="[Text]"/>
      <dgm:spPr/>
      <dgm:t>
        <a:bodyPr/>
        <a:lstStyle/>
        <a:p>
          <a:r>
            <a:rPr lang="en-US" b="1" i="0" dirty="0">
              <a:latin typeface="Segoe UI Semilight" panose="020B0402040204020203" pitchFamily="34" charset="0"/>
              <a:cs typeface="Segoe UI Semilight" panose="020B0402040204020203" pitchFamily="34" charset="0"/>
            </a:rPr>
            <a:t>Original Invoice: </a:t>
          </a:r>
          <a:r>
            <a:rPr lang="en-US" b="0" i="0" dirty="0">
              <a:latin typeface="Segoe UI Semilight" panose="020B0402040204020203" pitchFamily="34" charset="0"/>
              <a:cs typeface="Segoe UI Semilight" panose="020B0402040204020203" pitchFamily="34" charset="0"/>
            </a:rPr>
            <a:t>The original copy of the invoice is to be given to the receiver and is marked as 'Original for the recipient'.</a:t>
          </a:r>
          <a:endParaRPr lang="en-IN" dirty="0">
            <a:latin typeface="Segoe UI Semilight" panose="020B0402040204020203" pitchFamily="34" charset="0"/>
            <a:cs typeface="Segoe UI Semilight" panose="020B0402040204020203" pitchFamily="34" charset="0"/>
          </a:endParaRPr>
        </a:p>
      </dgm:t>
    </dgm:pt>
    <dgm:pt modelId="{286DCF92-D54E-40FD-ADC6-F1E483C6592F}" type="parTrans" cxnId="{9BA11EE8-C009-4276-9680-CA86E3995700}">
      <dgm:prSet/>
      <dgm:spPr/>
      <dgm:t>
        <a:bodyPr/>
        <a:lstStyle/>
        <a:p>
          <a:endParaRPr lang="en-IN"/>
        </a:p>
      </dgm:t>
    </dgm:pt>
    <dgm:pt modelId="{A34A679E-F77A-4A57-934A-4EA0116FAD5B}" type="sibTrans" cxnId="{9BA11EE8-C009-4276-9680-CA86E3995700}">
      <dgm:prSet/>
      <dgm:spPr/>
      <dgm:t>
        <a:bodyPr/>
        <a:lstStyle/>
        <a:p>
          <a:endParaRPr lang="en-IN"/>
        </a:p>
      </dgm:t>
    </dgm:pt>
    <dgm:pt modelId="{25320856-B027-4AE3-84E9-C7AEAA8DF448}">
      <dgm:prSet phldrT="[Text]"/>
      <dgm:spPr/>
      <dgm:t>
        <a:bodyPr/>
        <a:lstStyle/>
        <a:p>
          <a:r>
            <a:rPr lang="en-US" b="1" i="0" dirty="0">
              <a:latin typeface="Segoe UI Semilight" panose="020B0402040204020203" pitchFamily="34" charset="0"/>
              <a:cs typeface="Segoe UI Semilight" panose="020B0402040204020203" pitchFamily="34" charset="0"/>
            </a:rPr>
            <a:t>Duplicate Copy:</a:t>
          </a:r>
          <a:r>
            <a:rPr lang="en-US" b="0" i="0" dirty="0">
              <a:latin typeface="Segoe UI Semilight" panose="020B0402040204020203" pitchFamily="34" charset="0"/>
              <a:cs typeface="Segoe UI Semilight" panose="020B0402040204020203" pitchFamily="34" charset="0"/>
            </a:rPr>
            <a:t> The duplicate copy is for the supplier and is marked as 'Duplicate for supplier'.</a:t>
          </a:r>
          <a:endParaRPr lang="en-IN" dirty="0">
            <a:latin typeface="Segoe UI Semilight" panose="020B0402040204020203" pitchFamily="34" charset="0"/>
            <a:cs typeface="Segoe UI Semilight" panose="020B0402040204020203" pitchFamily="34" charset="0"/>
          </a:endParaRPr>
        </a:p>
      </dgm:t>
    </dgm:pt>
    <dgm:pt modelId="{421B94D3-7585-4E0A-9794-E827A9AE5FAA}" type="parTrans" cxnId="{8392D739-5D9E-4920-B45B-F7E507067D40}">
      <dgm:prSet/>
      <dgm:spPr/>
      <dgm:t>
        <a:bodyPr/>
        <a:lstStyle/>
        <a:p>
          <a:endParaRPr lang="en-IN"/>
        </a:p>
      </dgm:t>
    </dgm:pt>
    <dgm:pt modelId="{EAB85B7B-D20A-4305-9598-8E511D391793}" type="sibTrans" cxnId="{8392D739-5D9E-4920-B45B-F7E507067D40}">
      <dgm:prSet/>
      <dgm:spPr/>
      <dgm:t>
        <a:bodyPr/>
        <a:lstStyle/>
        <a:p>
          <a:endParaRPr lang="en-IN"/>
        </a:p>
      </dgm:t>
    </dgm:pt>
    <dgm:pt modelId="{0682F3DA-4566-4AA7-99A4-893105258B4F}">
      <dgm:prSet phldrT="[Text]"/>
      <dgm:spPr/>
      <dgm:t>
        <a:bodyPr/>
        <a:lstStyle/>
        <a:p>
          <a:r>
            <a:rPr lang="en-US" b="1" i="0" dirty="0">
              <a:latin typeface="Segoe UI Semilight" panose="020B0402040204020203" pitchFamily="34" charset="0"/>
              <a:cs typeface="Segoe UI Semilight" panose="020B0402040204020203" pitchFamily="34" charset="0"/>
            </a:rPr>
            <a:t>Triplicate copy:</a:t>
          </a:r>
          <a:r>
            <a:rPr lang="en-US" b="0" i="0" dirty="0">
              <a:latin typeface="Segoe UI Semilight" panose="020B0402040204020203" pitchFamily="34" charset="0"/>
              <a:cs typeface="Segoe UI Semilight" panose="020B0402040204020203" pitchFamily="34" charset="0"/>
            </a:rPr>
            <a:t> This copy is retained by the supplier and is marked as 'Triplicate for supplier'.</a:t>
          </a:r>
          <a:endParaRPr lang="en-IN" dirty="0">
            <a:latin typeface="Segoe UI Semilight" panose="020B0402040204020203" pitchFamily="34" charset="0"/>
            <a:cs typeface="Segoe UI Semilight" panose="020B0402040204020203" pitchFamily="34" charset="0"/>
          </a:endParaRPr>
        </a:p>
      </dgm:t>
    </dgm:pt>
    <dgm:pt modelId="{5FB8D27F-8227-47DE-B32F-03DCE21523E8}" type="parTrans" cxnId="{939074E4-AD6A-4445-B011-2EA44E862FE2}">
      <dgm:prSet/>
      <dgm:spPr/>
      <dgm:t>
        <a:bodyPr/>
        <a:lstStyle/>
        <a:p>
          <a:endParaRPr lang="en-IN"/>
        </a:p>
      </dgm:t>
    </dgm:pt>
    <dgm:pt modelId="{33D90451-9813-4849-A84C-D35611A34AA1}" type="sibTrans" cxnId="{939074E4-AD6A-4445-B011-2EA44E862FE2}">
      <dgm:prSet/>
      <dgm:spPr/>
      <dgm:t>
        <a:bodyPr/>
        <a:lstStyle/>
        <a:p>
          <a:endParaRPr lang="en-IN"/>
        </a:p>
      </dgm:t>
    </dgm:pt>
    <dgm:pt modelId="{84B9477E-A9C3-4B5D-961C-9DB7E9E77AF7}" type="pres">
      <dgm:prSet presAssocID="{444458F1-A7A5-460D-AEDF-8F7630C15938}" presName="Name0" presStyleCnt="0">
        <dgm:presLayoutVars>
          <dgm:dir/>
          <dgm:animLvl val="lvl"/>
          <dgm:resizeHandles val="exact"/>
        </dgm:presLayoutVars>
      </dgm:prSet>
      <dgm:spPr/>
      <dgm:t>
        <a:bodyPr/>
        <a:lstStyle/>
        <a:p>
          <a:endParaRPr lang="en-US"/>
        </a:p>
      </dgm:t>
    </dgm:pt>
    <dgm:pt modelId="{8883BCEA-43C4-4E92-A5BC-5D383DE359BA}" type="pres">
      <dgm:prSet presAssocID="{120F8B40-53A6-4FC3-8A19-A74043F2AB4A}" presName="composite" presStyleCnt="0"/>
      <dgm:spPr/>
    </dgm:pt>
    <dgm:pt modelId="{F61A7355-F44F-4DDB-B383-8228B75C4553}" type="pres">
      <dgm:prSet presAssocID="{120F8B40-53A6-4FC3-8A19-A74043F2AB4A}" presName="parTx" presStyleLbl="alignNode1" presStyleIdx="0" presStyleCnt="2">
        <dgm:presLayoutVars>
          <dgm:chMax val="0"/>
          <dgm:chPref val="0"/>
          <dgm:bulletEnabled val="1"/>
        </dgm:presLayoutVars>
      </dgm:prSet>
      <dgm:spPr/>
      <dgm:t>
        <a:bodyPr/>
        <a:lstStyle/>
        <a:p>
          <a:endParaRPr lang="en-US"/>
        </a:p>
      </dgm:t>
    </dgm:pt>
    <dgm:pt modelId="{65EDEB0C-8BF2-403D-A74F-C6A59DDF9611}" type="pres">
      <dgm:prSet presAssocID="{120F8B40-53A6-4FC3-8A19-A74043F2AB4A}" presName="desTx" presStyleLbl="alignAccFollowNode1" presStyleIdx="0" presStyleCnt="2">
        <dgm:presLayoutVars>
          <dgm:bulletEnabled val="1"/>
        </dgm:presLayoutVars>
      </dgm:prSet>
      <dgm:spPr/>
      <dgm:t>
        <a:bodyPr/>
        <a:lstStyle/>
        <a:p>
          <a:endParaRPr lang="en-US"/>
        </a:p>
      </dgm:t>
    </dgm:pt>
    <dgm:pt modelId="{D3BB3C93-1839-4244-A1AD-99109566B4E4}" type="pres">
      <dgm:prSet presAssocID="{6F6CC7F9-566A-4109-95EA-02DE8E583E7A}" presName="space" presStyleCnt="0"/>
      <dgm:spPr/>
    </dgm:pt>
    <dgm:pt modelId="{41D4BDA6-4D28-473D-8A00-092452B153B4}" type="pres">
      <dgm:prSet presAssocID="{178D1793-5398-4952-9B8C-C5F32377D259}" presName="composite" presStyleCnt="0"/>
      <dgm:spPr/>
    </dgm:pt>
    <dgm:pt modelId="{7ADE265E-C264-4B48-8855-A9A291714913}" type="pres">
      <dgm:prSet presAssocID="{178D1793-5398-4952-9B8C-C5F32377D259}" presName="parTx" presStyleLbl="alignNode1" presStyleIdx="1" presStyleCnt="2">
        <dgm:presLayoutVars>
          <dgm:chMax val="0"/>
          <dgm:chPref val="0"/>
          <dgm:bulletEnabled val="1"/>
        </dgm:presLayoutVars>
      </dgm:prSet>
      <dgm:spPr/>
      <dgm:t>
        <a:bodyPr/>
        <a:lstStyle/>
        <a:p>
          <a:endParaRPr lang="en-US"/>
        </a:p>
      </dgm:t>
    </dgm:pt>
    <dgm:pt modelId="{2AE10731-B435-4DB5-A49C-6CB190931CE0}" type="pres">
      <dgm:prSet presAssocID="{178D1793-5398-4952-9B8C-C5F32377D259}" presName="desTx" presStyleLbl="alignAccFollowNode1" presStyleIdx="1" presStyleCnt="2">
        <dgm:presLayoutVars>
          <dgm:bulletEnabled val="1"/>
        </dgm:presLayoutVars>
      </dgm:prSet>
      <dgm:spPr/>
      <dgm:t>
        <a:bodyPr/>
        <a:lstStyle/>
        <a:p>
          <a:endParaRPr lang="en-US"/>
        </a:p>
      </dgm:t>
    </dgm:pt>
  </dgm:ptLst>
  <dgm:cxnLst>
    <dgm:cxn modelId="{3E01B5D1-D8BB-4CE0-A6A4-1BB1D98A864C}" type="presOf" srcId="{25320856-B027-4AE3-84E9-C7AEAA8DF448}" destId="{2AE10731-B435-4DB5-A49C-6CB190931CE0}" srcOrd="0" destOrd="1" presId="urn:microsoft.com/office/officeart/2005/8/layout/hList1"/>
    <dgm:cxn modelId="{2892C632-18DC-4379-8560-1EAA446C5325}" type="presOf" srcId="{444458F1-A7A5-460D-AEDF-8F7630C15938}" destId="{84B9477E-A9C3-4B5D-961C-9DB7E9E77AF7}" srcOrd="0" destOrd="0" presId="urn:microsoft.com/office/officeart/2005/8/layout/hList1"/>
    <dgm:cxn modelId="{80B3C899-F591-48D6-8266-08C830FD8FD6}" srcId="{444458F1-A7A5-460D-AEDF-8F7630C15938}" destId="{120F8B40-53A6-4FC3-8A19-A74043F2AB4A}" srcOrd="0" destOrd="0" parTransId="{5C5AEE93-EA62-43E7-961C-ABF52A5F861B}" sibTransId="{6F6CC7F9-566A-4109-95EA-02DE8E583E7A}"/>
    <dgm:cxn modelId="{9BA11EE8-C009-4276-9680-CA86E3995700}" srcId="{178D1793-5398-4952-9B8C-C5F32377D259}" destId="{1A3A1880-203B-408D-97F4-49AA142C2C0C}" srcOrd="0" destOrd="0" parTransId="{286DCF92-D54E-40FD-ADC6-F1E483C6592F}" sibTransId="{A34A679E-F77A-4A57-934A-4EA0116FAD5B}"/>
    <dgm:cxn modelId="{B6AB2758-1540-4056-9387-17179ED2685C}" type="presOf" srcId="{120F8B40-53A6-4FC3-8A19-A74043F2AB4A}" destId="{F61A7355-F44F-4DDB-B383-8228B75C4553}" srcOrd="0" destOrd="0" presId="urn:microsoft.com/office/officeart/2005/8/layout/hList1"/>
    <dgm:cxn modelId="{2DA64D4E-0318-44D4-AF4F-E5E8BD99C98C}" type="presOf" srcId="{178D1793-5398-4952-9B8C-C5F32377D259}" destId="{7ADE265E-C264-4B48-8855-A9A291714913}" srcOrd="0" destOrd="0" presId="urn:microsoft.com/office/officeart/2005/8/layout/hList1"/>
    <dgm:cxn modelId="{C1D78C21-17BF-4CF2-9F45-4383D2E4F211}" type="presOf" srcId="{CACB54C0-6899-4FB3-8C1C-2097E2BC66D6}" destId="{65EDEB0C-8BF2-403D-A74F-C6A59DDF9611}" srcOrd="0" destOrd="1" presId="urn:microsoft.com/office/officeart/2005/8/layout/hList1"/>
    <dgm:cxn modelId="{7BCD9E6E-A1FC-4608-AA70-8103D799D4B4}" srcId="{120F8B40-53A6-4FC3-8A19-A74043F2AB4A}" destId="{CACB54C0-6899-4FB3-8C1C-2097E2BC66D6}" srcOrd="1" destOrd="0" parTransId="{38A85C7B-F406-4347-AD50-EBA9D2B12BD0}" sibTransId="{726E4412-CB00-48A7-BE2B-B9CA2818971D}"/>
    <dgm:cxn modelId="{DA14D75B-AB45-403F-AC2C-730122481EF7}" type="presOf" srcId="{0682F3DA-4566-4AA7-99A4-893105258B4F}" destId="{65EDEB0C-8BF2-403D-A74F-C6A59DDF9611}" srcOrd="0" destOrd="2" presId="urn:microsoft.com/office/officeart/2005/8/layout/hList1"/>
    <dgm:cxn modelId="{8392D739-5D9E-4920-B45B-F7E507067D40}" srcId="{178D1793-5398-4952-9B8C-C5F32377D259}" destId="{25320856-B027-4AE3-84E9-C7AEAA8DF448}" srcOrd="1" destOrd="0" parTransId="{421B94D3-7585-4E0A-9794-E827A9AE5FAA}" sibTransId="{EAB85B7B-D20A-4305-9598-8E511D391793}"/>
    <dgm:cxn modelId="{13C2E49E-A32E-410A-A123-BE708445C001}" type="presOf" srcId="{1A3A1880-203B-408D-97F4-49AA142C2C0C}" destId="{2AE10731-B435-4DB5-A49C-6CB190931CE0}" srcOrd="0" destOrd="0" presId="urn:microsoft.com/office/officeart/2005/8/layout/hList1"/>
    <dgm:cxn modelId="{A762F075-D70B-49BD-A3E9-D193C9939F85}" type="presOf" srcId="{ED560D00-D476-4F3C-B9DC-540C715C1ED7}" destId="{65EDEB0C-8BF2-403D-A74F-C6A59DDF9611}" srcOrd="0" destOrd="0" presId="urn:microsoft.com/office/officeart/2005/8/layout/hList1"/>
    <dgm:cxn modelId="{A9946487-5426-4B9E-A8B1-9853579C34E0}" srcId="{444458F1-A7A5-460D-AEDF-8F7630C15938}" destId="{178D1793-5398-4952-9B8C-C5F32377D259}" srcOrd="1" destOrd="0" parTransId="{E8150A3F-6214-475E-AE0C-F4453CF7191E}" sibTransId="{BF5CD75B-F480-4449-9E13-D407BFA1AE53}"/>
    <dgm:cxn modelId="{84B444A5-4B96-4F3D-8146-D97391E30320}" srcId="{120F8B40-53A6-4FC3-8A19-A74043F2AB4A}" destId="{ED560D00-D476-4F3C-B9DC-540C715C1ED7}" srcOrd="0" destOrd="0" parTransId="{99B9001F-D43F-4EF6-A329-825321641572}" sibTransId="{14E12EC4-B8D7-4B62-8AF0-CEE7A3C6B04D}"/>
    <dgm:cxn modelId="{939074E4-AD6A-4445-B011-2EA44E862FE2}" srcId="{120F8B40-53A6-4FC3-8A19-A74043F2AB4A}" destId="{0682F3DA-4566-4AA7-99A4-893105258B4F}" srcOrd="2" destOrd="0" parTransId="{5FB8D27F-8227-47DE-B32F-03DCE21523E8}" sibTransId="{33D90451-9813-4849-A84C-D35611A34AA1}"/>
    <dgm:cxn modelId="{86D7496F-A1B6-49EA-B623-A01DAF0BB45F}" type="presParOf" srcId="{84B9477E-A9C3-4B5D-961C-9DB7E9E77AF7}" destId="{8883BCEA-43C4-4E92-A5BC-5D383DE359BA}" srcOrd="0" destOrd="0" presId="urn:microsoft.com/office/officeart/2005/8/layout/hList1"/>
    <dgm:cxn modelId="{96536B81-6C5A-48B6-AC07-60EED3629DD4}" type="presParOf" srcId="{8883BCEA-43C4-4E92-A5BC-5D383DE359BA}" destId="{F61A7355-F44F-4DDB-B383-8228B75C4553}" srcOrd="0" destOrd="0" presId="urn:microsoft.com/office/officeart/2005/8/layout/hList1"/>
    <dgm:cxn modelId="{BFA11009-137A-4B25-9407-AB58787C6175}" type="presParOf" srcId="{8883BCEA-43C4-4E92-A5BC-5D383DE359BA}" destId="{65EDEB0C-8BF2-403D-A74F-C6A59DDF9611}" srcOrd="1" destOrd="0" presId="urn:microsoft.com/office/officeart/2005/8/layout/hList1"/>
    <dgm:cxn modelId="{D8B53628-C0F1-415D-AA83-D1109D87F77E}" type="presParOf" srcId="{84B9477E-A9C3-4B5D-961C-9DB7E9E77AF7}" destId="{D3BB3C93-1839-4244-A1AD-99109566B4E4}" srcOrd="1" destOrd="0" presId="urn:microsoft.com/office/officeart/2005/8/layout/hList1"/>
    <dgm:cxn modelId="{0F7C6654-0EF1-46A7-80D5-91C6E8CBFBB1}" type="presParOf" srcId="{84B9477E-A9C3-4B5D-961C-9DB7E9E77AF7}" destId="{41D4BDA6-4D28-473D-8A00-092452B153B4}" srcOrd="2" destOrd="0" presId="urn:microsoft.com/office/officeart/2005/8/layout/hList1"/>
    <dgm:cxn modelId="{2A2FBA1C-C788-4A4F-AF16-A0C6E0398AB0}" type="presParOf" srcId="{41D4BDA6-4D28-473D-8A00-092452B153B4}" destId="{7ADE265E-C264-4B48-8855-A9A291714913}" srcOrd="0" destOrd="0" presId="urn:microsoft.com/office/officeart/2005/8/layout/hList1"/>
    <dgm:cxn modelId="{FB641A40-7119-4946-926C-3EE92556C7EA}" type="presParOf" srcId="{41D4BDA6-4D28-473D-8A00-092452B153B4}" destId="{2AE10731-B435-4DB5-A49C-6CB190931C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B7E3CAE-5093-4502-A073-92E1A6EC37BD}" type="doc">
      <dgm:prSet loTypeId="urn:microsoft.com/office/officeart/2009/3/layout/IncreasingArrowsProcess" loCatId="process" qsTypeId="urn:microsoft.com/office/officeart/2005/8/quickstyle/simple2" qsCatId="simple" csTypeId="urn:microsoft.com/office/officeart/2005/8/colors/colorful3" csCatId="colorful" phldr="1"/>
      <dgm:spPr/>
      <dgm:t>
        <a:bodyPr/>
        <a:lstStyle/>
        <a:p>
          <a:endParaRPr lang="en-IN"/>
        </a:p>
      </dgm:t>
    </dgm:pt>
    <dgm:pt modelId="{1F56AB63-5539-486B-82D0-0E8D91C83ED8}">
      <dgm:prSet custT="1"/>
      <dgm:spPr/>
      <dgm:t>
        <a:bodyPr/>
        <a:lstStyle/>
        <a:p>
          <a:r>
            <a:rPr lang="en-US" sz="1800" dirty="0">
              <a:latin typeface="Segoe UI Semilight" panose="020B0402040204020203" pitchFamily="34" charset="0"/>
              <a:cs typeface="Segoe UI Semilight" panose="020B0402040204020203" pitchFamily="34" charset="0"/>
            </a:rPr>
            <a:t>What is GSTR-3B?</a:t>
          </a:r>
          <a:endParaRPr lang="en-IN" sz="1800" dirty="0">
            <a:latin typeface="Segoe UI Semilight" panose="020B0402040204020203" pitchFamily="34" charset="0"/>
            <a:cs typeface="Segoe UI Semilight" panose="020B0402040204020203" pitchFamily="34" charset="0"/>
          </a:endParaRPr>
        </a:p>
      </dgm:t>
    </dgm:pt>
    <dgm:pt modelId="{8F26BB07-5BA9-4AB3-AFBA-91655B5907A7}" type="parTrans" cxnId="{041C1061-D073-47E7-AFE6-004E32F2DA10}">
      <dgm:prSet/>
      <dgm:spPr/>
      <dgm:t>
        <a:bodyPr/>
        <a:lstStyle/>
        <a:p>
          <a:endParaRPr lang="en-IN"/>
        </a:p>
      </dgm:t>
    </dgm:pt>
    <dgm:pt modelId="{AE406330-F2D9-4E42-9119-7564204E5B0E}" type="sibTrans" cxnId="{041C1061-D073-47E7-AFE6-004E32F2DA10}">
      <dgm:prSet/>
      <dgm:spPr/>
      <dgm:t>
        <a:bodyPr/>
        <a:lstStyle/>
        <a:p>
          <a:endParaRPr lang="en-IN"/>
        </a:p>
      </dgm:t>
    </dgm:pt>
    <dgm:pt modelId="{01ED64CB-1B21-4D80-B0F8-CEEFD7F1A9A3}">
      <dgm:prSet custT="1"/>
      <dgm:spPr/>
      <dgm:t>
        <a:bodyPr/>
        <a:lstStyle/>
        <a:p>
          <a:r>
            <a:rPr lang="en-US" sz="1800" b="0" i="0" u="none" dirty="0">
              <a:latin typeface="Segoe UI Semilight" panose="020B0402040204020203" pitchFamily="34" charset="0"/>
              <a:cs typeface="Segoe UI Semilight" panose="020B0402040204020203" pitchFamily="34" charset="0"/>
            </a:rPr>
            <a:t>Form GSTR-3B is a summary return for taxpayers to declare their GST liabilities for a particular tax period and discharge these liabilities. A Regular taxpayer is required to file Form GSTR-3B returns for every tax period.</a:t>
          </a:r>
          <a:endParaRPr lang="en-IN" sz="1800" dirty="0">
            <a:latin typeface="Segoe UI Semilight" panose="020B0402040204020203" pitchFamily="34" charset="0"/>
            <a:cs typeface="Segoe UI Semilight" panose="020B0402040204020203" pitchFamily="34" charset="0"/>
          </a:endParaRPr>
        </a:p>
      </dgm:t>
    </dgm:pt>
    <dgm:pt modelId="{578360EB-6CAB-48E6-8CE6-BD80F2092072}" type="parTrans" cxnId="{4FC11FDB-CAE8-4B30-961F-EFBDB4A58876}">
      <dgm:prSet/>
      <dgm:spPr/>
      <dgm:t>
        <a:bodyPr/>
        <a:lstStyle/>
        <a:p>
          <a:endParaRPr lang="en-IN"/>
        </a:p>
      </dgm:t>
    </dgm:pt>
    <dgm:pt modelId="{38240032-25FB-4F4D-A283-16FD06CBC7BB}" type="sibTrans" cxnId="{4FC11FDB-CAE8-4B30-961F-EFBDB4A58876}">
      <dgm:prSet/>
      <dgm:spPr/>
      <dgm:t>
        <a:bodyPr/>
        <a:lstStyle/>
        <a:p>
          <a:endParaRPr lang="en-IN"/>
        </a:p>
      </dgm:t>
    </dgm:pt>
    <dgm:pt modelId="{1D590D3C-97AE-4B07-9AC3-C835138DCDEB}">
      <dgm:prSet custT="1"/>
      <dgm:spPr/>
      <dgm:t>
        <a:bodyPr/>
        <a:lstStyle/>
        <a:p>
          <a:r>
            <a:rPr lang="en-US" sz="1800" dirty="0">
              <a:latin typeface="Segoe UI Semilight" panose="020B0402040204020203" pitchFamily="34" charset="0"/>
              <a:cs typeface="Segoe UI Semilight" panose="020B0402040204020203" pitchFamily="34" charset="0"/>
            </a:rPr>
            <a:t>Who has to file GSTR-3B?</a:t>
          </a:r>
          <a:endParaRPr lang="en-IN" sz="1800" dirty="0">
            <a:latin typeface="Segoe UI Semilight" panose="020B0402040204020203" pitchFamily="34" charset="0"/>
            <a:cs typeface="Segoe UI Semilight" panose="020B0402040204020203" pitchFamily="34" charset="0"/>
          </a:endParaRPr>
        </a:p>
      </dgm:t>
    </dgm:pt>
    <dgm:pt modelId="{CF58BA63-BB6E-495D-B7E2-BC4755CB7459}" type="parTrans" cxnId="{6461B230-1112-4DF6-B191-0C64C03EFF82}">
      <dgm:prSet/>
      <dgm:spPr/>
      <dgm:t>
        <a:bodyPr/>
        <a:lstStyle/>
        <a:p>
          <a:endParaRPr lang="en-IN"/>
        </a:p>
      </dgm:t>
    </dgm:pt>
    <dgm:pt modelId="{0653484B-1FF8-4B56-8C17-5F5A2CE4FE9F}" type="sibTrans" cxnId="{6461B230-1112-4DF6-B191-0C64C03EFF82}">
      <dgm:prSet/>
      <dgm:spPr/>
      <dgm:t>
        <a:bodyPr/>
        <a:lstStyle/>
        <a:p>
          <a:endParaRPr lang="en-IN"/>
        </a:p>
      </dgm:t>
    </dgm:pt>
    <dgm:pt modelId="{B11D9310-5536-48CB-86B9-95FA60D62B9D}">
      <dgm:prSet custT="1"/>
      <dgm:spPr/>
      <dgm:t>
        <a:bodyPr/>
        <a:lstStyle/>
        <a:p>
          <a:r>
            <a:rPr lang="en-US" sz="1800" b="0" i="0" dirty="0">
              <a:latin typeface="Segoe UI Semilight" panose="020B0402040204020203" pitchFamily="34" charset="0"/>
              <a:cs typeface="Segoe UI Semilight" panose="020B0402040204020203" pitchFamily="34" charset="0"/>
            </a:rPr>
            <a:t>All Regular taxpayers and casual taxpayers are required to file Form GSTR-3B</a:t>
          </a:r>
          <a:endParaRPr lang="en-IN" sz="1800" dirty="0">
            <a:latin typeface="Segoe UI Semilight" panose="020B0402040204020203" pitchFamily="34" charset="0"/>
            <a:cs typeface="Segoe UI Semilight" panose="020B0402040204020203" pitchFamily="34" charset="0"/>
          </a:endParaRPr>
        </a:p>
      </dgm:t>
    </dgm:pt>
    <dgm:pt modelId="{A0EB3046-6BEE-47EE-A2EF-58B773D60079}" type="parTrans" cxnId="{7A6DAADE-196F-481E-8188-C7F493505B2E}">
      <dgm:prSet/>
      <dgm:spPr/>
      <dgm:t>
        <a:bodyPr/>
        <a:lstStyle/>
        <a:p>
          <a:endParaRPr lang="en-IN"/>
        </a:p>
      </dgm:t>
    </dgm:pt>
    <dgm:pt modelId="{0638B580-8F78-4932-9D1E-E9578FCB0E6F}" type="sibTrans" cxnId="{7A6DAADE-196F-481E-8188-C7F493505B2E}">
      <dgm:prSet/>
      <dgm:spPr/>
      <dgm:t>
        <a:bodyPr/>
        <a:lstStyle/>
        <a:p>
          <a:endParaRPr lang="en-IN"/>
        </a:p>
      </dgm:t>
    </dgm:pt>
    <dgm:pt modelId="{E40197E5-5753-4A07-AD4E-C2E30602ECED}">
      <dgm:prSet custT="1"/>
      <dgm:spPr/>
      <dgm:t>
        <a:bodyPr/>
        <a:lstStyle/>
        <a:p>
          <a:r>
            <a:rPr lang="en-US" sz="1800" b="0" i="0" dirty="0">
              <a:latin typeface="Segoe UI Semilight" panose="020B0402040204020203" pitchFamily="34" charset="0"/>
              <a:cs typeface="Segoe UI Semilight" panose="020B0402040204020203" pitchFamily="34" charset="0"/>
            </a:rPr>
            <a:t>Modes of preparing Form GSTR-3B?</a:t>
          </a:r>
          <a:endParaRPr lang="en-IN" sz="1800" dirty="0">
            <a:latin typeface="Segoe UI Semilight" panose="020B0402040204020203" pitchFamily="34" charset="0"/>
            <a:cs typeface="Segoe UI Semilight" panose="020B0402040204020203" pitchFamily="34" charset="0"/>
          </a:endParaRPr>
        </a:p>
      </dgm:t>
    </dgm:pt>
    <dgm:pt modelId="{8513E993-3A68-42F0-BFB1-90A0D721EA26}" type="parTrans" cxnId="{487CB087-1280-4B17-A6A1-4C859F893A7E}">
      <dgm:prSet/>
      <dgm:spPr/>
      <dgm:t>
        <a:bodyPr/>
        <a:lstStyle/>
        <a:p>
          <a:endParaRPr lang="en-IN"/>
        </a:p>
      </dgm:t>
    </dgm:pt>
    <dgm:pt modelId="{6170CF1E-1E84-4555-9124-44F0436FFCFA}" type="sibTrans" cxnId="{487CB087-1280-4B17-A6A1-4C859F893A7E}">
      <dgm:prSet/>
      <dgm:spPr/>
      <dgm:t>
        <a:bodyPr/>
        <a:lstStyle/>
        <a:p>
          <a:endParaRPr lang="en-IN"/>
        </a:p>
      </dgm:t>
    </dgm:pt>
    <dgm:pt modelId="{153F40B3-A35B-4079-9BA1-C71DDE7828B8}">
      <dgm:prSet custT="1"/>
      <dgm:spPr/>
      <dgm:t>
        <a:bodyPr/>
        <a:lstStyle/>
        <a:p>
          <a:r>
            <a:rPr lang="en-US" sz="1800" b="0" i="0" u="none" dirty="0">
              <a:latin typeface="Segoe UI Semilight" panose="020B0402040204020203" pitchFamily="34" charset="0"/>
              <a:cs typeface="Segoe UI Semilight" panose="020B0402040204020203" pitchFamily="34" charset="0"/>
            </a:rPr>
            <a:t>Form GSTR-3B can be prepared using the following modes:</a:t>
          </a:r>
          <a:endParaRPr lang="en-IN" sz="1800" dirty="0">
            <a:latin typeface="Segoe UI Semilight" panose="020B0402040204020203" pitchFamily="34" charset="0"/>
            <a:cs typeface="Segoe UI Semilight" panose="020B0402040204020203" pitchFamily="34" charset="0"/>
          </a:endParaRPr>
        </a:p>
      </dgm:t>
    </dgm:pt>
    <dgm:pt modelId="{AD54D750-B39B-441E-B7E3-3D3108CB9E53}" type="parTrans" cxnId="{97BEB5EE-C106-4235-8E34-6AE5CB60A6E8}">
      <dgm:prSet/>
      <dgm:spPr/>
      <dgm:t>
        <a:bodyPr/>
        <a:lstStyle/>
        <a:p>
          <a:endParaRPr lang="en-IN"/>
        </a:p>
      </dgm:t>
    </dgm:pt>
    <dgm:pt modelId="{95334A4D-85FE-46BD-9F21-AB969AA3273E}" type="sibTrans" cxnId="{97BEB5EE-C106-4235-8E34-6AE5CB60A6E8}">
      <dgm:prSet/>
      <dgm:spPr/>
      <dgm:t>
        <a:bodyPr/>
        <a:lstStyle/>
        <a:p>
          <a:endParaRPr lang="en-IN"/>
        </a:p>
      </dgm:t>
    </dgm:pt>
    <dgm:pt modelId="{4AC259D4-07C7-4004-9266-9E56ADAD10CE}">
      <dgm:prSet custT="1"/>
      <dgm:spPr/>
      <dgm:t>
        <a:bodyPr/>
        <a:lstStyle/>
        <a:p>
          <a:r>
            <a:rPr lang="en-US" sz="1800" b="0" i="0" u="none" dirty="0">
              <a:latin typeface="Segoe UI Semilight" panose="020B0402040204020203" pitchFamily="34" charset="0"/>
              <a:cs typeface="Segoe UI Semilight" panose="020B0402040204020203" pitchFamily="34" charset="0"/>
            </a:rPr>
            <a:t>1. Online entry on the GST Portal.</a:t>
          </a:r>
        </a:p>
      </dgm:t>
    </dgm:pt>
    <dgm:pt modelId="{D7F8B144-1F25-43F2-899A-B49E3FBA1928}" type="parTrans" cxnId="{E7504AE1-B273-4538-A87F-186C093A60DC}">
      <dgm:prSet/>
      <dgm:spPr/>
      <dgm:t>
        <a:bodyPr/>
        <a:lstStyle/>
        <a:p>
          <a:endParaRPr lang="en-IN"/>
        </a:p>
      </dgm:t>
    </dgm:pt>
    <dgm:pt modelId="{DED562B1-227D-4F1C-97D6-CE2FA626E32D}" type="sibTrans" cxnId="{E7504AE1-B273-4538-A87F-186C093A60DC}">
      <dgm:prSet/>
      <dgm:spPr/>
      <dgm:t>
        <a:bodyPr/>
        <a:lstStyle/>
        <a:p>
          <a:endParaRPr lang="en-IN"/>
        </a:p>
      </dgm:t>
    </dgm:pt>
    <dgm:pt modelId="{697E14A6-C3FF-4D71-B3BA-76E13133E177}">
      <dgm:prSet custT="1"/>
      <dgm:spPr/>
      <dgm:t>
        <a:bodyPr/>
        <a:lstStyle/>
        <a:p>
          <a:r>
            <a:rPr lang="en-US" sz="1800" b="0" i="0" u="none" dirty="0">
              <a:latin typeface="Segoe UI Semilight" panose="020B0402040204020203" pitchFamily="34" charset="0"/>
              <a:cs typeface="Segoe UI Semilight" panose="020B0402040204020203" pitchFamily="34" charset="0"/>
            </a:rPr>
            <a:t>2. Uploading of invoice and of Form GSTR-3B data using Returns Offline Tool.</a:t>
          </a:r>
        </a:p>
      </dgm:t>
    </dgm:pt>
    <dgm:pt modelId="{B04F9A13-0AB7-4484-B375-7F0991843777}" type="parTrans" cxnId="{B8370EA2-0533-4A5C-B79A-C11B2C752D80}">
      <dgm:prSet/>
      <dgm:spPr/>
      <dgm:t>
        <a:bodyPr/>
        <a:lstStyle/>
        <a:p>
          <a:endParaRPr lang="en-IN"/>
        </a:p>
      </dgm:t>
    </dgm:pt>
    <dgm:pt modelId="{83FBFD8A-F35A-4715-9D0A-2643B1BA4D65}" type="sibTrans" cxnId="{B8370EA2-0533-4A5C-B79A-C11B2C752D80}">
      <dgm:prSet/>
      <dgm:spPr/>
      <dgm:t>
        <a:bodyPr/>
        <a:lstStyle/>
        <a:p>
          <a:endParaRPr lang="en-IN"/>
        </a:p>
      </dgm:t>
    </dgm:pt>
    <dgm:pt modelId="{3370EEE7-A5B9-4266-9A6F-1A8F26D2C015}">
      <dgm:prSet custT="1"/>
      <dgm:spPr/>
      <dgm:t>
        <a:bodyPr/>
        <a:lstStyle/>
        <a:p>
          <a:r>
            <a:rPr lang="en-US" sz="1800" b="0" i="0" u="none" dirty="0">
              <a:latin typeface="Segoe UI Semilight" panose="020B0402040204020203" pitchFamily="34" charset="0"/>
              <a:cs typeface="Segoe UI Semilight" panose="020B0402040204020203" pitchFamily="34" charset="0"/>
            </a:rPr>
            <a:t>3. Using third-party applications through GST Suvidha Providers (GSPs).</a:t>
          </a:r>
          <a:endParaRPr lang="en-IN" sz="1800" dirty="0">
            <a:latin typeface="Segoe UI Semilight" panose="020B0402040204020203" pitchFamily="34" charset="0"/>
            <a:cs typeface="Segoe UI Semilight" panose="020B0402040204020203" pitchFamily="34" charset="0"/>
          </a:endParaRPr>
        </a:p>
      </dgm:t>
    </dgm:pt>
    <dgm:pt modelId="{DFC5AC59-89B9-4242-A10C-2F85DA7CE10E}" type="parTrans" cxnId="{29472A60-5449-49B8-A834-970A6B17978D}">
      <dgm:prSet/>
      <dgm:spPr/>
      <dgm:t>
        <a:bodyPr/>
        <a:lstStyle/>
        <a:p>
          <a:endParaRPr lang="en-IN"/>
        </a:p>
      </dgm:t>
    </dgm:pt>
    <dgm:pt modelId="{A2C8E46A-F571-4B1D-AB65-35005D3CEF4A}" type="sibTrans" cxnId="{29472A60-5449-49B8-A834-970A6B17978D}">
      <dgm:prSet/>
      <dgm:spPr/>
      <dgm:t>
        <a:bodyPr/>
        <a:lstStyle/>
        <a:p>
          <a:endParaRPr lang="en-IN"/>
        </a:p>
      </dgm:t>
    </dgm:pt>
    <dgm:pt modelId="{4C81E480-24D8-4FE7-BD35-7F1D6FFA8DDF}" type="pres">
      <dgm:prSet presAssocID="{FB7E3CAE-5093-4502-A073-92E1A6EC37BD}" presName="Name0" presStyleCnt="0">
        <dgm:presLayoutVars>
          <dgm:chMax val="5"/>
          <dgm:chPref val="5"/>
          <dgm:dir/>
          <dgm:animLvl val="lvl"/>
        </dgm:presLayoutVars>
      </dgm:prSet>
      <dgm:spPr/>
      <dgm:t>
        <a:bodyPr/>
        <a:lstStyle/>
        <a:p>
          <a:endParaRPr lang="en-US"/>
        </a:p>
      </dgm:t>
    </dgm:pt>
    <dgm:pt modelId="{C9E3B55E-355F-4012-937D-4DE2DC1EBA1E}" type="pres">
      <dgm:prSet presAssocID="{1F56AB63-5539-486B-82D0-0E8D91C83ED8}" presName="parentText1" presStyleLbl="node1" presStyleIdx="0" presStyleCnt="3" custScaleX="128701">
        <dgm:presLayoutVars>
          <dgm:chMax/>
          <dgm:chPref val="3"/>
          <dgm:bulletEnabled val="1"/>
        </dgm:presLayoutVars>
      </dgm:prSet>
      <dgm:spPr/>
      <dgm:t>
        <a:bodyPr/>
        <a:lstStyle/>
        <a:p>
          <a:endParaRPr lang="en-US"/>
        </a:p>
      </dgm:t>
    </dgm:pt>
    <dgm:pt modelId="{061F3C8D-D5D1-4261-94A1-442227A06252}" type="pres">
      <dgm:prSet presAssocID="{1F56AB63-5539-486B-82D0-0E8D91C83ED8}" presName="childText1" presStyleLbl="solidAlignAcc1" presStyleIdx="0" presStyleCnt="3" custScaleX="123188" custLinFactNeighborX="-32902" custLinFactNeighborY="-1841">
        <dgm:presLayoutVars>
          <dgm:chMax val="0"/>
          <dgm:chPref val="0"/>
          <dgm:bulletEnabled val="1"/>
        </dgm:presLayoutVars>
      </dgm:prSet>
      <dgm:spPr/>
      <dgm:t>
        <a:bodyPr/>
        <a:lstStyle/>
        <a:p>
          <a:endParaRPr lang="en-US"/>
        </a:p>
      </dgm:t>
    </dgm:pt>
    <dgm:pt modelId="{E58B63EB-D240-4975-A6E9-998095540BFA}" type="pres">
      <dgm:prSet presAssocID="{1D590D3C-97AE-4B07-9AC3-C835138DCDEB}" presName="parentText2" presStyleLbl="node1" presStyleIdx="1" presStyleCnt="3" custScaleX="124717" custLinFactNeighborX="1866" custLinFactNeighborY="-3153">
        <dgm:presLayoutVars>
          <dgm:chMax/>
          <dgm:chPref val="3"/>
          <dgm:bulletEnabled val="1"/>
        </dgm:presLayoutVars>
      </dgm:prSet>
      <dgm:spPr/>
      <dgm:t>
        <a:bodyPr/>
        <a:lstStyle/>
        <a:p>
          <a:endParaRPr lang="en-US"/>
        </a:p>
      </dgm:t>
    </dgm:pt>
    <dgm:pt modelId="{2599DD5F-5AC5-4C75-B00A-5D96A5A1BEB8}" type="pres">
      <dgm:prSet presAssocID="{1D590D3C-97AE-4B07-9AC3-C835138DCDEB}" presName="childText2" presStyleLbl="solidAlignAcc1" presStyleIdx="1" presStyleCnt="3" custScaleX="85253" custLinFactNeighborX="-31450" custLinFactNeighborY="-8632">
        <dgm:presLayoutVars>
          <dgm:chMax val="0"/>
          <dgm:chPref val="0"/>
          <dgm:bulletEnabled val="1"/>
        </dgm:presLayoutVars>
      </dgm:prSet>
      <dgm:spPr/>
      <dgm:t>
        <a:bodyPr/>
        <a:lstStyle/>
        <a:p>
          <a:endParaRPr lang="en-US"/>
        </a:p>
      </dgm:t>
    </dgm:pt>
    <dgm:pt modelId="{F29B87B7-D242-4A3D-A142-8F3AA7169706}" type="pres">
      <dgm:prSet presAssocID="{E40197E5-5753-4A07-AD4E-C2E30602ECED}" presName="parentText3" presStyleLbl="node1" presStyleIdx="2" presStyleCnt="3" custScaleX="146560" custLinFactNeighborX="-8962" custLinFactNeighborY="1985">
        <dgm:presLayoutVars>
          <dgm:chMax/>
          <dgm:chPref val="3"/>
          <dgm:bulletEnabled val="1"/>
        </dgm:presLayoutVars>
      </dgm:prSet>
      <dgm:spPr/>
      <dgm:t>
        <a:bodyPr/>
        <a:lstStyle/>
        <a:p>
          <a:endParaRPr lang="en-US"/>
        </a:p>
      </dgm:t>
    </dgm:pt>
    <dgm:pt modelId="{85E5A036-59FB-4BA0-9F92-70520AAE3E18}" type="pres">
      <dgm:prSet presAssocID="{E40197E5-5753-4A07-AD4E-C2E30602ECED}" presName="childText3" presStyleLbl="solidAlignAcc1" presStyleIdx="2" presStyleCnt="3" custScaleX="158217" custLinFactNeighborX="-12565" custLinFactNeighborY="-6601">
        <dgm:presLayoutVars>
          <dgm:chMax val="0"/>
          <dgm:chPref val="0"/>
          <dgm:bulletEnabled val="1"/>
        </dgm:presLayoutVars>
      </dgm:prSet>
      <dgm:spPr/>
      <dgm:t>
        <a:bodyPr/>
        <a:lstStyle/>
        <a:p>
          <a:endParaRPr lang="en-US"/>
        </a:p>
      </dgm:t>
    </dgm:pt>
  </dgm:ptLst>
  <dgm:cxnLst>
    <dgm:cxn modelId="{092BC47D-D059-449A-BE84-A7146856FE66}" type="presOf" srcId="{01ED64CB-1B21-4D80-B0F8-CEEFD7F1A9A3}" destId="{061F3C8D-D5D1-4261-94A1-442227A06252}" srcOrd="0" destOrd="0" presId="urn:microsoft.com/office/officeart/2009/3/layout/IncreasingArrowsProcess"/>
    <dgm:cxn modelId="{BAC36027-376D-4576-B6C6-27DCB76B13D6}" type="presOf" srcId="{1F56AB63-5539-486B-82D0-0E8D91C83ED8}" destId="{C9E3B55E-355F-4012-937D-4DE2DC1EBA1E}" srcOrd="0" destOrd="0" presId="urn:microsoft.com/office/officeart/2009/3/layout/IncreasingArrowsProcess"/>
    <dgm:cxn modelId="{402AE9C9-3445-4C3E-AF22-B574028C3B3C}" type="presOf" srcId="{3370EEE7-A5B9-4266-9A6F-1A8F26D2C015}" destId="{85E5A036-59FB-4BA0-9F92-70520AAE3E18}" srcOrd="0" destOrd="3" presId="urn:microsoft.com/office/officeart/2009/3/layout/IncreasingArrowsProcess"/>
    <dgm:cxn modelId="{97BEB5EE-C106-4235-8E34-6AE5CB60A6E8}" srcId="{E40197E5-5753-4A07-AD4E-C2E30602ECED}" destId="{153F40B3-A35B-4079-9BA1-C71DDE7828B8}" srcOrd="0" destOrd="0" parTransId="{AD54D750-B39B-441E-B7E3-3D3108CB9E53}" sibTransId="{95334A4D-85FE-46BD-9F21-AB969AA3273E}"/>
    <dgm:cxn modelId="{4FC11FDB-CAE8-4B30-961F-EFBDB4A58876}" srcId="{1F56AB63-5539-486B-82D0-0E8D91C83ED8}" destId="{01ED64CB-1B21-4D80-B0F8-CEEFD7F1A9A3}" srcOrd="0" destOrd="0" parTransId="{578360EB-6CAB-48E6-8CE6-BD80F2092072}" sibTransId="{38240032-25FB-4F4D-A283-16FD06CBC7BB}"/>
    <dgm:cxn modelId="{29472A60-5449-49B8-A834-970A6B17978D}" srcId="{E40197E5-5753-4A07-AD4E-C2E30602ECED}" destId="{3370EEE7-A5B9-4266-9A6F-1A8F26D2C015}" srcOrd="3" destOrd="0" parTransId="{DFC5AC59-89B9-4242-A10C-2F85DA7CE10E}" sibTransId="{A2C8E46A-F571-4B1D-AB65-35005D3CEF4A}"/>
    <dgm:cxn modelId="{1D4AFD06-5C47-46B0-8A88-4E0E1249A1C7}" type="presOf" srcId="{FB7E3CAE-5093-4502-A073-92E1A6EC37BD}" destId="{4C81E480-24D8-4FE7-BD35-7F1D6FFA8DDF}" srcOrd="0" destOrd="0" presId="urn:microsoft.com/office/officeart/2009/3/layout/IncreasingArrowsProcess"/>
    <dgm:cxn modelId="{6461B230-1112-4DF6-B191-0C64C03EFF82}" srcId="{FB7E3CAE-5093-4502-A073-92E1A6EC37BD}" destId="{1D590D3C-97AE-4B07-9AC3-C835138DCDEB}" srcOrd="1" destOrd="0" parTransId="{CF58BA63-BB6E-495D-B7E2-BC4755CB7459}" sibTransId="{0653484B-1FF8-4B56-8C17-5F5A2CE4FE9F}"/>
    <dgm:cxn modelId="{0019AB10-03FC-4012-BCA0-27085D8DDFE9}" type="presOf" srcId="{E40197E5-5753-4A07-AD4E-C2E30602ECED}" destId="{F29B87B7-D242-4A3D-A142-8F3AA7169706}" srcOrd="0" destOrd="0" presId="urn:microsoft.com/office/officeart/2009/3/layout/IncreasingArrowsProcess"/>
    <dgm:cxn modelId="{2A16FDF1-4743-4CC5-8FF6-CF2F3F840CEC}" type="presOf" srcId="{153F40B3-A35B-4079-9BA1-C71DDE7828B8}" destId="{85E5A036-59FB-4BA0-9F92-70520AAE3E18}" srcOrd="0" destOrd="0" presId="urn:microsoft.com/office/officeart/2009/3/layout/IncreasingArrowsProcess"/>
    <dgm:cxn modelId="{66B4A1FB-14F0-4BA7-80FB-7C0C9042D21B}" type="presOf" srcId="{697E14A6-C3FF-4D71-B3BA-76E13133E177}" destId="{85E5A036-59FB-4BA0-9F92-70520AAE3E18}" srcOrd="0" destOrd="2" presId="urn:microsoft.com/office/officeart/2009/3/layout/IncreasingArrowsProcess"/>
    <dgm:cxn modelId="{DA9AE480-3809-47F9-B7CC-55C4107715EE}" type="presOf" srcId="{4AC259D4-07C7-4004-9266-9E56ADAD10CE}" destId="{85E5A036-59FB-4BA0-9F92-70520AAE3E18}" srcOrd="0" destOrd="1" presId="urn:microsoft.com/office/officeart/2009/3/layout/IncreasingArrowsProcess"/>
    <dgm:cxn modelId="{E7504AE1-B273-4538-A87F-186C093A60DC}" srcId="{E40197E5-5753-4A07-AD4E-C2E30602ECED}" destId="{4AC259D4-07C7-4004-9266-9E56ADAD10CE}" srcOrd="1" destOrd="0" parTransId="{D7F8B144-1F25-43F2-899A-B49E3FBA1928}" sibTransId="{DED562B1-227D-4F1C-97D6-CE2FA626E32D}"/>
    <dgm:cxn modelId="{2034C9EF-C426-4F5B-A7FC-B3B3F23CA227}" type="presOf" srcId="{B11D9310-5536-48CB-86B9-95FA60D62B9D}" destId="{2599DD5F-5AC5-4C75-B00A-5D96A5A1BEB8}" srcOrd="0" destOrd="0" presId="urn:microsoft.com/office/officeart/2009/3/layout/IncreasingArrowsProcess"/>
    <dgm:cxn modelId="{5012F893-0C0E-4F33-8AE0-88C8289C3974}" type="presOf" srcId="{1D590D3C-97AE-4B07-9AC3-C835138DCDEB}" destId="{E58B63EB-D240-4975-A6E9-998095540BFA}" srcOrd="0" destOrd="0" presId="urn:microsoft.com/office/officeart/2009/3/layout/IncreasingArrowsProcess"/>
    <dgm:cxn modelId="{7A6DAADE-196F-481E-8188-C7F493505B2E}" srcId="{1D590D3C-97AE-4B07-9AC3-C835138DCDEB}" destId="{B11D9310-5536-48CB-86B9-95FA60D62B9D}" srcOrd="0" destOrd="0" parTransId="{A0EB3046-6BEE-47EE-A2EF-58B773D60079}" sibTransId="{0638B580-8F78-4932-9D1E-E9578FCB0E6F}"/>
    <dgm:cxn modelId="{487CB087-1280-4B17-A6A1-4C859F893A7E}" srcId="{FB7E3CAE-5093-4502-A073-92E1A6EC37BD}" destId="{E40197E5-5753-4A07-AD4E-C2E30602ECED}" srcOrd="2" destOrd="0" parTransId="{8513E993-3A68-42F0-BFB1-90A0D721EA26}" sibTransId="{6170CF1E-1E84-4555-9124-44F0436FFCFA}"/>
    <dgm:cxn modelId="{B8370EA2-0533-4A5C-B79A-C11B2C752D80}" srcId="{E40197E5-5753-4A07-AD4E-C2E30602ECED}" destId="{697E14A6-C3FF-4D71-B3BA-76E13133E177}" srcOrd="2" destOrd="0" parTransId="{B04F9A13-0AB7-4484-B375-7F0991843777}" sibTransId="{83FBFD8A-F35A-4715-9D0A-2643B1BA4D65}"/>
    <dgm:cxn modelId="{041C1061-D073-47E7-AFE6-004E32F2DA10}" srcId="{FB7E3CAE-5093-4502-A073-92E1A6EC37BD}" destId="{1F56AB63-5539-486B-82D0-0E8D91C83ED8}" srcOrd="0" destOrd="0" parTransId="{8F26BB07-5BA9-4AB3-AFBA-91655B5907A7}" sibTransId="{AE406330-F2D9-4E42-9119-7564204E5B0E}"/>
    <dgm:cxn modelId="{22F5A3C3-CDBC-4883-81A8-8263F41B136A}" type="presParOf" srcId="{4C81E480-24D8-4FE7-BD35-7F1D6FFA8DDF}" destId="{C9E3B55E-355F-4012-937D-4DE2DC1EBA1E}" srcOrd="0" destOrd="0" presId="urn:microsoft.com/office/officeart/2009/3/layout/IncreasingArrowsProcess"/>
    <dgm:cxn modelId="{200D11BA-D6D2-4C65-976A-79A5759F6327}" type="presParOf" srcId="{4C81E480-24D8-4FE7-BD35-7F1D6FFA8DDF}" destId="{061F3C8D-D5D1-4261-94A1-442227A06252}" srcOrd="1" destOrd="0" presId="urn:microsoft.com/office/officeart/2009/3/layout/IncreasingArrowsProcess"/>
    <dgm:cxn modelId="{69C9058F-8EE4-49AC-88C5-36F3B016D251}" type="presParOf" srcId="{4C81E480-24D8-4FE7-BD35-7F1D6FFA8DDF}" destId="{E58B63EB-D240-4975-A6E9-998095540BFA}" srcOrd="2" destOrd="0" presId="urn:microsoft.com/office/officeart/2009/3/layout/IncreasingArrowsProcess"/>
    <dgm:cxn modelId="{8B6EB8F1-EA41-4372-A861-6C68C1D4DE6E}" type="presParOf" srcId="{4C81E480-24D8-4FE7-BD35-7F1D6FFA8DDF}" destId="{2599DD5F-5AC5-4C75-B00A-5D96A5A1BEB8}" srcOrd="3" destOrd="0" presId="urn:microsoft.com/office/officeart/2009/3/layout/IncreasingArrowsProcess"/>
    <dgm:cxn modelId="{668A4395-D6CC-4C9B-AFC7-E904227D2797}" type="presParOf" srcId="{4C81E480-24D8-4FE7-BD35-7F1D6FFA8DDF}" destId="{F29B87B7-D242-4A3D-A142-8F3AA7169706}" srcOrd="4" destOrd="0" presId="urn:microsoft.com/office/officeart/2009/3/layout/IncreasingArrowsProcess"/>
    <dgm:cxn modelId="{F57184BC-5E3B-42F3-90A7-204F78DCECC0}" type="presParOf" srcId="{4C81E480-24D8-4FE7-BD35-7F1D6FFA8DDF}" destId="{85E5A036-59FB-4BA0-9F92-70520AAE3E18}"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1989366-27A4-43AA-84B0-A3A17A386327}"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IN"/>
        </a:p>
      </dgm:t>
    </dgm:pt>
    <dgm:pt modelId="{3AEC4C42-4C9D-4A4F-95E5-499718B40249}">
      <dgm:prSet phldrT="[Text]"/>
      <dgm:spPr/>
      <dgm:t>
        <a:bodyPr/>
        <a:lstStyle/>
        <a:p>
          <a:r>
            <a:rPr lang="en-US" dirty="0"/>
            <a:t>Filing GSTR 3B</a:t>
          </a:r>
          <a:endParaRPr lang="en-IN" dirty="0"/>
        </a:p>
      </dgm:t>
    </dgm:pt>
    <dgm:pt modelId="{1C14F106-5D4A-4603-95C0-0D7F982623DD}" type="parTrans" cxnId="{47F13C3C-5066-4E29-B30F-A15241EE7DB9}">
      <dgm:prSet/>
      <dgm:spPr/>
      <dgm:t>
        <a:bodyPr/>
        <a:lstStyle/>
        <a:p>
          <a:endParaRPr lang="en-IN"/>
        </a:p>
      </dgm:t>
    </dgm:pt>
    <dgm:pt modelId="{E02192C4-7F73-4D64-AAA3-CA98A2C7BC72}" type="sibTrans" cxnId="{47F13C3C-5066-4E29-B30F-A15241EE7DB9}">
      <dgm:prSet/>
      <dgm:spPr/>
      <dgm:t>
        <a:bodyPr/>
        <a:lstStyle/>
        <a:p>
          <a:endParaRPr lang="en-IN"/>
        </a:p>
      </dgm:t>
    </dgm:pt>
    <dgm:pt modelId="{A94055D0-E645-4191-80F0-23E6F2751BF4}" type="asst">
      <dgm:prSet phldrT="[Text]"/>
      <dgm:spPr/>
      <dgm:t>
        <a:bodyPr/>
        <a:lstStyle/>
        <a:p>
          <a:r>
            <a:rPr lang="en-US" dirty="0"/>
            <a:t>Online Mode</a:t>
          </a:r>
          <a:endParaRPr lang="en-IN" dirty="0"/>
        </a:p>
      </dgm:t>
    </dgm:pt>
    <dgm:pt modelId="{CE723F3A-8569-4D75-AB9D-255D91C671E3}" type="parTrans" cxnId="{EF1CFC20-C453-4F34-9A7B-7AC671413868}">
      <dgm:prSet/>
      <dgm:spPr/>
      <dgm:t>
        <a:bodyPr/>
        <a:lstStyle/>
        <a:p>
          <a:endParaRPr lang="en-IN" dirty="0"/>
        </a:p>
      </dgm:t>
    </dgm:pt>
    <dgm:pt modelId="{58506562-2500-4166-97B3-7952724236E6}" type="sibTrans" cxnId="{EF1CFC20-C453-4F34-9A7B-7AC671413868}">
      <dgm:prSet/>
      <dgm:spPr/>
      <dgm:t>
        <a:bodyPr/>
        <a:lstStyle/>
        <a:p>
          <a:endParaRPr lang="en-IN"/>
        </a:p>
      </dgm:t>
    </dgm:pt>
    <dgm:pt modelId="{C0DA32D4-697E-4103-8AD0-905B8DF434B7}">
      <dgm:prSet phldrT="[Text]"/>
      <dgm:spPr/>
      <dgm:t>
        <a:bodyPr/>
        <a:lstStyle/>
        <a:p>
          <a:r>
            <a:rPr lang="en-US" dirty="0"/>
            <a:t>Export/ Convert to JSON</a:t>
          </a:r>
          <a:endParaRPr lang="en-IN" dirty="0"/>
        </a:p>
      </dgm:t>
    </dgm:pt>
    <dgm:pt modelId="{713ABB5A-4C51-437C-B6CA-15780BDCB90C}" type="parTrans" cxnId="{012532AC-A521-4E64-AAB9-24B0AA2ADCCD}">
      <dgm:prSet/>
      <dgm:spPr/>
      <dgm:t>
        <a:bodyPr/>
        <a:lstStyle/>
        <a:p>
          <a:endParaRPr lang="en-IN" dirty="0"/>
        </a:p>
      </dgm:t>
    </dgm:pt>
    <dgm:pt modelId="{A33E5554-2D1A-4423-B794-899DA8277995}" type="sibTrans" cxnId="{012532AC-A521-4E64-AAB9-24B0AA2ADCCD}">
      <dgm:prSet/>
      <dgm:spPr/>
      <dgm:t>
        <a:bodyPr/>
        <a:lstStyle/>
        <a:p>
          <a:endParaRPr lang="en-IN"/>
        </a:p>
      </dgm:t>
    </dgm:pt>
    <dgm:pt modelId="{82FCD00A-FFC5-47D3-9D44-7E43954DD32C}" type="asst">
      <dgm:prSet phldrT="[Text]"/>
      <dgm:spPr/>
      <dgm:t>
        <a:bodyPr/>
        <a:lstStyle/>
        <a:p>
          <a:r>
            <a:rPr lang="en-US" dirty="0"/>
            <a:t>Offline Mode</a:t>
          </a:r>
          <a:endParaRPr lang="en-IN" dirty="0"/>
        </a:p>
      </dgm:t>
    </dgm:pt>
    <dgm:pt modelId="{83200943-578C-4988-AF42-FDD233DACCDC}" type="parTrans" cxnId="{6CEEEF68-5017-4CFA-9A55-FF28C16DB1BA}">
      <dgm:prSet/>
      <dgm:spPr/>
      <dgm:t>
        <a:bodyPr/>
        <a:lstStyle/>
        <a:p>
          <a:endParaRPr lang="en-IN" dirty="0"/>
        </a:p>
      </dgm:t>
    </dgm:pt>
    <dgm:pt modelId="{BA910A3A-2D45-4523-AF4F-127D5719E5FA}" type="sibTrans" cxnId="{6CEEEF68-5017-4CFA-9A55-FF28C16DB1BA}">
      <dgm:prSet/>
      <dgm:spPr/>
      <dgm:t>
        <a:bodyPr/>
        <a:lstStyle/>
        <a:p>
          <a:endParaRPr lang="en-IN"/>
        </a:p>
      </dgm:t>
    </dgm:pt>
    <dgm:pt modelId="{E9B1A92D-9E02-4A75-9B10-A51B5ECD266A}">
      <dgm:prSet phldrT="[Text]"/>
      <dgm:spPr/>
      <dgm:t>
        <a:bodyPr/>
        <a:lstStyle/>
        <a:p>
          <a:r>
            <a:rPr lang="en-US" dirty="0"/>
            <a:t>Export Excel Format</a:t>
          </a:r>
          <a:endParaRPr lang="en-IN" dirty="0"/>
        </a:p>
      </dgm:t>
    </dgm:pt>
    <dgm:pt modelId="{509E6629-6D0E-403B-8F1E-CB4D93C72124}" type="parTrans" cxnId="{D8A38475-E8FD-4C9A-B7E6-D9DB53990277}">
      <dgm:prSet/>
      <dgm:spPr/>
      <dgm:t>
        <a:bodyPr/>
        <a:lstStyle/>
        <a:p>
          <a:endParaRPr lang="en-IN" dirty="0"/>
        </a:p>
      </dgm:t>
    </dgm:pt>
    <dgm:pt modelId="{EB4D60FA-DB17-4E15-90C7-8CE55A6F119D}" type="sibTrans" cxnId="{D8A38475-E8FD-4C9A-B7E6-D9DB53990277}">
      <dgm:prSet/>
      <dgm:spPr/>
      <dgm:t>
        <a:bodyPr/>
        <a:lstStyle/>
        <a:p>
          <a:endParaRPr lang="en-IN"/>
        </a:p>
      </dgm:t>
    </dgm:pt>
    <dgm:pt modelId="{DD5A7F65-5EFA-45FD-98B5-78F4A255C1F7}">
      <dgm:prSet phldrT="[Text]"/>
      <dgm:spPr/>
      <dgm:t>
        <a:bodyPr/>
        <a:lstStyle/>
        <a:p>
          <a:r>
            <a:rPr lang="en-US" dirty="0"/>
            <a:t>Upload GST return using Rel 5.0</a:t>
          </a:r>
          <a:endParaRPr lang="en-IN" dirty="0"/>
        </a:p>
      </dgm:t>
    </dgm:pt>
    <dgm:pt modelId="{0D92FE0B-619D-41DA-AF70-92F6FD36AD54}" type="parTrans" cxnId="{A87BC668-A381-4B72-A1A5-F29338ACD755}">
      <dgm:prSet/>
      <dgm:spPr/>
      <dgm:t>
        <a:bodyPr/>
        <a:lstStyle/>
        <a:p>
          <a:endParaRPr lang="en-IN"/>
        </a:p>
      </dgm:t>
    </dgm:pt>
    <dgm:pt modelId="{CD8290FC-4A82-40EA-9A63-4E9A8243A228}" type="sibTrans" cxnId="{A87BC668-A381-4B72-A1A5-F29338ACD755}">
      <dgm:prSet/>
      <dgm:spPr/>
      <dgm:t>
        <a:bodyPr/>
        <a:lstStyle/>
        <a:p>
          <a:endParaRPr lang="en-IN"/>
        </a:p>
      </dgm:t>
    </dgm:pt>
    <dgm:pt modelId="{B0CA8063-C965-4A26-8D34-F150FF2D5365}">
      <dgm:prSet phldrT="[Text]"/>
      <dgm:spPr/>
      <dgm:t>
        <a:bodyPr/>
        <a:lstStyle/>
        <a:p>
          <a:r>
            <a:rPr lang="en-US" dirty="0"/>
            <a:t>Upload to Portal</a:t>
          </a:r>
          <a:endParaRPr lang="en-IN" dirty="0"/>
        </a:p>
      </dgm:t>
    </dgm:pt>
    <dgm:pt modelId="{9A009E58-C1E9-4412-A4BF-C34B9D5D2E25}" type="parTrans" cxnId="{BE1E8A53-27A0-4282-8F74-D89A282EB8B4}">
      <dgm:prSet/>
      <dgm:spPr/>
      <dgm:t>
        <a:bodyPr/>
        <a:lstStyle/>
        <a:p>
          <a:endParaRPr lang="en-IN"/>
        </a:p>
      </dgm:t>
    </dgm:pt>
    <dgm:pt modelId="{AAA95D4E-AF34-4353-85B1-0FE5604A8B4C}" type="sibTrans" cxnId="{BE1E8A53-27A0-4282-8F74-D89A282EB8B4}">
      <dgm:prSet/>
      <dgm:spPr/>
      <dgm:t>
        <a:bodyPr/>
        <a:lstStyle/>
        <a:p>
          <a:endParaRPr lang="en-IN"/>
        </a:p>
      </dgm:t>
    </dgm:pt>
    <dgm:pt modelId="{AC58B860-A22B-4469-8D82-9CDB8B9D134D}" type="pres">
      <dgm:prSet presAssocID="{F1989366-27A4-43AA-84B0-A3A17A386327}" presName="Name0" presStyleCnt="0">
        <dgm:presLayoutVars>
          <dgm:chPref val="1"/>
          <dgm:dir/>
          <dgm:animOne val="branch"/>
          <dgm:animLvl val="lvl"/>
          <dgm:resizeHandles val="exact"/>
        </dgm:presLayoutVars>
      </dgm:prSet>
      <dgm:spPr/>
      <dgm:t>
        <a:bodyPr/>
        <a:lstStyle/>
        <a:p>
          <a:endParaRPr lang="en-US"/>
        </a:p>
      </dgm:t>
    </dgm:pt>
    <dgm:pt modelId="{261E08C0-D10C-49DA-A993-179888B3088B}" type="pres">
      <dgm:prSet presAssocID="{3AEC4C42-4C9D-4A4F-95E5-499718B40249}" presName="root1" presStyleCnt="0"/>
      <dgm:spPr/>
    </dgm:pt>
    <dgm:pt modelId="{CDD07A12-C364-4D53-984A-CF20E7638110}" type="pres">
      <dgm:prSet presAssocID="{3AEC4C42-4C9D-4A4F-95E5-499718B40249}" presName="LevelOneTextNode" presStyleLbl="node0" presStyleIdx="0" presStyleCnt="1">
        <dgm:presLayoutVars>
          <dgm:chPref val="3"/>
        </dgm:presLayoutVars>
      </dgm:prSet>
      <dgm:spPr/>
      <dgm:t>
        <a:bodyPr/>
        <a:lstStyle/>
        <a:p>
          <a:endParaRPr lang="en-US"/>
        </a:p>
      </dgm:t>
    </dgm:pt>
    <dgm:pt modelId="{6DF86505-52B7-43EE-A87F-7002E6AE9680}" type="pres">
      <dgm:prSet presAssocID="{3AEC4C42-4C9D-4A4F-95E5-499718B40249}" presName="level2hierChild" presStyleCnt="0"/>
      <dgm:spPr/>
    </dgm:pt>
    <dgm:pt modelId="{D565A5D1-D060-453E-9B90-62324DCDD927}" type="pres">
      <dgm:prSet presAssocID="{CE723F3A-8569-4D75-AB9D-255D91C671E3}" presName="conn2-1" presStyleLbl="parChTrans1D2" presStyleIdx="0" presStyleCnt="2"/>
      <dgm:spPr/>
      <dgm:t>
        <a:bodyPr/>
        <a:lstStyle/>
        <a:p>
          <a:endParaRPr lang="en-US"/>
        </a:p>
      </dgm:t>
    </dgm:pt>
    <dgm:pt modelId="{4108AA87-E87A-466A-AA46-C97517DD2D9C}" type="pres">
      <dgm:prSet presAssocID="{CE723F3A-8569-4D75-AB9D-255D91C671E3}" presName="connTx" presStyleLbl="parChTrans1D2" presStyleIdx="0" presStyleCnt="2"/>
      <dgm:spPr/>
      <dgm:t>
        <a:bodyPr/>
        <a:lstStyle/>
        <a:p>
          <a:endParaRPr lang="en-US"/>
        </a:p>
      </dgm:t>
    </dgm:pt>
    <dgm:pt modelId="{EADD6CCE-5C86-4ED0-AAD0-0BD384A43948}" type="pres">
      <dgm:prSet presAssocID="{A94055D0-E645-4191-80F0-23E6F2751BF4}" presName="root2" presStyleCnt="0"/>
      <dgm:spPr/>
    </dgm:pt>
    <dgm:pt modelId="{619EE23D-0DD0-4C83-9C9E-D06B5C62FB90}" type="pres">
      <dgm:prSet presAssocID="{A94055D0-E645-4191-80F0-23E6F2751BF4}" presName="LevelTwoTextNode" presStyleLbl="asst1" presStyleIdx="0" presStyleCnt="2">
        <dgm:presLayoutVars>
          <dgm:chPref val="3"/>
        </dgm:presLayoutVars>
      </dgm:prSet>
      <dgm:spPr/>
      <dgm:t>
        <a:bodyPr/>
        <a:lstStyle/>
        <a:p>
          <a:endParaRPr lang="en-US"/>
        </a:p>
      </dgm:t>
    </dgm:pt>
    <dgm:pt modelId="{37B08356-4022-41E4-B61D-BEF434142EAD}" type="pres">
      <dgm:prSet presAssocID="{A94055D0-E645-4191-80F0-23E6F2751BF4}" presName="level3hierChild" presStyleCnt="0"/>
      <dgm:spPr/>
    </dgm:pt>
    <dgm:pt modelId="{6FB2BA02-1266-4DB4-A3B0-60B4C1E6AFEB}" type="pres">
      <dgm:prSet presAssocID="{83200943-578C-4988-AF42-FDD233DACCDC}" presName="conn2-1" presStyleLbl="parChTrans1D2" presStyleIdx="1" presStyleCnt="2"/>
      <dgm:spPr/>
      <dgm:t>
        <a:bodyPr/>
        <a:lstStyle/>
        <a:p>
          <a:endParaRPr lang="en-US"/>
        </a:p>
      </dgm:t>
    </dgm:pt>
    <dgm:pt modelId="{7F1454E5-E5D1-45E7-A7B3-3A1CF055587A}" type="pres">
      <dgm:prSet presAssocID="{83200943-578C-4988-AF42-FDD233DACCDC}" presName="connTx" presStyleLbl="parChTrans1D2" presStyleIdx="1" presStyleCnt="2"/>
      <dgm:spPr/>
      <dgm:t>
        <a:bodyPr/>
        <a:lstStyle/>
        <a:p>
          <a:endParaRPr lang="en-US"/>
        </a:p>
      </dgm:t>
    </dgm:pt>
    <dgm:pt modelId="{2B680E47-C356-4DF0-8255-F968FD3B76ED}" type="pres">
      <dgm:prSet presAssocID="{82FCD00A-FFC5-47D3-9D44-7E43954DD32C}" presName="root2" presStyleCnt="0"/>
      <dgm:spPr/>
    </dgm:pt>
    <dgm:pt modelId="{933914C5-659E-4732-B5AC-97826FCC4E37}" type="pres">
      <dgm:prSet presAssocID="{82FCD00A-FFC5-47D3-9D44-7E43954DD32C}" presName="LevelTwoTextNode" presStyleLbl="asst1" presStyleIdx="1" presStyleCnt="2">
        <dgm:presLayoutVars>
          <dgm:chPref val="3"/>
        </dgm:presLayoutVars>
      </dgm:prSet>
      <dgm:spPr/>
      <dgm:t>
        <a:bodyPr/>
        <a:lstStyle/>
        <a:p>
          <a:endParaRPr lang="en-US"/>
        </a:p>
      </dgm:t>
    </dgm:pt>
    <dgm:pt modelId="{36250E16-EAD5-4AF6-88F7-DEAEC223F689}" type="pres">
      <dgm:prSet presAssocID="{82FCD00A-FFC5-47D3-9D44-7E43954DD32C}" presName="level3hierChild" presStyleCnt="0"/>
      <dgm:spPr/>
    </dgm:pt>
    <dgm:pt modelId="{FC8821EF-AAE1-4EE3-A5A7-17078F542CC2}" type="pres">
      <dgm:prSet presAssocID="{0D92FE0B-619D-41DA-AF70-92F6FD36AD54}" presName="conn2-1" presStyleLbl="parChTrans1D3" presStyleIdx="0" presStyleCnt="3"/>
      <dgm:spPr/>
      <dgm:t>
        <a:bodyPr/>
        <a:lstStyle/>
        <a:p>
          <a:endParaRPr lang="en-US"/>
        </a:p>
      </dgm:t>
    </dgm:pt>
    <dgm:pt modelId="{46948DFA-9E41-447E-8366-291F83AE5581}" type="pres">
      <dgm:prSet presAssocID="{0D92FE0B-619D-41DA-AF70-92F6FD36AD54}" presName="connTx" presStyleLbl="parChTrans1D3" presStyleIdx="0" presStyleCnt="3"/>
      <dgm:spPr/>
      <dgm:t>
        <a:bodyPr/>
        <a:lstStyle/>
        <a:p>
          <a:endParaRPr lang="en-US"/>
        </a:p>
      </dgm:t>
    </dgm:pt>
    <dgm:pt modelId="{93E6EE9E-21D7-46AD-815C-867490D1ACAC}" type="pres">
      <dgm:prSet presAssocID="{DD5A7F65-5EFA-45FD-98B5-78F4A255C1F7}" presName="root2" presStyleCnt="0"/>
      <dgm:spPr/>
    </dgm:pt>
    <dgm:pt modelId="{C4DCEBA9-459E-4D65-84AA-CCD6A4DB61DD}" type="pres">
      <dgm:prSet presAssocID="{DD5A7F65-5EFA-45FD-98B5-78F4A255C1F7}" presName="LevelTwoTextNode" presStyleLbl="node3" presStyleIdx="0" presStyleCnt="3">
        <dgm:presLayoutVars>
          <dgm:chPref val="3"/>
        </dgm:presLayoutVars>
      </dgm:prSet>
      <dgm:spPr/>
      <dgm:t>
        <a:bodyPr/>
        <a:lstStyle/>
        <a:p>
          <a:endParaRPr lang="en-US"/>
        </a:p>
      </dgm:t>
    </dgm:pt>
    <dgm:pt modelId="{436E92B0-46B4-400F-BFD8-3C6A769AF074}" type="pres">
      <dgm:prSet presAssocID="{DD5A7F65-5EFA-45FD-98B5-78F4A255C1F7}" presName="level3hierChild" presStyleCnt="0"/>
      <dgm:spPr/>
    </dgm:pt>
    <dgm:pt modelId="{8C1C3F96-1793-48BA-9F0F-CF9AC58529F4}" type="pres">
      <dgm:prSet presAssocID="{509E6629-6D0E-403B-8F1E-CB4D93C72124}" presName="conn2-1" presStyleLbl="parChTrans1D3" presStyleIdx="1" presStyleCnt="3"/>
      <dgm:spPr/>
      <dgm:t>
        <a:bodyPr/>
        <a:lstStyle/>
        <a:p>
          <a:endParaRPr lang="en-US"/>
        </a:p>
      </dgm:t>
    </dgm:pt>
    <dgm:pt modelId="{A535CC24-93D2-4614-9984-6FC350014C2F}" type="pres">
      <dgm:prSet presAssocID="{509E6629-6D0E-403B-8F1E-CB4D93C72124}" presName="connTx" presStyleLbl="parChTrans1D3" presStyleIdx="1" presStyleCnt="3"/>
      <dgm:spPr/>
      <dgm:t>
        <a:bodyPr/>
        <a:lstStyle/>
        <a:p>
          <a:endParaRPr lang="en-US"/>
        </a:p>
      </dgm:t>
    </dgm:pt>
    <dgm:pt modelId="{AE8F0FD5-3408-4238-AA7F-98EFC26E2B5D}" type="pres">
      <dgm:prSet presAssocID="{E9B1A92D-9E02-4A75-9B10-A51B5ECD266A}" presName="root2" presStyleCnt="0"/>
      <dgm:spPr/>
    </dgm:pt>
    <dgm:pt modelId="{9570684F-6908-4F38-8772-F7ECC79A33F0}" type="pres">
      <dgm:prSet presAssocID="{E9B1A92D-9E02-4A75-9B10-A51B5ECD266A}" presName="LevelTwoTextNode" presStyleLbl="node3" presStyleIdx="1" presStyleCnt="3">
        <dgm:presLayoutVars>
          <dgm:chPref val="3"/>
        </dgm:presLayoutVars>
      </dgm:prSet>
      <dgm:spPr/>
      <dgm:t>
        <a:bodyPr/>
        <a:lstStyle/>
        <a:p>
          <a:endParaRPr lang="en-US"/>
        </a:p>
      </dgm:t>
    </dgm:pt>
    <dgm:pt modelId="{87F0A0FE-F7B4-4820-82FE-923E56A0DF01}" type="pres">
      <dgm:prSet presAssocID="{E9B1A92D-9E02-4A75-9B10-A51B5ECD266A}" presName="level3hierChild" presStyleCnt="0"/>
      <dgm:spPr/>
    </dgm:pt>
    <dgm:pt modelId="{1434CED8-2C80-49A0-9064-9DE57E543A45}" type="pres">
      <dgm:prSet presAssocID="{713ABB5A-4C51-437C-B6CA-15780BDCB90C}" presName="conn2-1" presStyleLbl="parChTrans1D3" presStyleIdx="2" presStyleCnt="3"/>
      <dgm:spPr/>
      <dgm:t>
        <a:bodyPr/>
        <a:lstStyle/>
        <a:p>
          <a:endParaRPr lang="en-US"/>
        </a:p>
      </dgm:t>
    </dgm:pt>
    <dgm:pt modelId="{11E32289-B4F2-43CA-9640-A9567BB8C629}" type="pres">
      <dgm:prSet presAssocID="{713ABB5A-4C51-437C-B6CA-15780BDCB90C}" presName="connTx" presStyleLbl="parChTrans1D3" presStyleIdx="2" presStyleCnt="3"/>
      <dgm:spPr/>
      <dgm:t>
        <a:bodyPr/>
        <a:lstStyle/>
        <a:p>
          <a:endParaRPr lang="en-US"/>
        </a:p>
      </dgm:t>
    </dgm:pt>
    <dgm:pt modelId="{12150AD1-01AC-4C61-8E01-03D6E37B9518}" type="pres">
      <dgm:prSet presAssocID="{C0DA32D4-697E-4103-8AD0-905B8DF434B7}" presName="root2" presStyleCnt="0"/>
      <dgm:spPr/>
    </dgm:pt>
    <dgm:pt modelId="{89B2F3FA-D2B7-4A5E-8AD2-DE5AE1870B41}" type="pres">
      <dgm:prSet presAssocID="{C0DA32D4-697E-4103-8AD0-905B8DF434B7}" presName="LevelTwoTextNode" presStyleLbl="node3" presStyleIdx="2" presStyleCnt="3">
        <dgm:presLayoutVars>
          <dgm:chPref val="3"/>
        </dgm:presLayoutVars>
      </dgm:prSet>
      <dgm:spPr/>
      <dgm:t>
        <a:bodyPr/>
        <a:lstStyle/>
        <a:p>
          <a:endParaRPr lang="en-US"/>
        </a:p>
      </dgm:t>
    </dgm:pt>
    <dgm:pt modelId="{16A4E568-1C5A-4F21-BE7F-A08C13893CE9}" type="pres">
      <dgm:prSet presAssocID="{C0DA32D4-697E-4103-8AD0-905B8DF434B7}" presName="level3hierChild" presStyleCnt="0"/>
      <dgm:spPr/>
    </dgm:pt>
    <dgm:pt modelId="{492BA6A5-117F-4A69-BC86-CAACAD3F5DEB}" type="pres">
      <dgm:prSet presAssocID="{9A009E58-C1E9-4412-A4BF-C34B9D5D2E25}" presName="conn2-1" presStyleLbl="parChTrans1D4" presStyleIdx="0" presStyleCnt="1"/>
      <dgm:spPr/>
      <dgm:t>
        <a:bodyPr/>
        <a:lstStyle/>
        <a:p>
          <a:endParaRPr lang="en-US"/>
        </a:p>
      </dgm:t>
    </dgm:pt>
    <dgm:pt modelId="{0CBB2E3F-1558-4A8C-8F86-C1A4D1E5C9D9}" type="pres">
      <dgm:prSet presAssocID="{9A009E58-C1E9-4412-A4BF-C34B9D5D2E25}" presName="connTx" presStyleLbl="parChTrans1D4" presStyleIdx="0" presStyleCnt="1"/>
      <dgm:spPr/>
      <dgm:t>
        <a:bodyPr/>
        <a:lstStyle/>
        <a:p>
          <a:endParaRPr lang="en-US"/>
        </a:p>
      </dgm:t>
    </dgm:pt>
    <dgm:pt modelId="{0416B457-B68A-4B04-8DF6-1CC357D67FC7}" type="pres">
      <dgm:prSet presAssocID="{B0CA8063-C965-4A26-8D34-F150FF2D5365}" presName="root2" presStyleCnt="0"/>
      <dgm:spPr/>
    </dgm:pt>
    <dgm:pt modelId="{974F8621-88FE-4166-8BB9-D01941230778}" type="pres">
      <dgm:prSet presAssocID="{B0CA8063-C965-4A26-8D34-F150FF2D5365}" presName="LevelTwoTextNode" presStyleLbl="node4" presStyleIdx="0" presStyleCnt="1">
        <dgm:presLayoutVars>
          <dgm:chPref val="3"/>
        </dgm:presLayoutVars>
      </dgm:prSet>
      <dgm:spPr/>
      <dgm:t>
        <a:bodyPr/>
        <a:lstStyle/>
        <a:p>
          <a:endParaRPr lang="en-US"/>
        </a:p>
      </dgm:t>
    </dgm:pt>
    <dgm:pt modelId="{C43A4B08-0D75-45A9-A8B6-8E8860D59967}" type="pres">
      <dgm:prSet presAssocID="{B0CA8063-C965-4A26-8D34-F150FF2D5365}" presName="level3hierChild" presStyleCnt="0"/>
      <dgm:spPr/>
    </dgm:pt>
  </dgm:ptLst>
  <dgm:cxnLst>
    <dgm:cxn modelId="{5DF28FE2-0A25-4A05-9F01-0765AD3C5AE3}" type="presOf" srcId="{E9B1A92D-9E02-4A75-9B10-A51B5ECD266A}" destId="{9570684F-6908-4F38-8772-F7ECC79A33F0}" srcOrd="0" destOrd="0" presId="urn:microsoft.com/office/officeart/2008/layout/HorizontalMultiLevelHierarchy"/>
    <dgm:cxn modelId="{EF1CFC20-C453-4F34-9A7B-7AC671413868}" srcId="{3AEC4C42-4C9D-4A4F-95E5-499718B40249}" destId="{A94055D0-E645-4191-80F0-23E6F2751BF4}" srcOrd="0" destOrd="0" parTransId="{CE723F3A-8569-4D75-AB9D-255D91C671E3}" sibTransId="{58506562-2500-4166-97B3-7952724236E6}"/>
    <dgm:cxn modelId="{BE0853A7-7D1E-4732-B8C4-F1348D4181C4}" type="presOf" srcId="{509E6629-6D0E-403B-8F1E-CB4D93C72124}" destId="{A535CC24-93D2-4614-9984-6FC350014C2F}" srcOrd="1" destOrd="0" presId="urn:microsoft.com/office/officeart/2008/layout/HorizontalMultiLevelHierarchy"/>
    <dgm:cxn modelId="{7ED2C0D2-F125-4D32-B307-BE9B026895D6}" type="presOf" srcId="{3AEC4C42-4C9D-4A4F-95E5-499718B40249}" destId="{CDD07A12-C364-4D53-984A-CF20E7638110}" srcOrd="0" destOrd="0" presId="urn:microsoft.com/office/officeart/2008/layout/HorizontalMultiLevelHierarchy"/>
    <dgm:cxn modelId="{C5DA7F95-DFB6-4545-B9EE-00DB0D8B468D}" type="presOf" srcId="{F1989366-27A4-43AA-84B0-A3A17A386327}" destId="{AC58B860-A22B-4469-8D82-9CDB8B9D134D}" srcOrd="0" destOrd="0" presId="urn:microsoft.com/office/officeart/2008/layout/HorizontalMultiLevelHierarchy"/>
    <dgm:cxn modelId="{578E731E-F711-4122-BC59-D7DF28F1A238}" type="presOf" srcId="{713ABB5A-4C51-437C-B6CA-15780BDCB90C}" destId="{11E32289-B4F2-43CA-9640-A9567BB8C629}" srcOrd="1" destOrd="0" presId="urn:microsoft.com/office/officeart/2008/layout/HorizontalMultiLevelHierarchy"/>
    <dgm:cxn modelId="{42B67846-04A7-4FD1-9723-44AB85ED44CC}" type="presOf" srcId="{0D92FE0B-619D-41DA-AF70-92F6FD36AD54}" destId="{FC8821EF-AAE1-4EE3-A5A7-17078F542CC2}" srcOrd="0" destOrd="0" presId="urn:microsoft.com/office/officeart/2008/layout/HorizontalMultiLevelHierarchy"/>
    <dgm:cxn modelId="{EE88EB0F-73E9-4EC1-A93E-AF1CF96BE7B7}" type="presOf" srcId="{9A009E58-C1E9-4412-A4BF-C34B9D5D2E25}" destId="{492BA6A5-117F-4A69-BC86-CAACAD3F5DEB}" srcOrd="0" destOrd="0" presId="urn:microsoft.com/office/officeart/2008/layout/HorizontalMultiLevelHierarchy"/>
    <dgm:cxn modelId="{E4D4725F-C4A2-4F6F-A1BD-385E0FC81740}" type="presOf" srcId="{0D92FE0B-619D-41DA-AF70-92F6FD36AD54}" destId="{46948DFA-9E41-447E-8366-291F83AE5581}" srcOrd="1" destOrd="0" presId="urn:microsoft.com/office/officeart/2008/layout/HorizontalMultiLevelHierarchy"/>
    <dgm:cxn modelId="{47F13C3C-5066-4E29-B30F-A15241EE7DB9}" srcId="{F1989366-27A4-43AA-84B0-A3A17A386327}" destId="{3AEC4C42-4C9D-4A4F-95E5-499718B40249}" srcOrd="0" destOrd="0" parTransId="{1C14F106-5D4A-4603-95C0-0D7F982623DD}" sibTransId="{E02192C4-7F73-4D64-AAA3-CA98A2C7BC72}"/>
    <dgm:cxn modelId="{FEE9D1B8-7557-405C-A136-488158B14878}" type="presOf" srcId="{83200943-578C-4988-AF42-FDD233DACCDC}" destId="{7F1454E5-E5D1-45E7-A7B3-3A1CF055587A}" srcOrd="1" destOrd="0" presId="urn:microsoft.com/office/officeart/2008/layout/HorizontalMultiLevelHierarchy"/>
    <dgm:cxn modelId="{424FC332-A42B-4E15-9EF6-812A8AD954DE}" type="presOf" srcId="{B0CA8063-C965-4A26-8D34-F150FF2D5365}" destId="{974F8621-88FE-4166-8BB9-D01941230778}" srcOrd="0" destOrd="0" presId="urn:microsoft.com/office/officeart/2008/layout/HorizontalMultiLevelHierarchy"/>
    <dgm:cxn modelId="{A87BC668-A381-4B72-A1A5-F29338ACD755}" srcId="{82FCD00A-FFC5-47D3-9D44-7E43954DD32C}" destId="{DD5A7F65-5EFA-45FD-98B5-78F4A255C1F7}" srcOrd="0" destOrd="0" parTransId="{0D92FE0B-619D-41DA-AF70-92F6FD36AD54}" sibTransId="{CD8290FC-4A82-40EA-9A63-4E9A8243A228}"/>
    <dgm:cxn modelId="{012532AC-A521-4E64-AAB9-24B0AA2ADCCD}" srcId="{82FCD00A-FFC5-47D3-9D44-7E43954DD32C}" destId="{C0DA32D4-697E-4103-8AD0-905B8DF434B7}" srcOrd="2" destOrd="0" parTransId="{713ABB5A-4C51-437C-B6CA-15780BDCB90C}" sibTransId="{A33E5554-2D1A-4423-B794-899DA8277995}"/>
    <dgm:cxn modelId="{C2DFD2DB-C512-4D05-9567-CB69428C5A3F}" type="presOf" srcId="{CE723F3A-8569-4D75-AB9D-255D91C671E3}" destId="{D565A5D1-D060-453E-9B90-62324DCDD927}" srcOrd="0" destOrd="0" presId="urn:microsoft.com/office/officeart/2008/layout/HorizontalMultiLevelHierarchy"/>
    <dgm:cxn modelId="{BE1E8A53-27A0-4282-8F74-D89A282EB8B4}" srcId="{C0DA32D4-697E-4103-8AD0-905B8DF434B7}" destId="{B0CA8063-C965-4A26-8D34-F150FF2D5365}" srcOrd="0" destOrd="0" parTransId="{9A009E58-C1E9-4412-A4BF-C34B9D5D2E25}" sibTransId="{AAA95D4E-AF34-4353-85B1-0FE5604A8B4C}"/>
    <dgm:cxn modelId="{4B88A495-72E0-44DD-A6ED-1E45A0DFA940}" type="presOf" srcId="{509E6629-6D0E-403B-8F1E-CB4D93C72124}" destId="{8C1C3F96-1793-48BA-9F0F-CF9AC58529F4}" srcOrd="0" destOrd="0" presId="urn:microsoft.com/office/officeart/2008/layout/HorizontalMultiLevelHierarchy"/>
    <dgm:cxn modelId="{BAB9BAF6-F0D4-4B00-9FC0-62DACCEA61D2}" type="presOf" srcId="{82FCD00A-FFC5-47D3-9D44-7E43954DD32C}" destId="{933914C5-659E-4732-B5AC-97826FCC4E37}" srcOrd="0" destOrd="0" presId="urn:microsoft.com/office/officeart/2008/layout/HorizontalMultiLevelHierarchy"/>
    <dgm:cxn modelId="{766FCC80-62A5-4D76-8AED-3C0F90E61805}" type="presOf" srcId="{A94055D0-E645-4191-80F0-23E6F2751BF4}" destId="{619EE23D-0DD0-4C83-9C9E-D06B5C62FB90}" srcOrd="0" destOrd="0" presId="urn:microsoft.com/office/officeart/2008/layout/HorizontalMultiLevelHierarchy"/>
    <dgm:cxn modelId="{FEB6D8DD-0848-4A28-A4B7-F25609FE4388}" type="presOf" srcId="{C0DA32D4-697E-4103-8AD0-905B8DF434B7}" destId="{89B2F3FA-D2B7-4A5E-8AD2-DE5AE1870B41}" srcOrd="0" destOrd="0" presId="urn:microsoft.com/office/officeart/2008/layout/HorizontalMultiLevelHierarchy"/>
    <dgm:cxn modelId="{88FAAD99-B9E5-4AE6-8046-9B6CD43382F2}" type="presOf" srcId="{DD5A7F65-5EFA-45FD-98B5-78F4A255C1F7}" destId="{C4DCEBA9-459E-4D65-84AA-CCD6A4DB61DD}" srcOrd="0" destOrd="0" presId="urn:microsoft.com/office/officeart/2008/layout/HorizontalMultiLevelHierarchy"/>
    <dgm:cxn modelId="{36C18E09-935E-4000-86CF-C79FD2B160BB}" type="presOf" srcId="{9A009E58-C1E9-4412-A4BF-C34B9D5D2E25}" destId="{0CBB2E3F-1558-4A8C-8F86-C1A4D1E5C9D9}" srcOrd="1" destOrd="0" presId="urn:microsoft.com/office/officeart/2008/layout/HorizontalMultiLevelHierarchy"/>
    <dgm:cxn modelId="{D4A9619C-0C12-414E-AFC1-769CE7CE581D}" type="presOf" srcId="{83200943-578C-4988-AF42-FDD233DACCDC}" destId="{6FB2BA02-1266-4DB4-A3B0-60B4C1E6AFEB}" srcOrd="0" destOrd="0" presId="urn:microsoft.com/office/officeart/2008/layout/HorizontalMultiLevelHierarchy"/>
    <dgm:cxn modelId="{7A0482B7-E4CA-42CD-A255-4B8834596ADB}" type="presOf" srcId="{713ABB5A-4C51-437C-B6CA-15780BDCB90C}" destId="{1434CED8-2C80-49A0-9064-9DE57E543A45}" srcOrd="0" destOrd="0" presId="urn:microsoft.com/office/officeart/2008/layout/HorizontalMultiLevelHierarchy"/>
    <dgm:cxn modelId="{6CEEEF68-5017-4CFA-9A55-FF28C16DB1BA}" srcId="{3AEC4C42-4C9D-4A4F-95E5-499718B40249}" destId="{82FCD00A-FFC5-47D3-9D44-7E43954DD32C}" srcOrd="1" destOrd="0" parTransId="{83200943-578C-4988-AF42-FDD233DACCDC}" sibTransId="{BA910A3A-2D45-4523-AF4F-127D5719E5FA}"/>
    <dgm:cxn modelId="{D8A38475-E8FD-4C9A-B7E6-D9DB53990277}" srcId="{82FCD00A-FFC5-47D3-9D44-7E43954DD32C}" destId="{E9B1A92D-9E02-4A75-9B10-A51B5ECD266A}" srcOrd="1" destOrd="0" parTransId="{509E6629-6D0E-403B-8F1E-CB4D93C72124}" sibTransId="{EB4D60FA-DB17-4E15-90C7-8CE55A6F119D}"/>
    <dgm:cxn modelId="{759CAF92-4CE2-42B5-8FB9-88A1ABBCA6DB}" type="presOf" srcId="{CE723F3A-8569-4D75-AB9D-255D91C671E3}" destId="{4108AA87-E87A-466A-AA46-C97517DD2D9C}" srcOrd="1" destOrd="0" presId="urn:microsoft.com/office/officeart/2008/layout/HorizontalMultiLevelHierarchy"/>
    <dgm:cxn modelId="{7D6F200E-BB9E-4502-80DB-E16DCB5B2167}" type="presParOf" srcId="{AC58B860-A22B-4469-8D82-9CDB8B9D134D}" destId="{261E08C0-D10C-49DA-A993-179888B3088B}" srcOrd="0" destOrd="0" presId="urn:microsoft.com/office/officeart/2008/layout/HorizontalMultiLevelHierarchy"/>
    <dgm:cxn modelId="{A2C5284B-A096-4683-BF24-470FC516A90A}" type="presParOf" srcId="{261E08C0-D10C-49DA-A993-179888B3088B}" destId="{CDD07A12-C364-4D53-984A-CF20E7638110}" srcOrd="0" destOrd="0" presId="urn:microsoft.com/office/officeart/2008/layout/HorizontalMultiLevelHierarchy"/>
    <dgm:cxn modelId="{8E60354D-89FA-4A95-829A-E991E0DA72EB}" type="presParOf" srcId="{261E08C0-D10C-49DA-A993-179888B3088B}" destId="{6DF86505-52B7-43EE-A87F-7002E6AE9680}" srcOrd="1" destOrd="0" presId="urn:microsoft.com/office/officeart/2008/layout/HorizontalMultiLevelHierarchy"/>
    <dgm:cxn modelId="{41FE030F-69E5-4CB9-A8D0-CF28D4B8CAB8}" type="presParOf" srcId="{6DF86505-52B7-43EE-A87F-7002E6AE9680}" destId="{D565A5D1-D060-453E-9B90-62324DCDD927}" srcOrd="0" destOrd="0" presId="urn:microsoft.com/office/officeart/2008/layout/HorizontalMultiLevelHierarchy"/>
    <dgm:cxn modelId="{4639273A-0657-4921-A977-6DF2B82FD050}" type="presParOf" srcId="{D565A5D1-D060-453E-9B90-62324DCDD927}" destId="{4108AA87-E87A-466A-AA46-C97517DD2D9C}" srcOrd="0" destOrd="0" presId="urn:microsoft.com/office/officeart/2008/layout/HorizontalMultiLevelHierarchy"/>
    <dgm:cxn modelId="{C7E64B1E-534B-4463-9DF2-90EECBBEC5A7}" type="presParOf" srcId="{6DF86505-52B7-43EE-A87F-7002E6AE9680}" destId="{EADD6CCE-5C86-4ED0-AAD0-0BD384A43948}" srcOrd="1" destOrd="0" presId="urn:microsoft.com/office/officeart/2008/layout/HorizontalMultiLevelHierarchy"/>
    <dgm:cxn modelId="{EAE6D3F7-D09E-4440-A24E-36E2D19D4DB8}" type="presParOf" srcId="{EADD6CCE-5C86-4ED0-AAD0-0BD384A43948}" destId="{619EE23D-0DD0-4C83-9C9E-D06B5C62FB90}" srcOrd="0" destOrd="0" presId="urn:microsoft.com/office/officeart/2008/layout/HorizontalMultiLevelHierarchy"/>
    <dgm:cxn modelId="{66E747F9-75BB-4ABD-900E-7E77CD2DD580}" type="presParOf" srcId="{EADD6CCE-5C86-4ED0-AAD0-0BD384A43948}" destId="{37B08356-4022-41E4-B61D-BEF434142EAD}" srcOrd="1" destOrd="0" presId="urn:microsoft.com/office/officeart/2008/layout/HorizontalMultiLevelHierarchy"/>
    <dgm:cxn modelId="{E8F2B337-2DA8-49C0-BD12-01D3EFFEE65C}" type="presParOf" srcId="{6DF86505-52B7-43EE-A87F-7002E6AE9680}" destId="{6FB2BA02-1266-4DB4-A3B0-60B4C1E6AFEB}" srcOrd="2" destOrd="0" presId="urn:microsoft.com/office/officeart/2008/layout/HorizontalMultiLevelHierarchy"/>
    <dgm:cxn modelId="{746D955E-16EB-403D-A1F3-036FCF0189D5}" type="presParOf" srcId="{6FB2BA02-1266-4DB4-A3B0-60B4C1E6AFEB}" destId="{7F1454E5-E5D1-45E7-A7B3-3A1CF055587A}" srcOrd="0" destOrd="0" presId="urn:microsoft.com/office/officeart/2008/layout/HorizontalMultiLevelHierarchy"/>
    <dgm:cxn modelId="{9132EE74-552F-4559-848E-A605AEC9B680}" type="presParOf" srcId="{6DF86505-52B7-43EE-A87F-7002E6AE9680}" destId="{2B680E47-C356-4DF0-8255-F968FD3B76ED}" srcOrd="3" destOrd="0" presId="urn:microsoft.com/office/officeart/2008/layout/HorizontalMultiLevelHierarchy"/>
    <dgm:cxn modelId="{689A467E-13DA-4DD0-9A9F-4F3B5CA8DB82}" type="presParOf" srcId="{2B680E47-C356-4DF0-8255-F968FD3B76ED}" destId="{933914C5-659E-4732-B5AC-97826FCC4E37}" srcOrd="0" destOrd="0" presId="urn:microsoft.com/office/officeart/2008/layout/HorizontalMultiLevelHierarchy"/>
    <dgm:cxn modelId="{5129DE64-7B64-46D7-86AE-4E65713BABD2}" type="presParOf" srcId="{2B680E47-C356-4DF0-8255-F968FD3B76ED}" destId="{36250E16-EAD5-4AF6-88F7-DEAEC223F689}" srcOrd="1" destOrd="0" presId="urn:microsoft.com/office/officeart/2008/layout/HorizontalMultiLevelHierarchy"/>
    <dgm:cxn modelId="{CB0FF057-737B-4532-9E16-856F876EBCA2}" type="presParOf" srcId="{36250E16-EAD5-4AF6-88F7-DEAEC223F689}" destId="{FC8821EF-AAE1-4EE3-A5A7-17078F542CC2}" srcOrd="0" destOrd="0" presId="urn:microsoft.com/office/officeart/2008/layout/HorizontalMultiLevelHierarchy"/>
    <dgm:cxn modelId="{9E98306F-1E7E-4FBA-A238-40F00B1A72C6}" type="presParOf" srcId="{FC8821EF-AAE1-4EE3-A5A7-17078F542CC2}" destId="{46948DFA-9E41-447E-8366-291F83AE5581}" srcOrd="0" destOrd="0" presId="urn:microsoft.com/office/officeart/2008/layout/HorizontalMultiLevelHierarchy"/>
    <dgm:cxn modelId="{906FC5DA-2FEC-4CC7-8A58-FF36BA63E809}" type="presParOf" srcId="{36250E16-EAD5-4AF6-88F7-DEAEC223F689}" destId="{93E6EE9E-21D7-46AD-815C-867490D1ACAC}" srcOrd="1" destOrd="0" presId="urn:microsoft.com/office/officeart/2008/layout/HorizontalMultiLevelHierarchy"/>
    <dgm:cxn modelId="{AD3B756A-5D61-4A03-AC43-1ACFCD676693}" type="presParOf" srcId="{93E6EE9E-21D7-46AD-815C-867490D1ACAC}" destId="{C4DCEBA9-459E-4D65-84AA-CCD6A4DB61DD}" srcOrd="0" destOrd="0" presId="urn:microsoft.com/office/officeart/2008/layout/HorizontalMultiLevelHierarchy"/>
    <dgm:cxn modelId="{630ADB98-B9C7-46A6-BF85-A6C22F7923B0}" type="presParOf" srcId="{93E6EE9E-21D7-46AD-815C-867490D1ACAC}" destId="{436E92B0-46B4-400F-BFD8-3C6A769AF074}" srcOrd="1" destOrd="0" presId="urn:microsoft.com/office/officeart/2008/layout/HorizontalMultiLevelHierarchy"/>
    <dgm:cxn modelId="{BA66092D-3C89-48A3-B23A-D6965C1EC100}" type="presParOf" srcId="{36250E16-EAD5-4AF6-88F7-DEAEC223F689}" destId="{8C1C3F96-1793-48BA-9F0F-CF9AC58529F4}" srcOrd="2" destOrd="0" presId="urn:microsoft.com/office/officeart/2008/layout/HorizontalMultiLevelHierarchy"/>
    <dgm:cxn modelId="{17288135-59D0-4679-8523-9164276AB6EC}" type="presParOf" srcId="{8C1C3F96-1793-48BA-9F0F-CF9AC58529F4}" destId="{A535CC24-93D2-4614-9984-6FC350014C2F}" srcOrd="0" destOrd="0" presId="urn:microsoft.com/office/officeart/2008/layout/HorizontalMultiLevelHierarchy"/>
    <dgm:cxn modelId="{93D37582-1155-497E-8715-D5F8B9DB5CE5}" type="presParOf" srcId="{36250E16-EAD5-4AF6-88F7-DEAEC223F689}" destId="{AE8F0FD5-3408-4238-AA7F-98EFC26E2B5D}" srcOrd="3" destOrd="0" presId="urn:microsoft.com/office/officeart/2008/layout/HorizontalMultiLevelHierarchy"/>
    <dgm:cxn modelId="{337ABB25-2C08-40D7-A23B-16BE0ED35B83}" type="presParOf" srcId="{AE8F0FD5-3408-4238-AA7F-98EFC26E2B5D}" destId="{9570684F-6908-4F38-8772-F7ECC79A33F0}" srcOrd="0" destOrd="0" presId="urn:microsoft.com/office/officeart/2008/layout/HorizontalMultiLevelHierarchy"/>
    <dgm:cxn modelId="{F996DA90-0DCD-409D-8245-1DB835F543D6}" type="presParOf" srcId="{AE8F0FD5-3408-4238-AA7F-98EFC26E2B5D}" destId="{87F0A0FE-F7B4-4820-82FE-923E56A0DF01}" srcOrd="1" destOrd="0" presId="urn:microsoft.com/office/officeart/2008/layout/HorizontalMultiLevelHierarchy"/>
    <dgm:cxn modelId="{B8B5A0CC-662E-4142-AABD-40F380A736C8}" type="presParOf" srcId="{36250E16-EAD5-4AF6-88F7-DEAEC223F689}" destId="{1434CED8-2C80-49A0-9064-9DE57E543A45}" srcOrd="4" destOrd="0" presId="urn:microsoft.com/office/officeart/2008/layout/HorizontalMultiLevelHierarchy"/>
    <dgm:cxn modelId="{E16BA815-96DA-4E81-B9A7-B86BDF3AAAD3}" type="presParOf" srcId="{1434CED8-2C80-49A0-9064-9DE57E543A45}" destId="{11E32289-B4F2-43CA-9640-A9567BB8C629}" srcOrd="0" destOrd="0" presId="urn:microsoft.com/office/officeart/2008/layout/HorizontalMultiLevelHierarchy"/>
    <dgm:cxn modelId="{89032248-5C93-4852-8DF9-77B4950E7DCC}" type="presParOf" srcId="{36250E16-EAD5-4AF6-88F7-DEAEC223F689}" destId="{12150AD1-01AC-4C61-8E01-03D6E37B9518}" srcOrd="5" destOrd="0" presId="urn:microsoft.com/office/officeart/2008/layout/HorizontalMultiLevelHierarchy"/>
    <dgm:cxn modelId="{1AB302F8-D26A-41C6-AFAF-643A2D21016F}" type="presParOf" srcId="{12150AD1-01AC-4C61-8E01-03D6E37B9518}" destId="{89B2F3FA-D2B7-4A5E-8AD2-DE5AE1870B41}" srcOrd="0" destOrd="0" presId="urn:microsoft.com/office/officeart/2008/layout/HorizontalMultiLevelHierarchy"/>
    <dgm:cxn modelId="{ECCD2EE2-230E-4579-9221-293223EAFA96}" type="presParOf" srcId="{12150AD1-01AC-4C61-8E01-03D6E37B9518}" destId="{16A4E568-1C5A-4F21-BE7F-A08C13893CE9}" srcOrd="1" destOrd="0" presId="urn:microsoft.com/office/officeart/2008/layout/HorizontalMultiLevelHierarchy"/>
    <dgm:cxn modelId="{D14E080C-0E4F-45AF-A2C7-B86F79D2058E}" type="presParOf" srcId="{16A4E568-1C5A-4F21-BE7F-A08C13893CE9}" destId="{492BA6A5-117F-4A69-BC86-CAACAD3F5DEB}" srcOrd="0" destOrd="0" presId="urn:microsoft.com/office/officeart/2008/layout/HorizontalMultiLevelHierarchy"/>
    <dgm:cxn modelId="{FEA166CB-8FEC-4D31-A981-C22067970B6E}" type="presParOf" srcId="{492BA6A5-117F-4A69-BC86-CAACAD3F5DEB}" destId="{0CBB2E3F-1558-4A8C-8F86-C1A4D1E5C9D9}" srcOrd="0" destOrd="0" presId="urn:microsoft.com/office/officeart/2008/layout/HorizontalMultiLevelHierarchy"/>
    <dgm:cxn modelId="{F939DE91-7974-4510-8281-6FAAF085CA09}" type="presParOf" srcId="{16A4E568-1C5A-4F21-BE7F-A08C13893CE9}" destId="{0416B457-B68A-4B04-8DF6-1CC357D67FC7}" srcOrd="1" destOrd="0" presId="urn:microsoft.com/office/officeart/2008/layout/HorizontalMultiLevelHierarchy"/>
    <dgm:cxn modelId="{53C2234C-A23A-4FFC-95B8-1D0A7F452E4A}" type="presParOf" srcId="{0416B457-B68A-4B04-8DF6-1CC357D67FC7}" destId="{974F8621-88FE-4166-8BB9-D01941230778}" srcOrd="0" destOrd="0" presId="urn:microsoft.com/office/officeart/2008/layout/HorizontalMultiLevelHierarchy"/>
    <dgm:cxn modelId="{6401F868-1599-41E5-B593-4304E27D48C8}" type="presParOf" srcId="{0416B457-B68A-4B04-8DF6-1CC357D67FC7}" destId="{C43A4B08-0D75-45A9-A8B6-8E8860D5996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0A87593-D7A4-455A-8F61-119EDAF1C1A4}" type="doc">
      <dgm:prSet loTypeId="urn:microsoft.com/office/officeart/2005/8/layout/process1" loCatId="process" qsTypeId="urn:microsoft.com/office/officeart/2005/8/quickstyle/simple1" qsCatId="simple" csTypeId="urn:microsoft.com/office/officeart/2005/8/colors/colorful5" csCatId="colorful" phldr="1"/>
      <dgm:spPr/>
    </dgm:pt>
    <dgm:pt modelId="{7632B932-4899-4B81-89AA-F3AE8EC6D7E0}">
      <dgm:prSet phldrT="[Text]"/>
      <dgm:spPr/>
      <dgm:t>
        <a:bodyPr/>
        <a:lstStyle/>
        <a:p>
          <a:r>
            <a:rPr lang="en-US" dirty="0"/>
            <a:t>Submit and e-sign returns on the GST Portal</a:t>
          </a:r>
          <a:endParaRPr lang="en-IN" dirty="0"/>
        </a:p>
      </dgm:t>
    </dgm:pt>
    <dgm:pt modelId="{C260E177-3C4D-4E01-9AE8-048F5FD5F283}" type="parTrans" cxnId="{E72AC30D-45A0-4181-94EC-3E13BB296B66}">
      <dgm:prSet/>
      <dgm:spPr/>
      <dgm:t>
        <a:bodyPr/>
        <a:lstStyle/>
        <a:p>
          <a:endParaRPr lang="en-IN"/>
        </a:p>
      </dgm:t>
    </dgm:pt>
    <dgm:pt modelId="{284FBC90-68C3-4D68-B293-F6BCDA0E5C9B}" type="sibTrans" cxnId="{E72AC30D-45A0-4181-94EC-3E13BB296B66}">
      <dgm:prSet/>
      <dgm:spPr/>
      <dgm:t>
        <a:bodyPr/>
        <a:lstStyle/>
        <a:p>
          <a:endParaRPr lang="en-IN" dirty="0"/>
        </a:p>
      </dgm:t>
    </dgm:pt>
    <dgm:pt modelId="{1983D5B3-6FD1-45D5-8A96-A695E19A45EB}">
      <dgm:prSet phldrT="[Text]"/>
      <dgm:spPr/>
      <dgm:t>
        <a:bodyPr/>
        <a:lstStyle/>
        <a:p>
          <a:r>
            <a:rPr lang="en-US" dirty="0"/>
            <a:t>Open GSTR-3B in Tally &gt; F10: Marked as Sign</a:t>
          </a:r>
          <a:endParaRPr lang="en-IN" dirty="0"/>
        </a:p>
      </dgm:t>
    </dgm:pt>
    <dgm:pt modelId="{EC70EEBD-19EB-4939-8EF7-60E9CAAA7244}" type="parTrans" cxnId="{C854D560-3D99-45DB-A50F-88744A73B653}">
      <dgm:prSet/>
      <dgm:spPr/>
      <dgm:t>
        <a:bodyPr/>
        <a:lstStyle/>
        <a:p>
          <a:endParaRPr lang="en-IN"/>
        </a:p>
      </dgm:t>
    </dgm:pt>
    <dgm:pt modelId="{652BBEFF-F009-4EF3-858B-0931A9A14D3B}" type="sibTrans" cxnId="{C854D560-3D99-45DB-A50F-88744A73B653}">
      <dgm:prSet/>
      <dgm:spPr/>
      <dgm:t>
        <a:bodyPr/>
        <a:lstStyle/>
        <a:p>
          <a:endParaRPr lang="en-IN" dirty="0"/>
        </a:p>
      </dgm:t>
    </dgm:pt>
    <dgm:pt modelId="{AF5FAAF9-1F03-47ED-99DE-11436CBE3583}">
      <dgm:prSet phldrT="[Text]"/>
      <dgm:spPr/>
      <dgm:t>
        <a:bodyPr/>
        <a:lstStyle/>
        <a:p>
          <a:r>
            <a:rPr lang="en-US" dirty="0"/>
            <a:t>This allows to track any modified transactions to amend the return for upcoming returns</a:t>
          </a:r>
          <a:endParaRPr lang="en-IN" dirty="0"/>
        </a:p>
      </dgm:t>
    </dgm:pt>
    <dgm:pt modelId="{D6052817-F8AB-4299-A015-6BAB82E5EFB4}" type="parTrans" cxnId="{7BDB242A-118A-4A1D-AEA0-43AAF4351F6F}">
      <dgm:prSet/>
      <dgm:spPr/>
      <dgm:t>
        <a:bodyPr/>
        <a:lstStyle/>
        <a:p>
          <a:endParaRPr lang="en-IN"/>
        </a:p>
      </dgm:t>
    </dgm:pt>
    <dgm:pt modelId="{93A7810C-596E-4841-A90B-21B2E4CE925C}" type="sibTrans" cxnId="{7BDB242A-118A-4A1D-AEA0-43AAF4351F6F}">
      <dgm:prSet/>
      <dgm:spPr/>
      <dgm:t>
        <a:bodyPr/>
        <a:lstStyle/>
        <a:p>
          <a:endParaRPr lang="en-IN"/>
        </a:p>
      </dgm:t>
    </dgm:pt>
    <dgm:pt modelId="{D9E6401A-76F6-403F-BC5D-D9D61E774E3B}" type="pres">
      <dgm:prSet presAssocID="{A0A87593-D7A4-455A-8F61-119EDAF1C1A4}" presName="Name0" presStyleCnt="0">
        <dgm:presLayoutVars>
          <dgm:dir/>
          <dgm:resizeHandles val="exact"/>
        </dgm:presLayoutVars>
      </dgm:prSet>
      <dgm:spPr/>
    </dgm:pt>
    <dgm:pt modelId="{0C4618C8-904A-482E-BF98-6B63D3D60E80}" type="pres">
      <dgm:prSet presAssocID="{7632B932-4899-4B81-89AA-F3AE8EC6D7E0}" presName="node" presStyleLbl="node1" presStyleIdx="0" presStyleCnt="3">
        <dgm:presLayoutVars>
          <dgm:bulletEnabled val="1"/>
        </dgm:presLayoutVars>
      </dgm:prSet>
      <dgm:spPr/>
      <dgm:t>
        <a:bodyPr/>
        <a:lstStyle/>
        <a:p>
          <a:endParaRPr lang="en-US"/>
        </a:p>
      </dgm:t>
    </dgm:pt>
    <dgm:pt modelId="{323A6D12-02D6-41E8-9ED0-298399195626}" type="pres">
      <dgm:prSet presAssocID="{284FBC90-68C3-4D68-B293-F6BCDA0E5C9B}" presName="sibTrans" presStyleLbl="sibTrans2D1" presStyleIdx="0" presStyleCnt="2"/>
      <dgm:spPr/>
      <dgm:t>
        <a:bodyPr/>
        <a:lstStyle/>
        <a:p>
          <a:endParaRPr lang="en-US"/>
        </a:p>
      </dgm:t>
    </dgm:pt>
    <dgm:pt modelId="{5F5DDE8B-E506-45F1-9F6E-A7AB9A7B6C2A}" type="pres">
      <dgm:prSet presAssocID="{284FBC90-68C3-4D68-B293-F6BCDA0E5C9B}" presName="connectorText" presStyleLbl="sibTrans2D1" presStyleIdx="0" presStyleCnt="2"/>
      <dgm:spPr/>
      <dgm:t>
        <a:bodyPr/>
        <a:lstStyle/>
        <a:p>
          <a:endParaRPr lang="en-US"/>
        </a:p>
      </dgm:t>
    </dgm:pt>
    <dgm:pt modelId="{BA0ED3EF-51EB-4DD2-9E40-2A1FAF5EBA35}" type="pres">
      <dgm:prSet presAssocID="{1983D5B3-6FD1-45D5-8A96-A695E19A45EB}" presName="node" presStyleLbl="node1" presStyleIdx="1" presStyleCnt="3">
        <dgm:presLayoutVars>
          <dgm:bulletEnabled val="1"/>
        </dgm:presLayoutVars>
      </dgm:prSet>
      <dgm:spPr/>
      <dgm:t>
        <a:bodyPr/>
        <a:lstStyle/>
        <a:p>
          <a:endParaRPr lang="en-US"/>
        </a:p>
      </dgm:t>
    </dgm:pt>
    <dgm:pt modelId="{93078588-895C-4803-8560-55C53B139043}" type="pres">
      <dgm:prSet presAssocID="{652BBEFF-F009-4EF3-858B-0931A9A14D3B}" presName="sibTrans" presStyleLbl="sibTrans2D1" presStyleIdx="1" presStyleCnt="2"/>
      <dgm:spPr/>
      <dgm:t>
        <a:bodyPr/>
        <a:lstStyle/>
        <a:p>
          <a:endParaRPr lang="en-US"/>
        </a:p>
      </dgm:t>
    </dgm:pt>
    <dgm:pt modelId="{B4AC38C6-B3EF-4D82-AC62-5D06CFF9865A}" type="pres">
      <dgm:prSet presAssocID="{652BBEFF-F009-4EF3-858B-0931A9A14D3B}" presName="connectorText" presStyleLbl="sibTrans2D1" presStyleIdx="1" presStyleCnt="2"/>
      <dgm:spPr/>
      <dgm:t>
        <a:bodyPr/>
        <a:lstStyle/>
        <a:p>
          <a:endParaRPr lang="en-US"/>
        </a:p>
      </dgm:t>
    </dgm:pt>
    <dgm:pt modelId="{B9766CAD-C79B-4784-B85C-BD35D8489229}" type="pres">
      <dgm:prSet presAssocID="{AF5FAAF9-1F03-47ED-99DE-11436CBE3583}" presName="node" presStyleLbl="node1" presStyleIdx="2" presStyleCnt="3">
        <dgm:presLayoutVars>
          <dgm:bulletEnabled val="1"/>
        </dgm:presLayoutVars>
      </dgm:prSet>
      <dgm:spPr/>
      <dgm:t>
        <a:bodyPr/>
        <a:lstStyle/>
        <a:p>
          <a:endParaRPr lang="en-US"/>
        </a:p>
      </dgm:t>
    </dgm:pt>
  </dgm:ptLst>
  <dgm:cxnLst>
    <dgm:cxn modelId="{CD2FE7E8-1265-4332-B26B-93CC41ACFCD7}" type="presOf" srcId="{284FBC90-68C3-4D68-B293-F6BCDA0E5C9B}" destId="{323A6D12-02D6-41E8-9ED0-298399195626}" srcOrd="0" destOrd="0" presId="urn:microsoft.com/office/officeart/2005/8/layout/process1"/>
    <dgm:cxn modelId="{23C1E6D6-3B19-44BA-A78F-C5E32E26CD87}" type="presOf" srcId="{AF5FAAF9-1F03-47ED-99DE-11436CBE3583}" destId="{B9766CAD-C79B-4784-B85C-BD35D8489229}" srcOrd="0" destOrd="0" presId="urn:microsoft.com/office/officeart/2005/8/layout/process1"/>
    <dgm:cxn modelId="{E72AC30D-45A0-4181-94EC-3E13BB296B66}" srcId="{A0A87593-D7A4-455A-8F61-119EDAF1C1A4}" destId="{7632B932-4899-4B81-89AA-F3AE8EC6D7E0}" srcOrd="0" destOrd="0" parTransId="{C260E177-3C4D-4E01-9AE8-048F5FD5F283}" sibTransId="{284FBC90-68C3-4D68-B293-F6BCDA0E5C9B}"/>
    <dgm:cxn modelId="{10EE4FE1-A762-4B14-B5E6-981FA0B153C8}" type="presOf" srcId="{7632B932-4899-4B81-89AA-F3AE8EC6D7E0}" destId="{0C4618C8-904A-482E-BF98-6B63D3D60E80}" srcOrd="0" destOrd="0" presId="urn:microsoft.com/office/officeart/2005/8/layout/process1"/>
    <dgm:cxn modelId="{B6EF9566-8093-4235-9571-D69A56F3F340}" type="presOf" srcId="{652BBEFF-F009-4EF3-858B-0931A9A14D3B}" destId="{B4AC38C6-B3EF-4D82-AC62-5D06CFF9865A}" srcOrd="1" destOrd="0" presId="urn:microsoft.com/office/officeart/2005/8/layout/process1"/>
    <dgm:cxn modelId="{8C8988B8-21EF-4FA0-8C3C-0B10955542D4}" type="presOf" srcId="{A0A87593-D7A4-455A-8F61-119EDAF1C1A4}" destId="{D9E6401A-76F6-403F-BC5D-D9D61E774E3B}" srcOrd="0" destOrd="0" presId="urn:microsoft.com/office/officeart/2005/8/layout/process1"/>
    <dgm:cxn modelId="{B5F331E3-7D82-4868-80CB-2AB3CFB951BE}" type="presOf" srcId="{652BBEFF-F009-4EF3-858B-0931A9A14D3B}" destId="{93078588-895C-4803-8560-55C53B139043}" srcOrd="0" destOrd="0" presId="urn:microsoft.com/office/officeart/2005/8/layout/process1"/>
    <dgm:cxn modelId="{04DD3806-565D-4E73-9E35-B599E60B2532}" type="presOf" srcId="{1983D5B3-6FD1-45D5-8A96-A695E19A45EB}" destId="{BA0ED3EF-51EB-4DD2-9E40-2A1FAF5EBA35}" srcOrd="0" destOrd="0" presId="urn:microsoft.com/office/officeart/2005/8/layout/process1"/>
    <dgm:cxn modelId="{7BDB242A-118A-4A1D-AEA0-43AAF4351F6F}" srcId="{A0A87593-D7A4-455A-8F61-119EDAF1C1A4}" destId="{AF5FAAF9-1F03-47ED-99DE-11436CBE3583}" srcOrd="2" destOrd="0" parTransId="{D6052817-F8AB-4299-A015-6BAB82E5EFB4}" sibTransId="{93A7810C-596E-4841-A90B-21B2E4CE925C}"/>
    <dgm:cxn modelId="{C854D560-3D99-45DB-A50F-88744A73B653}" srcId="{A0A87593-D7A4-455A-8F61-119EDAF1C1A4}" destId="{1983D5B3-6FD1-45D5-8A96-A695E19A45EB}" srcOrd="1" destOrd="0" parTransId="{EC70EEBD-19EB-4939-8EF7-60E9CAAA7244}" sibTransId="{652BBEFF-F009-4EF3-858B-0931A9A14D3B}"/>
    <dgm:cxn modelId="{C5BAB603-8A28-4DBE-B73C-7AD28663192D}" type="presOf" srcId="{284FBC90-68C3-4D68-B293-F6BCDA0E5C9B}" destId="{5F5DDE8B-E506-45F1-9F6E-A7AB9A7B6C2A}" srcOrd="1" destOrd="0" presId="urn:microsoft.com/office/officeart/2005/8/layout/process1"/>
    <dgm:cxn modelId="{BA666339-592A-4C54-8468-F264AD1C87D2}" type="presParOf" srcId="{D9E6401A-76F6-403F-BC5D-D9D61E774E3B}" destId="{0C4618C8-904A-482E-BF98-6B63D3D60E80}" srcOrd="0" destOrd="0" presId="urn:microsoft.com/office/officeart/2005/8/layout/process1"/>
    <dgm:cxn modelId="{B1C635FC-0453-4C33-BA1B-952085F13D40}" type="presParOf" srcId="{D9E6401A-76F6-403F-BC5D-D9D61E774E3B}" destId="{323A6D12-02D6-41E8-9ED0-298399195626}" srcOrd="1" destOrd="0" presId="urn:microsoft.com/office/officeart/2005/8/layout/process1"/>
    <dgm:cxn modelId="{700C9CE0-C134-4867-A724-B449C025844A}" type="presParOf" srcId="{323A6D12-02D6-41E8-9ED0-298399195626}" destId="{5F5DDE8B-E506-45F1-9F6E-A7AB9A7B6C2A}" srcOrd="0" destOrd="0" presId="urn:microsoft.com/office/officeart/2005/8/layout/process1"/>
    <dgm:cxn modelId="{92057B35-30A3-438F-AB28-AE4111A0CB52}" type="presParOf" srcId="{D9E6401A-76F6-403F-BC5D-D9D61E774E3B}" destId="{BA0ED3EF-51EB-4DD2-9E40-2A1FAF5EBA35}" srcOrd="2" destOrd="0" presId="urn:microsoft.com/office/officeart/2005/8/layout/process1"/>
    <dgm:cxn modelId="{D4E30E94-3A19-4EA2-96AD-F09845305918}" type="presParOf" srcId="{D9E6401A-76F6-403F-BC5D-D9D61E774E3B}" destId="{93078588-895C-4803-8560-55C53B139043}" srcOrd="3" destOrd="0" presId="urn:microsoft.com/office/officeart/2005/8/layout/process1"/>
    <dgm:cxn modelId="{B74338B7-13A3-4053-87FE-5B838C34F719}" type="presParOf" srcId="{93078588-895C-4803-8560-55C53B139043}" destId="{B4AC38C6-B3EF-4D82-AC62-5D06CFF9865A}" srcOrd="0" destOrd="0" presId="urn:microsoft.com/office/officeart/2005/8/layout/process1"/>
    <dgm:cxn modelId="{EC33F37E-7AB1-4FE7-A7AD-B5AF2BF777BF}" type="presParOf" srcId="{D9E6401A-76F6-403F-BC5D-D9D61E774E3B}" destId="{B9766CAD-C79B-4784-B85C-BD35D848922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43A98AA-EDBE-43E1-B136-413FD0D155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946B6E93-867C-4F36-916F-3509DD212778}">
      <dgm:prSet phldrT="[Text]" custT="1"/>
      <dgm:spPr/>
      <dgm:t>
        <a:bodyPr/>
        <a:lstStyle/>
        <a:p>
          <a:r>
            <a:rPr lang="en-US" sz="1800" dirty="0">
              <a:latin typeface="Segoe UI Semilight" panose="020B0402040204020203" pitchFamily="34" charset="0"/>
              <a:cs typeface="Segoe UI Semilight" panose="020B0402040204020203" pitchFamily="34" charset="0"/>
            </a:rPr>
            <a:t>GST Rate Setup</a:t>
          </a:r>
          <a:endParaRPr lang="en-IN" sz="1800" dirty="0">
            <a:latin typeface="Segoe UI Semilight" panose="020B0402040204020203" pitchFamily="34" charset="0"/>
            <a:cs typeface="Segoe UI Semilight" panose="020B0402040204020203" pitchFamily="34" charset="0"/>
          </a:endParaRPr>
        </a:p>
      </dgm:t>
    </dgm:pt>
    <dgm:pt modelId="{D0754C4B-AEBB-408C-94C4-3934951AABD8}" type="parTrans" cxnId="{ED6FCFCE-E9C7-46E1-869A-C896329622B2}">
      <dgm:prSet/>
      <dgm:spPr/>
      <dgm:t>
        <a:bodyPr/>
        <a:lstStyle/>
        <a:p>
          <a:endParaRPr lang="en-IN"/>
        </a:p>
      </dgm:t>
    </dgm:pt>
    <dgm:pt modelId="{E7775D93-E01F-4BC0-A762-D8DF96A650CA}" type="sibTrans" cxnId="{ED6FCFCE-E9C7-46E1-869A-C896329622B2}">
      <dgm:prSet/>
      <dgm:spPr/>
      <dgm:t>
        <a:bodyPr/>
        <a:lstStyle/>
        <a:p>
          <a:endParaRPr lang="en-IN"/>
        </a:p>
      </dgm:t>
    </dgm:pt>
    <dgm:pt modelId="{9F83AB3A-30BB-42B2-A333-15A9EA75ED80}">
      <dgm:prSet phldrT="[Text]" custT="1"/>
      <dgm:spPr/>
      <dgm:t>
        <a:bodyPr/>
        <a:lstStyle/>
        <a:p>
          <a:r>
            <a:rPr lang="en-US" sz="1800" dirty="0">
              <a:latin typeface="Segoe UI Semilight" panose="020B0402040204020203" pitchFamily="34" charset="0"/>
              <a:cs typeface="Segoe UI Semilight" panose="020B0402040204020203" pitchFamily="34" charset="0"/>
            </a:rPr>
            <a:t>Map UoM – UQC</a:t>
          </a:r>
          <a:endParaRPr lang="en-IN" sz="1800" dirty="0">
            <a:latin typeface="Segoe UI Semilight" panose="020B0402040204020203" pitchFamily="34" charset="0"/>
            <a:cs typeface="Segoe UI Semilight" panose="020B0402040204020203" pitchFamily="34" charset="0"/>
          </a:endParaRPr>
        </a:p>
      </dgm:t>
    </dgm:pt>
    <dgm:pt modelId="{CC35A584-48C1-4F4D-A6EF-DAE0BA976B6D}" type="parTrans" cxnId="{2361DC9D-B369-4372-B93F-1BD1AB953DA2}">
      <dgm:prSet/>
      <dgm:spPr/>
      <dgm:t>
        <a:bodyPr/>
        <a:lstStyle/>
        <a:p>
          <a:endParaRPr lang="en-IN"/>
        </a:p>
      </dgm:t>
    </dgm:pt>
    <dgm:pt modelId="{D522BBB7-7C0A-4FC4-A2A9-71393ABF5467}" type="sibTrans" cxnId="{2361DC9D-B369-4372-B93F-1BD1AB953DA2}">
      <dgm:prSet/>
      <dgm:spPr/>
      <dgm:t>
        <a:bodyPr/>
        <a:lstStyle/>
        <a:p>
          <a:endParaRPr lang="en-IN"/>
        </a:p>
      </dgm:t>
    </dgm:pt>
    <dgm:pt modelId="{D0696E86-CB0E-4530-A290-6BAB17CBD838}">
      <dgm:prSet phldrT="[Text]" custT="1"/>
      <dgm:spPr/>
      <dgm:t>
        <a:bodyPr/>
        <a:lstStyle/>
        <a:p>
          <a:r>
            <a:rPr lang="en-US" sz="1800" dirty="0">
              <a:latin typeface="Segoe UI Semilight" panose="020B0402040204020203" pitchFamily="34" charset="0"/>
              <a:cs typeface="Segoe UI Semilight" panose="020B0402040204020203" pitchFamily="34" charset="0"/>
            </a:rPr>
            <a:t>Update Party GSTIN</a:t>
          </a:r>
          <a:endParaRPr lang="en-IN" sz="1800" dirty="0">
            <a:latin typeface="Segoe UI Semilight" panose="020B0402040204020203" pitchFamily="34" charset="0"/>
            <a:cs typeface="Segoe UI Semilight" panose="020B0402040204020203" pitchFamily="34" charset="0"/>
          </a:endParaRPr>
        </a:p>
      </dgm:t>
    </dgm:pt>
    <dgm:pt modelId="{E1ED80AB-3555-413A-BD8F-8372E98DC2F7}" type="parTrans" cxnId="{993AF44C-9F82-4E8B-8C9C-0E4E5AF63659}">
      <dgm:prSet/>
      <dgm:spPr/>
      <dgm:t>
        <a:bodyPr/>
        <a:lstStyle/>
        <a:p>
          <a:endParaRPr lang="en-IN"/>
        </a:p>
      </dgm:t>
    </dgm:pt>
    <dgm:pt modelId="{9F90DC69-8623-4C11-B6D6-B6AC88E1A226}" type="sibTrans" cxnId="{993AF44C-9F82-4E8B-8C9C-0E4E5AF63659}">
      <dgm:prSet/>
      <dgm:spPr/>
      <dgm:t>
        <a:bodyPr/>
        <a:lstStyle/>
        <a:p>
          <a:endParaRPr lang="en-IN"/>
        </a:p>
      </dgm:t>
    </dgm:pt>
    <dgm:pt modelId="{65E176F9-F13A-4197-A9E0-554DEBE55EC6}">
      <dgm:prSet phldrT="[Text]" custT="1"/>
      <dgm:spPr/>
      <dgm:t>
        <a:bodyPr/>
        <a:lstStyle/>
        <a:p>
          <a:r>
            <a:rPr lang="en-US" sz="1800" dirty="0">
              <a:latin typeface="Segoe UI Semilight" panose="020B0402040204020203" pitchFamily="34" charset="0"/>
              <a:cs typeface="Segoe UI Semilight" panose="020B0402040204020203" pitchFamily="34" charset="0"/>
            </a:rPr>
            <a:t>One-stop report that will help to view or set up the GST rate details for all your relevant masters with great ease. </a:t>
          </a:r>
          <a:endParaRPr lang="en-IN" sz="1800" dirty="0">
            <a:latin typeface="Segoe UI Semilight" panose="020B0402040204020203" pitchFamily="34" charset="0"/>
            <a:cs typeface="Segoe UI Semilight" panose="020B0402040204020203" pitchFamily="34" charset="0"/>
          </a:endParaRPr>
        </a:p>
      </dgm:t>
    </dgm:pt>
    <dgm:pt modelId="{BD3919A6-D59B-4182-A74A-06B9B775AF56}" type="parTrans" cxnId="{9692B15B-5FB0-4929-8415-F9CAFCD64CBD}">
      <dgm:prSet/>
      <dgm:spPr/>
      <dgm:t>
        <a:bodyPr/>
        <a:lstStyle/>
        <a:p>
          <a:endParaRPr lang="en-IN"/>
        </a:p>
      </dgm:t>
    </dgm:pt>
    <dgm:pt modelId="{EAAA6D4E-A096-4D5B-8F8A-B503EEAE4FFD}" type="sibTrans" cxnId="{9692B15B-5FB0-4929-8415-F9CAFCD64CBD}">
      <dgm:prSet/>
      <dgm:spPr/>
      <dgm:t>
        <a:bodyPr/>
        <a:lstStyle/>
        <a:p>
          <a:endParaRPr lang="en-IN"/>
        </a:p>
      </dgm:t>
    </dgm:pt>
    <dgm:pt modelId="{F104BB5D-3E7E-462B-B29A-B8BAF9773F6F}">
      <dgm:prSet phldrT="[Text]" custT="1"/>
      <dgm:spPr/>
      <dgm:t>
        <a:bodyPr/>
        <a:lstStyle/>
        <a:p>
          <a:r>
            <a:rPr lang="en-US" sz="1800" dirty="0">
              <a:latin typeface="Segoe UI Semilight" panose="020B0402040204020203" pitchFamily="34" charset="0"/>
              <a:cs typeface="Segoe UI Semilight" panose="020B0402040204020203" pitchFamily="34" charset="0"/>
            </a:rPr>
            <a:t>Update the GST Rate and HSN/SAC details for inventory masters, such as stock items and stock groups, and accounting masters, such as ledgers and groups.</a:t>
          </a:r>
          <a:endParaRPr lang="en-IN" sz="1800" dirty="0">
            <a:latin typeface="Segoe UI Semilight" panose="020B0402040204020203" pitchFamily="34" charset="0"/>
            <a:cs typeface="Segoe UI Semilight" panose="020B0402040204020203" pitchFamily="34" charset="0"/>
          </a:endParaRPr>
        </a:p>
      </dgm:t>
    </dgm:pt>
    <dgm:pt modelId="{6DFB6FBE-80C0-4ECA-B447-D189BF51B295}" type="parTrans" cxnId="{0568B65E-2710-4128-B5B4-701976FE9F07}">
      <dgm:prSet/>
      <dgm:spPr/>
      <dgm:t>
        <a:bodyPr/>
        <a:lstStyle/>
        <a:p>
          <a:endParaRPr lang="en-IN"/>
        </a:p>
      </dgm:t>
    </dgm:pt>
    <dgm:pt modelId="{327E64D3-52E9-4399-BA00-A977D0C80B76}" type="sibTrans" cxnId="{0568B65E-2710-4128-B5B4-701976FE9F07}">
      <dgm:prSet/>
      <dgm:spPr/>
      <dgm:t>
        <a:bodyPr/>
        <a:lstStyle/>
        <a:p>
          <a:endParaRPr lang="en-IN"/>
        </a:p>
      </dgm:t>
    </dgm:pt>
    <dgm:pt modelId="{478440A0-E290-4999-A52E-B8CE4528BF5A}">
      <dgm:prSet phldrT="[Text]" custT="1"/>
      <dgm:spPr/>
      <dgm:t>
        <a:bodyPr/>
        <a:lstStyle/>
        <a:p>
          <a:r>
            <a:rPr lang="en-US" sz="1800" dirty="0">
              <a:latin typeface="Segoe UI Semilight" panose="020B0402040204020203" pitchFamily="34" charset="0"/>
              <a:cs typeface="Segoe UI Semilight" panose="020B0402040204020203" pitchFamily="34" charset="0"/>
            </a:rPr>
            <a:t>Quickly update the GSTIN/UIN details for your parties' group-wise</a:t>
          </a:r>
          <a:endParaRPr lang="en-IN" sz="1800" dirty="0">
            <a:latin typeface="Segoe UI Semilight" panose="020B0402040204020203" pitchFamily="34" charset="0"/>
            <a:cs typeface="Segoe UI Semilight" panose="020B0402040204020203" pitchFamily="34" charset="0"/>
          </a:endParaRPr>
        </a:p>
      </dgm:t>
    </dgm:pt>
    <dgm:pt modelId="{CE80D394-4F3E-4F13-9FDD-620BF711ECF6}" type="parTrans" cxnId="{F75FD6D9-9FFB-417F-AAF4-60375C930911}">
      <dgm:prSet/>
      <dgm:spPr/>
      <dgm:t>
        <a:bodyPr/>
        <a:lstStyle/>
        <a:p>
          <a:endParaRPr lang="en-IN"/>
        </a:p>
      </dgm:t>
    </dgm:pt>
    <dgm:pt modelId="{56826183-7AB5-455A-ABE5-6877C31C8452}" type="sibTrans" cxnId="{F75FD6D9-9FFB-417F-AAF4-60375C930911}">
      <dgm:prSet/>
      <dgm:spPr/>
      <dgm:t>
        <a:bodyPr/>
        <a:lstStyle/>
        <a:p>
          <a:endParaRPr lang="en-IN"/>
        </a:p>
      </dgm:t>
    </dgm:pt>
    <dgm:pt modelId="{6806DDFE-16EF-4539-88F0-B35947EA492A}">
      <dgm:prSet phldrT="[Text]" custT="1"/>
      <dgm:spPr/>
      <dgm:t>
        <a:bodyPr/>
        <a:lstStyle/>
        <a:p>
          <a:r>
            <a:rPr lang="en-IN" sz="1800" dirty="0">
              <a:latin typeface="Segoe UI Semilight" panose="020B0402040204020203" pitchFamily="34" charset="0"/>
              <a:cs typeface="Segoe UI Semilight" panose="020B0402040204020203" pitchFamily="34" charset="0"/>
            </a:rPr>
            <a:t>User can update single or bulk GSTIN update using - Update Party GSTIN / Import Party GSTIN</a:t>
          </a:r>
        </a:p>
      </dgm:t>
    </dgm:pt>
    <dgm:pt modelId="{FDDE9890-4720-4641-ADA1-25FE99D40007}" type="parTrans" cxnId="{122F2313-A5E3-4E67-A54A-178BF4A3ECD3}">
      <dgm:prSet/>
      <dgm:spPr/>
      <dgm:t>
        <a:bodyPr/>
        <a:lstStyle/>
        <a:p>
          <a:endParaRPr lang="en-IN"/>
        </a:p>
      </dgm:t>
    </dgm:pt>
    <dgm:pt modelId="{50F4E35E-4502-4539-81BD-C0E8B10D958C}" type="sibTrans" cxnId="{122F2313-A5E3-4E67-A54A-178BF4A3ECD3}">
      <dgm:prSet/>
      <dgm:spPr/>
      <dgm:t>
        <a:bodyPr/>
        <a:lstStyle/>
        <a:p>
          <a:endParaRPr lang="en-IN"/>
        </a:p>
      </dgm:t>
    </dgm:pt>
    <dgm:pt modelId="{09CD0B71-CCB3-4401-AE23-3799A23CCACD}">
      <dgm:prSet phldrT="[Text]" custT="1"/>
      <dgm:spPr/>
      <dgm:t>
        <a:bodyPr/>
        <a:lstStyle/>
        <a:p>
          <a:r>
            <a:rPr lang="fr-FR" sz="1800" dirty="0">
              <a:latin typeface="Segoe UI Semilight" panose="020B0402040204020203" pitchFamily="34" charset="0"/>
              <a:cs typeface="Segoe UI Semilight" panose="020B0402040204020203" pitchFamily="34" charset="0"/>
            </a:rPr>
            <a:t>UQC stands for Unique Quantity Code</a:t>
          </a:r>
          <a:endParaRPr lang="en-IN" sz="1800" dirty="0">
            <a:latin typeface="Segoe UI Semilight" panose="020B0402040204020203" pitchFamily="34" charset="0"/>
            <a:cs typeface="Segoe UI Semilight" panose="020B0402040204020203" pitchFamily="34" charset="0"/>
          </a:endParaRPr>
        </a:p>
      </dgm:t>
    </dgm:pt>
    <dgm:pt modelId="{D427D8FB-3554-4501-B1C1-3D0F82E923A9}" type="parTrans" cxnId="{AC0B1202-BE96-4041-BE6E-1804C6A9CE75}">
      <dgm:prSet/>
      <dgm:spPr/>
      <dgm:t>
        <a:bodyPr/>
        <a:lstStyle/>
        <a:p>
          <a:endParaRPr lang="en-IN"/>
        </a:p>
      </dgm:t>
    </dgm:pt>
    <dgm:pt modelId="{0A7A8403-77D0-4751-8EE0-89D36C82BF87}" type="sibTrans" cxnId="{AC0B1202-BE96-4041-BE6E-1804C6A9CE75}">
      <dgm:prSet/>
      <dgm:spPr/>
      <dgm:t>
        <a:bodyPr/>
        <a:lstStyle/>
        <a:p>
          <a:endParaRPr lang="en-IN"/>
        </a:p>
      </dgm:t>
    </dgm:pt>
    <dgm:pt modelId="{9D5E74CC-153D-4100-9A71-D0314CDB781C}">
      <dgm:prSet phldrT="[Text]" custT="1"/>
      <dgm:spPr/>
      <dgm:t>
        <a:bodyPr/>
        <a:lstStyle/>
        <a:p>
          <a:r>
            <a:rPr lang="en-US" sz="1800" dirty="0">
              <a:latin typeface="Segoe UI Semilight" panose="020B0402040204020203" pitchFamily="34" charset="0"/>
              <a:cs typeface="Segoe UI Semilight" panose="020B0402040204020203" pitchFamily="34" charset="0"/>
            </a:rPr>
            <a:t>UQC must be mentioned in e-invoices, e-way bills and when filling the HSN summary in GSTR-1.</a:t>
          </a:r>
          <a:endParaRPr lang="en-IN" sz="1800" dirty="0">
            <a:latin typeface="Segoe UI Semilight" panose="020B0402040204020203" pitchFamily="34" charset="0"/>
            <a:cs typeface="Segoe UI Semilight" panose="020B0402040204020203" pitchFamily="34" charset="0"/>
          </a:endParaRPr>
        </a:p>
      </dgm:t>
    </dgm:pt>
    <dgm:pt modelId="{3D73F5D2-F8C9-46C2-88EF-3020B381AEEC}" type="parTrans" cxnId="{1FB8E49A-A632-4B48-A7D3-E87FD3187F22}">
      <dgm:prSet/>
      <dgm:spPr/>
      <dgm:t>
        <a:bodyPr/>
        <a:lstStyle/>
        <a:p>
          <a:endParaRPr lang="en-IN"/>
        </a:p>
      </dgm:t>
    </dgm:pt>
    <dgm:pt modelId="{B4105845-DA45-4679-9AB9-50E3955E523C}" type="sibTrans" cxnId="{1FB8E49A-A632-4B48-A7D3-E87FD3187F22}">
      <dgm:prSet/>
      <dgm:spPr/>
      <dgm:t>
        <a:bodyPr/>
        <a:lstStyle/>
        <a:p>
          <a:endParaRPr lang="en-IN"/>
        </a:p>
      </dgm:t>
    </dgm:pt>
    <dgm:pt modelId="{B1E09E3D-90EB-42E3-AE8D-92CE202B88E7}" type="pres">
      <dgm:prSet presAssocID="{C43A98AA-EDBE-43E1-B136-413FD0D155E4}" presName="linear" presStyleCnt="0">
        <dgm:presLayoutVars>
          <dgm:dir/>
          <dgm:animLvl val="lvl"/>
          <dgm:resizeHandles val="exact"/>
        </dgm:presLayoutVars>
      </dgm:prSet>
      <dgm:spPr/>
      <dgm:t>
        <a:bodyPr/>
        <a:lstStyle/>
        <a:p>
          <a:endParaRPr lang="en-US"/>
        </a:p>
      </dgm:t>
    </dgm:pt>
    <dgm:pt modelId="{B8FBCAC6-2BC2-4F3F-AA1B-F0D85F27F98D}" type="pres">
      <dgm:prSet presAssocID="{946B6E93-867C-4F36-916F-3509DD212778}" presName="parentLin" presStyleCnt="0"/>
      <dgm:spPr/>
    </dgm:pt>
    <dgm:pt modelId="{549BD8B8-B90E-4FEB-A09F-3A335102CB01}" type="pres">
      <dgm:prSet presAssocID="{946B6E93-867C-4F36-916F-3509DD212778}" presName="parentLeftMargin" presStyleLbl="node1" presStyleIdx="0" presStyleCnt="3"/>
      <dgm:spPr/>
      <dgm:t>
        <a:bodyPr/>
        <a:lstStyle/>
        <a:p>
          <a:endParaRPr lang="en-US"/>
        </a:p>
      </dgm:t>
    </dgm:pt>
    <dgm:pt modelId="{362E65E7-A32C-44F9-AD68-7894EBE91A7F}" type="pres">
      <dgm:prSet presAssocID="{946B6E93-867C-4F36-916F-3509DD212778}" presName="parentText" presStyleLbl="node1" presStyleIdx="0" presStyleCnt="3">
        <dgm:presLayoutVars>
          <dgm:chMax val="0"/>
          <dgm:bulletEnabled val="1"/>
        </dgm:presLayoutVars>
      </dgm:prSet>
      <dgm:spPr/>
      <dgm:t>
        <a:bodyPr/>
        <a:lstStyle/>
        <a:p>
          <a:endParaRPr lang="en-US"/>
        </a:p>
      </dgm:t>
    </dgm:pt>
    <dgm:pt modelId="{5C4FF3E6-BAA4-4049-B167-1E4BF57D1150}" type="pres">
      <dgm:prSet presAssocID="{946B6E93-867C-4F36-916F-3509DD212778}" presName="negativeSpace" presStyleCnt="0"/>
      <dgm:spPr/>
    </dgm:pt>
    <dgm:pt modelId="{28E46AB8-3357-47F3-A268-B5C4B2090355}" type="pres">
      <dgm:prSet presAssocID="{946B6E93-867C-4F36-916F-3509DD212778}" presName="childText" presStyleLbl="conFgAcc1" presStyleIdx="0" presStyleCnt="3">
        <dgm:presLayoutVars>
          <dgm:bulletEnabled val="1"/>
        </dgm:presLayoutVars>
      </dgm:prSet>
      <dgm:spPr/>
      <dgm:t>
        <a:bodyPr/>
        <a:lstStyle/>
        <a:p>
          <a:endParaRPr lang="en-US"/>
        </a:p>
      </dgm:t>
    </dgm:pt>
    <dgm:pt modelId="{DF643E77-0ABC-468C-8B94-05EB48D58385}" type="pres">
      <dgm:prSet presAssocID="{E7775D93-E01F-4BC0-A762-D8DF96A650CA}" presName="spaceBetweenRectangles" presStyleCnt="0"/>
      <dgm:spPr/>
    </dgm:pt>
    <dgm:pt modelId="{5B7B0225-34B5-4687-A94D-A5776F08FFE0}" type="pres">
      <dgm:prSet presAssocID="{9F83AB3A-30BB-42B2-A333-15A9EA75ED80}" presName="parentLin" presStyleCnt="0"/>
      <dgm:spPr/>
    </dgm:pt>
    <dgm:pt modelId="{F8E40A04-C9B5-44C3-8D91-E0128D18E9C2}" type="pres">
      <dgm:prSet presAssocID="{9F83AB3A-30BB-42B2-A333-15A9EA75ED80}" presName="parentLeftMargin" presStyleLbl="node1" presStyleIdx="0" presStyleCnt="3"/>
      <dgm:spPr/>
      <dgm:t>
        <a:bodyPr/>
        <a:lstStyle/>
        <a:p>
          <a:endParaRPr lang="en-US"/>
        </a:p>
      </dgm:t>
    </dgm:pt>
    <dgm:pt modelId="{975D4AC7-F6CB-4A75-8182-4117F21F26A8}" type="pres">
      <dgm:prSet presAssocID="{9F83AB3A-30BB-42B2-A333-15A9EA75ED80}" presName="parentText" presStyleLbl="node1" presStyleIdx="1" presStyleCnt="3">
        <dgm:presLayoutVars>
          <dgm:chMax val="0"/>
          <dgm:bulletEnabled val="1"/>
        </dgm:presLayoutVars>
      </dgm:prSet>
      <dgm:spPr/>
      <dgm:t>
        <a:bodyPr/>
        <a:lstStyle/>
        <a:p>
          <a:endParaRPr lang="en-US"/>
        </a:p>
      </dgm:t>
    </dgm:pt>
    <dgm:pt modelId="{3522259E-CEFD-466E-94C6-5EF44EB58ABB}" type="pres">
      <dgm:prSet presAssocID="{9F83AB3A-30BB-42B2-A333-15A9EA75ED80}" presName="negativeSpace" presStyleCnt="0"/>
      <dgm:spPr/>
    </dgm:pt>
    <dgm:pt modelId="{50065222-9454-4AC3-82B6-39048E78AD1F}" type="pres">
      <dgm:prSet presAssocID="{9F83AB3A-30BB-42B2-A333-15A9EA75ED80}" presName="childText" presStyleLbl="conFgAcc1" presStyleIdx="1" presStyleCnt="3">
        <dgm:presLayoutVars>
          <dgm:bulletEnabled val="1"/>
        </dgm:presLayoutVars>
      </dgm:prSet>
      <dgm:spPr/>
      <dgm:t>
        <a:bodyPr/>
        <a:lstStyle/>
        <a:p>
          <a:endParaRPr lang="en-US"/>
        </a:p>
      </dgm:t>
    </dgm:pt>
    <dgm:pt modelId="{E10034C7-71BE-4062-B816-05A4A60540EC}" type="pres">
      <dgm:prSet presAssocID="{D522BBB7-7C0A-4FC4-A2A9-71393ABF5467}" presName="spaceBetweenRectangles" presStyleCnt="0"/>
      <dgm:spPr/>
    </dgm:pt>
    <dgm:pt modelId="{4ECDC4BC-4201-42C6-93AA-1A3E73016737}" type="pres">
      <dgm:prSet presAssocID="{D0696E86-CB0E-4530-A290-6BAB17CBD838}" presName="parentLin" presStyleCnt="0"/>
      <dgm:spPr/>
    </dgm:pt>
    <dgm:pt modelId="{51E4B514-0806-4306-8EFC-D5FC26678F72}" type="pres">
      <dgm:prSet presAssocID="{D0696E86-CB0E-4530-A290-6BAB17CBD838}" presName="parentLeftMargin" presStyleLbl="node1" presStyleIdx="1" presStyleCnt="3"/>
      <dgm:spPr/>
      <dgm:t>
        <a:bodyPr/>
        <a:lstStyle/>
        <a:p>
          <a:endParaRPr lang="en-US"/>
        </a:p>
      </dgm:t>
    </dgm:pt>
    <dgm:pt modelId="{1FF4A656-1A40-46CD-9A8F-903FA2E2453D}" type="pres">
      <dgm:prSet presAssocID="{D0696E86-CB0E-4530-A290-6BAB17CBD838}" presName="parentText" presStyleLbl="node1" presStyleIdx="2" presStyleCnt="3">
        <dgm:presLayoutVars>
          <dgm:chMax val="0"/>
          <dgm:bulletEnabled val="1"/>
        </dgm:presLayoutVars>
      </dgm:prSet>
      <dgm:spPr/>
      <dgm:t>
        <a:bodyPr/>
        <a:lstStyle/>
        <a:p>
          <a:endParaRPr lang="en-US"/>
        </a:p>
      </dgm:t>
    </dgm:pt>
    <dgm:pt modelId="{48F73D71-0E54-4058-9631-CCD594189E49}" type="pres">
      <dgm:prSet presAssocID="{D0696E86-CB0E-4530-A290-6BAB17CBD838}" presName="negativeSpace" presStyleCnt="0"/>
      <dgm:spPr/>
    </dgm:pt>
    <dgm:pt modelId="{96567F49-64C3-4978-A9E8-FF88C47962AA}" type="pres">
      <dgm:prSet presAssocID="{D0696E86-CB0E-4530-A290-6BAB17CBD838}" presName="childText" presStyleLbl="conFgAcc1" presStyleIdx="2" presStyleCnt="3">
        <dgm:presLayoutVars>
          <dgm:bulletEnabled val="1"/>
        </dgm:presLayoutVars>
      </dgm:prSet>
      <dgm:spPr/>
      <dgm:t>
        <a:bodyPr/>
        <a:lstStyle/>
        <a:p>
          <a:endParaRPr lang="en-US"/>
        </a:p>
      </dgm:t>
    </dgm:pt>
  </dgm:ptLst>
  <dgm:cxnLst>
    <dgm:cxn modelId="{AC0B1202-BE96-4041-BE6E-1804C6A9CE75}" srcId="{9F83AB3A-30BB-42B2-A333-15A9EA75ED80}" destId="{09CD0B71-CCB3-4401-AE23-3799A23CCACD}" srcOrd="0" destOrd="0" parTransId="{D427D8FB-3554-4501-B1C1-3D0F82E923A9}" sibTransId="{0A7A8403-77D0-4751-8EE0-89D36C82BF87}"/>
    <dgm:cxn modelId="{1FB8E49A-A632-4B48-A7D3-E87FD3187F22}" srcId="{9F83AB3A-30BB-42B2-A333-15A9EA75ED80}" destId="{9D5E74CC-153D-4100-9A71-D0314CDB781C}" srcOrd="1" destOrd="0" parTransId="{3D73F5D2-F8C9-46C2-88EF-3020B381AEEC}" sibTransId="{B4105845-DA45-4679-9AB9-50E3955E523C}"/>
    <dgm:cxn modelId="{993AF44C-9F82-4E8B-8C9C-0E4E5AF63659}" srcId="{C43A98AA-EDBE-43E1-B136-413FD0D155E4}" destId="{D0696E86-CB0E-4530-A290-6BAB17CBD838}" srcOrd="2" destOrd="0" parTransId="{E1ED80AB-3555-413A-BD8F-8372E98DC2F7}" sibTransId="{9F90DC69-8623-4C11-B6D6-B6AC88E1A226}"/>
    <dgm:cxn modelId="{FFA9F7F1-14FA-42B2-8DE9-1A0EBC49D909}" type="presOf" srcId="{D0696E86-CB0E-4530-A290-6BAB17CBD838}" destId="{51E4B514-0806-4306-8EFC-D5FC26678F72}" srcOrd="0" destOrd="0" presId="urn:microsoft.com/office/officeart/2005/8/layout/list1"/>
    <dgm:cxn modelId="{ED6FCFCE-E9C7-46E1-869A-C896329622B2}" srcId="{C43A98AA-EDBE-43E1-B136-413FD0D155E4}" destId="{946B6E93-867C-4F36-916F-3509DD212778}" srcOrd="0" destOrd="0" parTransId="{D0754C4B-AEBB-408C-94C4-3934951AABD8}" sibTransId="{E7775D93-E01F-4BC0-A762-D8DF96A650CA}"/>
    <dgm:cxn modelId="{1F8A334A-8387-4BDB-8CAD-5DB7684212E6}" type="presOf" srcId="{D0696E86-CB0E-4530-A290-6BAB17CBD838}" destId="{1FF4A656-1A40-46CD-9A8F-903FA2E2453D}" srcOrd="1" destOrd="0" presId="urn:microsoft.com/office/officeart/2005/8/layout/list1"/>
    <dgm:cxn modelId="{13B9CA5C-7C85-4725-9A8B-90BD06A4AAF1}" type="presOf" srcId="{65E176F9-F13A-4197-A9E0-554DEBE55EC6}" destId="{28E46AB8-3357-47F3-A268-B5C4B2090355}" srcOrd="0" destOrd="0" presId="urn:microsoft.com/office/officeart/2005/8/layout/list1"/>
    <dgm:cxn modelId="{84977C4A-DF62-45A0-A5DF-531FDCE7E1F3}" type="presOf" srcId="{9F83AB3A-30BB-42B2-A333-15A9EA75ED80}" destId="{F8E40A04-C9B5-44C3-8D91-E0128D18E9C2}" srcOrd="0" destOrd="0" presId="urn:microsoft.com/office/officeart/2005/8/layout/list1"/>
    <dgm:cxn modelId="{0568B65E-2710-4128-B5B4-701976FE9F07}" srcId="{946B6E93-867C-4F36-916F-3509DD212778}" destId="{F104BB5D-3E7E-462B-B29A-B8BAF9773F6F}" srcOrd="1" destOrd="0" parTransId="{6DFB6FBE-80C0-4ECA-B447-D189BF51B295}" sibTransId="{327E64D3-52E9-4399-BA00-A977D0C80B76}"/>
    <dgm:cxn modelId="{68CEBAE8-12BD-4A3F-9A95-710D1367F931}" type="presOf" srcId="{9D5E74CC-153D-4100-9A71-D0314CDB781C}" destId="{50065222-9454-4AC3-82B6-39048E78AD1F}" srcOrd="0" destOrd="1" presId="urn:microsoft.com/office/officeart/2005/8/layout/list1"/>
    <dgm:cxn modelId="{9692B15B-5FB0-4929-8415-F9CAFCD64CBD}" srcId="{946B6E93-867C-4F36-916F-3509DD212778}" destId="{65E176F9-F13A-4197-A9E0-554DEBE55EC6}" srcOrd="0" destOrd="0" parTransId="{BD3919A6-D59B-4182-A74A-06B9B775AF56}" sibTransId="{EAAA6D4E-A096-4D5B-8F8A-B503EEAE4FFD}"/>
    <dgm:cxn modelId="{B6AF5154-891D-4A1D-865D-D8D80A21A80C}" type="presOf" srcId="{946B6E93-867C-4F36-916F-3509DD212778}" destId="{549BD8B8-B90E-4FEB-A09F-3A335102CB01}" srcOrd="0" destOrd="0" presId="urn:microsoft.com/office/officeart/2005/8/layout/list1"/>
    <dgm:cxn modelId="{CEB35E1E-8267-4348-990C-FFA3AB820176}" type="presOf" srcId="{09CD0B71-CCB3-4401-AE23-3799A23CCACD}" destId="{50065222-9454-4AC3-82B6-39048E78AD1F}" srcOrd="0" destOrd="0" presId="urn:microsoft.com/office/officeart/2005/8/layout/list1"/>
    <dgm:cxn modelId="{BEC8F477-630C-4153-90E8-A91D31DA4D4E}" type="presOf" srcId="{9F83AB3A-30BB-42B2-A333-15A9EA75ED80}" destId="{975D4AC7-F6CB-4A75-8182-4117F21F26A8}" srcOrd="1" destOrd="0" presId="urn:microsoft.com/office/officeart/2005/8/layout/list1"/>
    <dgm:cxn modelId="{9A2AAA64-D93B-401D-8B02-F361A7A1A78F}" type="presOf" srcId="{F104BB5D-3E7E-462B-B29A-B8BAF9773F6F}" destId="{28E46AB8-3357-47F3-A268-B5C4B2090355}" srcOrd="0" destOrd="1" presId="urn:microsoft.com/office/officeart/2005/8/layout/list1"/>
    <dgm:cxn modelId="{5EF8B59C-F9B1-4E93-AD4E-9B378D73DEBD}" type="presOf" srcId="{6806DDFE-16EF-4539-88F0-B35947EA492A}" destId="{96567F49-64C3-4978-A9E8-FF88C47962AA}" srcOrd="0" destOrd="1" presId="urn:microsoft.com/office/officeart/2005/8/layout/list1"/>
    <dgm:cxn modelId="{122F2313-A5E3-4E67-A54A-178BF4A3ECD3}" srcId="{D0696E86-CB0E-4530-A290-6BAB17CBD838}" destId="{6806DDFE-16EF-4539-88F0-B35947EA492A}" srcOrd="1" destOrd="0" parTransId="{FDDE9890-4720-4641-ADA1-25FE99D40007}" sibTransId="{50F4E35E-4502-4539-81BD-C0E8B10D958C}"/>
    <dgm:cxn modelId="{07F01BB1-6E66-47E3-B94F-DEDAAD291DD3}" type="presOf" srcId="{478440A0-E290-4999-A52E-B8CE4528BF5A}" destId="{96567F49-64C3-4978-A9E8-FF88C47962AA}" srcOrd="0" destOrd="0" presId="urn:microsoft.com/office/officeart/2005/8/layout/list1"/>
    <dgm:cxn modelId="{358F79DB-B301-427A-A37D-FDF0D97CB1E8}" type="presOf" srcId="{946B6E93-867C-4F36-916F-3509DD212778}" destId="{362E65E7-A32C-44F9-AD68-7894EBE91A7F}" srcOrd="1" destOrd="0" presId="urn:microsoft.com/office/officeart/2005/8/layout/list1"/>
    <dgm:cxn modelId="{96447E65-A503-46B8-80B9-8D6974C4F276}" type="presOf" srcId="{C43A98AA-EDBE-43E1-B136-413FD0D155E4}" destId="{B1E09E3D-90EB-42E3-AE8D-92CE202B88E7}" srcOrd="0" destOrd="0" presId="urn:microsoft.com/office/officeart/2005/8/layout/list1"/>
    <dgm:cxn modelId="{2361DC9D-B369-4372-B93F-1BD1AB953DA2}" srcId="{C43A98AA-EDBE-43E1-B136-413FD0D155E4}" destId="{9F83AB3A-30BB-42B2-A333-15A9EA75ED80}" srcOrd="1" destOrd="0" parTransId="{CC35A584-48C1-4F4D-A6EF-DAE0BA976B6D}" sibTransId="{D522BBB7-7C0A-4FC4-A2A9-71393ABF5467}"/>
    <dgm:cxn modelId="{F75FD6D9-9FFB-417F-AAF4-60375C930911}" srcId="{D0696E86-CB0E-4530-A290-6BAB17CBD838}" destId="{478440A0-E290-4999-A52E-B8CE4528BF5A}" srcOrd="0" destOrd="0" parTransId="{CE80D394-4F3E-4F13-9FDD-620BF711ECF6}" sibTransId="{56826183-7AB5-455A-ABE5-6877C31C8452}"/>
    <dgm:cxn modelId="{197F7E03-FDDC-4751-BDE5-A5773DD9CB42}" type="presParOf" srcId="{B1E09E3D-90EB-42E3-AE8D-92CE202B88E7}" destId="{B8FBCAC6-2BC2-4F3F-AA1B-F0D85F27F98D}" srcOrd="0" destOrd="0" presId="urn:microsoft.com/office/officeart/2005/8/layout/list1"/>
    <dgm:cxn modelId="{BE36ECD2-4F93-409D-A9A9-3B883B56540C}" type="presParOf" srcId="{B8FBCAC6-2BC2-4F3F-AA1B-F0D85F27F98D}" destId="{549BD8B8-B90E-4FEB-A09F-3A335102CB01}" srcOrd="0" destOrd="0" presId="urn:microsoft.com/office/officeart/2005/8/layout/list1"/>
    <dgm:cxn modelId="{0DF01B8A-46D8-4364-AF38-69F365735087}" type="presParOf" srcId="{B8FBCAC6-2BC2-4F3F-AA1B-F0D85F27F98D}" destId="{362E65E7-A32C-44F9-AD68-7894EBE91A7F}" srcOrd="1" destOrd="0" presId="urn:microsoft.com/office/officeart/2005/8/layout/list1"/>
    <dgm:cxn modelId="{6EE87343-DE5A-43F9-B0B5-07E7EC44A00C}" type="presParOf" srcId="{B1E09E3D-90EB-42E3-AE8D-92CE202B88E7}" destId="{5C4FF3E6-BAA4-4049-B167-1E4BF57D1150}" srcOrd="1" destOrd="0" presId="urn:microsoft.com/office/officeart/2005/8/layout/list1"/>
    <dgm:cxn modelId="{A41BE53C-88C9-42E4-A4B6-48F6DF9E2445}" type="presParOf" srcId="{B1E09E3D-90EB-42E3-AE8D-92CE202B88E7}" destId="{28E46AB8-3357-47F3-A268-B5C4B2090355}" srcOrd="2" destOrd="0" presId="urn:microsoft.com/office/officeart/2005/8/layout/list1"/>
    <dgm:cxn modelId="{700159C1-782B-425B-B595-D39425478897}" type="presParOf" srcId="{B1E09E3D-90EB-42E3-AE8D-92CE202B88E7}" destId="{DF643E77-0ABC-468C-8B94-05EB48D58385}" srcOrd="3" destOrd="0" presId="urn:microsoft.com/office/officeart/2005/8/layout/list1"/>
    <dgm:cxn modelId="{25D267B6-B356-41A2-A872-0EC82E01AED8}" type="presParOf" srcId="{B1E09E3D-90EB-42E3-AE8D-92CE202B88E7}" destId="{5B7B0225-34B5-4687-A94D-A5776F08FFE0}" srcOrd="4" destOrd="0" presId="urn:microsoft.com/office/officeart/2005/8/layout/list1"/>
    <dgm:cxn modelId="{E21571C7-27FA-4292-B92A-0A84795F78BE}" type="presParOf" srcId="{5B7B0225-34B5-4687-A94D-A5776F08FFE0}" destId="{F8E40A04-C9B5-44C3-8D91-E0128D18E9C2}" srcOrd="0" destOrd="0" presId="urn:microsoft.com/office/officeart/2005/8/layout/list1"/>
    <dgm:cxn modelId="{9007C228-322D-4EFB-9C95-647A95FBC9EF}" type="presParOf" srcId="{5B7B0225-34B5-4687-A94D-A5776F08FFE0}" destId="{975D4AC7-F6CB-4A75-8182-4117F21F26A8}" srcOrd="1" destOrd="0" presId="urn:microsoft.com/office/officeart/2005/8/layout/list1"/>
    <dgm:cxn modelId="{3DC484AE-AD73-4BC3-B8C6-2283CDF100C5}" type="presParOf" srcId="{B1E09E3D-90EB-42E3-AE8D-92CE202B88E7}" destId="{3522259E-CEFD-466E-94C6-5EF44EB58ABB}" srcOrd="5" destOrd="0" presId="urn:microsoft.com/office/officeart/2005/8/layout/list1"/>
    <dgm:cxn modelId="{1DFECAB6-EE1F-4E23-85F8-03730C634CD5}" type="presParOf" srcId="{B1E09E3D-90EB-42E3-AE8D-92CE202B88E7}" destId="{50065222-9454-4AC3-82B6-39048E78AD1F}" srcOrd="6" destOrd="0" presId="urn:microsoft.com/office/officeart/2005/8/layout/list1"/>
    <dgm:cxn modelId="{12DD5DC0-A740-4156-825A-86C138C45AEF}" type="presParOf" srcId="{B1E09E3D-90EB-42E3-AE8D-92CE202B88E7}" destId="{E10034C7-71BE-4062-B816-05A4A60540EC}" srcOrd="7" destOrd="0" presId="urn:microsoft.com/office/officeart/2005/8/layout/list1"/>
    <dgm:cxn modelId="{1EA606EB-9D22-43D8-915F-7C90594A6E87}" type="presParOf" srcId="{B1E09E3D-90EB-42E3-AE8D-92CE202B88E7}" destId="{4ECDC4BC-4201-42C6-93AA-1A3E73016737}" srcOrd="8" destOrd="0" presId="urn:microsoft.com/office/officeart/2005/8/layout/list1"/>
    <dgm:cxn modelId="{CCBA22E6-CA54-4CDF-95C3-1CB369F51091}" type="presParOf" srcId="{4ECDC4BC-4201-42C6-93AA-1A3E73016737}" destId="{51E4B514-0806-4306-8EFC-D5FC26678F72}" srcOrd="0" destOrd="0" presId="urn:microsoft.com/office/officeart/2005/8/layout/list1"/>
    <dgm:cxn modelId="{4909DB6B-72E0-4E54-8F42-B63FA1D2DDBB}" type="presParOf" srcId="{4ECDC4BC-4201-42C6-93AA-1A3E73016737}" destId="{1FF4A656-1A40-46CD-9A8F-903FA2E2453D}" srcOrd="1" destOrd="0" presId="urn:microsoft.com/office/officeart/2005/8/layout/list1"/>
    <dgm:cxn modelId="{8D9D3F1C-1843-4D2B-8B92-65078F238B86}" type="presParOf" srcId="{B1E09E3D-90EB-42E3-AE8D-92CE202B88E7}" destId="{48F73D71-0E54-4058-9631-CCD594189E49}" srcOrd="9" destOrd="0" presId="urn:microsoft.com/office/officeart/2005/8/layout/list1"/>
    <dgm:cxn modelId="{CBE55B2D-F42A-43B6-A6C4-054AF60A9F93}" type="presParOf" srcId="{B1E09E3D-90EB-42E3-AE8D-92CE202B88E7}" destId="{96567F49-64C3-4978-A9E8-FF88C47962A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BE47E08-9685-498E-957F-A979995FE470}" type="doc">
      <dgm:prSet loTypeId="urn:microsoft.com/office/officeart/2016/7/layout/LinearArrowProcessNumbered" loCatId="process" qsTypeId="urn:microsoft.com/office/officeart/2005/8/quickstyle/simple5" qsCatId="simple" csTypeId="urn:microsoft.com/office/officeart/2005/8/colors/colorful4" csCatId="colorful" phldr="1"/>
      <dgm:spPr/>
      <dgm:t>
        <a:bodyPr/>
        <a:lstStyle/>
        <a:p>
          <a:endParaRPr lang="en-US"/>
        </a:p>
      </dgm:t>
    </dgm:pt>
    <dgm:pt modelId="{E0F38B02-E8BD-44E0-8A5A-C30F143D0C48}">
      <dgm:prSet custT="1"/>
      <dgm:spPr/>
      <dgm:t>
        <a:bodyPr/>
        <a:lstStyle/>
        <a:p>
          <a:r>
            <a:rPr lang="en-IN" sz="1400" dirty="0">
              <a:latin typeface="Segoe UI Semilight" panose="020B0402040204020203" pitchFamily="34" charset="0"/>
              <a:cs typeface="Segoe UI Semilight" panose="020B0402040204020203" pitchFamily="34" charset="0"/>
            </a:rPr>
            <a:t>a) Validate GSTIN/UIN and HSN/SAC information online from within TallyPrime. </a:t>
          </a:r>
        </a:p>
        <a:p>
          <a:r>
            <a:rPr lang="en-IN" sz="1400" dirty="0">
              <a:latin typeface="Segoe UI Semilight" panose="020B0402040204020203" pitchFamily="34" charset="0"/>
              <a:cs typeface="Segoe UI Semilight" panose="020B0402040204020203" pitchFamily="34" charset="0"/>
            </a:rPr>
            <a:t>b) This facilitates quick online validation of GSTIN/UIN information for multiple parties and HSN/SAC information for multiple Stock Items in bulk. </a:t>
          </a:r>
          <a:endParaRPr lang="en-US" sz="1400" dirty="0">
            <a:latin typeface="Segoe UI Semilight" panose="020B0402040204020203" pitchFamily="34" charset="0"/>
            <a:cs typeface="Segoe UI Semilight" panose="020B0402040204020203" pitchFamily="34" charset="0"/>
          </a:endParaRPr>
        </a:p>
      </dgm:t>
    </dgm:pt>
    <dgm:pt modelId="{A023812B-6BF4-499D-ADAB-D36E86DE7741}" type="parTrans" cxnId="{BF4FA391-6EC4-47F4-A889-0F9B1619CBBD}">
      <dgm:prSet/>
      <dgm:spPr/>
      <dgm:t>
        <a:bodyPr/>
        <a:lstStyle/>
        <a:p>
          <a:endParaRPr lang="en-US"/>
        </a:p>
      </dgm:t>
    </dgm:pt>
    <dgm:pt modelId="{85E5CE31-D2BD-43B8-9975-3E33177F63BF}" type="sibTrans" cxnId="{BF4FA391-6EC4-47F4-A889-0F9B1619CBBD}">
      <dgm:prSet phldrT="1" phldr="0"/>
      <dgm:spPr/>
      <dgm:t>
        <a:bodyPr/>
        <a:lstStyle/>
        <a:p>
          <a:r>
            <a:rPr lang="en-US" dirty="0"/>
            <a:t>1</a:t>
          </a:r>
        </a:p>
      </dgm:t>
    </dgm:pt>
    <dgm:pt modelId="{701FA417-319A-48FB-BDF6-23979E5F1B0F}">
      <dgm:prSet custT="1"/>
      <dgm:spPr/>
      <dgm:t>
        <a:bodyPr/>
        <a:lstStyle/>
        <a:p>
          <a:r>
            <a:rPr lang="en-IN" sz="1400" b="1" dirty="0">
              <a:latin typeface="Segoe UI Semilight" panose="020B0402040204020203" pitchFamily="34" charset="0"/>
              <a:cs typeface="Segoe UI Semilight" panose="020B0402040204020203" pitchFamily="34" charset="0"/>
            </a:rPr>
            <a:t>Prerequisites for Online Validation (Till Release 4.1)</a:t>
          </a:r>
        </a:p>
        <a:p>
          <a:r>
            <a:rPr lang="en-US" sz="1400" dirty="0">
              <a:latin typeface="Segoe UI Semilight" panose="020B0402040204020203" pitchFamily="34" charset="0"/>
              <a:cs typeface="Segoe UI Semilight" panose="020B0402040204020203" pitchFamily="34" charset="0"/>
            </a:rPr>
            <a:t>a) GST should be enabled in the Company in TallyPrime.</a:t>
          </a:r>
        </a:p>
        <a:p>
          <a:r>
            <a:rPr lang="en-US" sz="1400" dirty="0">
              <a:latin typeface="Segoe UI Semilight" panose="020B0402040204020203" pitchFamily="34" charset="0"/>
              <a:cs typeface="Segoe UI Semilight" panose="020B0402040204020203" pitchFamily="34" charset="0"/>
            </a:rPr>
            <a:t>b) e-Invoicing e-Way Bill or both features should be enabled in TallyPrime.</a:t>
          </a:r>
        </a:p>
        <a:p>
          <a:r>
            <a:rPr lang="en-US" sz="1400" dirty="0">
              <a:latin typeface="Segoe UI Semilight" panose="020B0402040204020203" pitchFamily="34" charset="0"/>
              <a:cs typeface="Segoe UI Semilight" panose="020B0402040204020203" pitchFamily="34" charset="0"/>
            </a:rPr>
            <a:t>c) Authentic with e-Invoice or e-Way Bill API login credentials  </a:t>
          </a:r>
        </a:p>
      </dgm:t>
    </dgm:pt>
    <dgm:pt modelId="{7D113BEE-913E-430E-80D8-A94C3761E637}" type="parTrans" cxnId="{2CB6DC10-8E6A-4ED8-A02E-5767CC886893}">
      <dgm:prSet/>
      <dgm:spPr/>
      <dgm:t>
        <a:bodyPr/>
        <a:lstStyle/>
        <a:p>
          <a:endParaRPr lang="en-US"/>
        </a:p>
      </dgm:t>
    </dgm:pt>
    <dgm:pt modelId="{193BF005-ACF0-47FA-B294-11E61861101C}" type="sibTrans" cxnId="{2CB6DC10-8E6A-4ED8-A02E-5767CC886893}">
      <dgm:prSet phldrT="2" phldr="0"/>
      <dgm:spPr/>
      <dgm:t>
        <a:bodyPr/>
        <a:lstStyle/>
        <a:p>
          <a:r>
            <a:rPr lang="en-US"/>
            <a:t>2</a:t>
          </a:r>
        </a:p>
      </dgm:t>
    </dgm:pt>
    <dgm:pt modelId="{8202CA71-275F-4467-8E70-07D1D71DFDC3}">
      <dgm:prSet custT="1"/>
      <dgm:spPr/>
      <dgm:t>
        <a:bodyPr/>
        <a:lstStyle/>
        <a:p>
          <a:r>
            <a:rPr lang="en-US" sz="1400" b="1" dirty="0">
              <a:latin typeface="Segoe UI Semilight" panose="020B0402040204020203" pitchFamily="34" charset="0"/>
              <a:cs typeface="Segoe UI Semilight" panose="020B0402040204020203" pitchFamily="34" charset="0"/>
            </a:rPr>
            <a:t>How does this help the user?</a:t>
          </a:r>
        </a:p>
        <a:p>
          <a:r>
            <a:rPr lang="en-US" sz="1400" b="0" dirty="0">
              <a:latin typeface="Segoe UI Semilight" panose="020B0402040204020203" pitchFamily="34" charset="0"/>
              <a:cs typeface="Segoe UI Semilight" panose="020B0402040204020203" pitchFamily="34" charset="0"/>
            </a:rPr>
            <a:t>a) Authenticity of GSTIN/UIN information</a:t>
          </a:r>
        </a:p>
        <a:p>
          <a:r>
            <a:rPr lang="en-US" sz="1400" b="0" dirty="0">
              <a:latin typeface="Segoe UI Semilight" panose="020B0402040204020203" pitchFamily="34" charset="0"/>
              <a:cs typeface="Segoe UI Semilight" panose="020B0402040204020203" pitchFamily="34" charset="0"/>
            </a:rPr>
            <a:t>b) </a:t>
          </a:r>
          <a:r>
            <a:rPr lang="en-US" sz="1400" b="0" i="0" dirty="0">
              <a:latin typeface="Segoe UI Semilight" panose="020B0402040204020203" pitchFamily="34" charset="0"/>
              <a:cs typeface="Segoe UI Semilight" panose="020B0402040204020203" pitchFamily="34" charset="0"/>
            </a:rPr>
            <a:t>Verify GSTIN on hand-written invoice</a:t>
          </a:r>
        </a:p>
        <a:p>
          <a:r>
            <a:rPr lang="en-US" sz="1400" b="0" i="0" dirty="0">
              <a:latin typeface="Segoe UI Semilight" panose="020B0402040204020203" pitchFamily="34" charset="0"/>
              <a:cs typeface="Segoe UI Semilight" panose="020B0402040204020203" pitchFamily="34" charset="0"/>
            </a:rPr>
            <a:t>c) Avoid business with fraudulent vendors</a:t>
          </a:r>
        </a:p>
        <a:p>
          <a:r>
            <a:rPr lang="en-US" sz="1400" b="0" i="0" dirty="0">
              <a:latin typeface="Segoe UI Semilight" panose="020B0402040204020203" pitchFamily="34" charset="0"/>
              <a:cs typeface="Segoe UI Semilight" panose="020B0402040204020203" pitchFamily="34" charset="0"/>
            </a:rPr>
            <a:t>d) </a:t>
          </a:r>
          <a:r>
            <a:rPr lang="en-IN" sz="1400" b="0" i="0" dirty="0">
              <a:latin typeface="Segoe UI Semilight" panose="020B0402040204020203" pitchFamily="34" charset="0"/>
              <a:cs typeface="Segoe UI Semilight" panose="020B0402040204020203" pitchFamily="34" charset="0"/>
            </a:rPr>
            <a:t>Status of GSTIN / e-Way Bill</a:t>
          </a:r>
        </a:p>
        <a:p>
          <a:r>
            <a:rPr lang="en-IN" sz="1400" b="0" dirty="0">
              <a:latin typeface="Segoe UI Semilight" panose="020B0402040204020203" pitchFamily="34" charset="0"/>
              <a:cs typeface="Segoe UI Semilight" panose="020B0402040204020203" pitchFamily="34" charset="0"/>
            </a:rPr>
            <a:t>e) </a:t>
          </a:r>
          <a:r>
            <a:rPr lang="en-US" sz="1400" b="0" dirty="0">
              <a:latin typeface="Segoe UI Semilight" panose="020B0402040204020203" pitchFamily="34" charset="0"/>
              <a:cs typeface="Segoe UI Semilight" panose="020B0402040204020203" pitchFamily="34" charset="0"/>
            </a:rPr>
            <a:t>Convenience in verifying HSN/SAC information for Stock Items</a:t>
          </a:r>
          <a:endParaRPr lang="en-IN" sz="1400" b="0" dirty="0">
            <a:latin typeface="Segoe UI Semilight" panose="020B0402040204020203" pitchFamily="34" charset="0"/>
            <a:cs typeface="Segoe UI Semilight" panose="020B0402040204020203" pitchFamily="34" charset="0"/>
          </a:endParaRPr>
        </a:p>
        <a:p>
          <a:endParaRPr lang="en-IN" sz="1400" b="0" dirty="0">
            <a:latin typeface="Segoe UI Semilight" panose="020B0402040204020203" pitchFamily="34" charset="0"/>
            <a:cs typeface="Segoe UI Semilight" panose="020B0402040204020203" pitchFamily="34" charset="0"/>
          </a:endParaRPr>
        </a:p>
        <a:p>
          <a:endParaRPr lang="en-US" sz="1400" b="1" dirty="0">
            <a:latin typeface="Segoe UI Semilight" panose="020B0402040204020203" pitchFamily="34" charset="0"/>
            <a:cs typeface="Segoe UI Semilight" panose="020B0402040204020203" pitchFamily="34" charset="0"/>
          </a:endParaRPr>
        </a:p>
        <a:p>
          <a:endParaRPr lang="en-US" sz="2600" dirty="0">
            <a:latin typeface="Segoe UI Semilight" panose="020B0402040204020203" pitchFamily="34" charset="0"/>
            <a:cs typeface="Segoe UI Semilight" panose="020B0402040204020203" pitchFamily="34" charset="0"/>
          </a:endParaRPr>
        </a:p>
      </dgm:t>
    </dgm:pt>
    <dgm:pt modelId="{EC1D60D1-5337-41C0-AE72-7AA464A31392}" type="parTrans" cxnId="{E12C0CEC-9EEA-463C-AE51-C9135B4DFD26}">
      <dgm:prSet/>
      <dgm:spPr/>
      <dgm:t>
        <a:bodyPr/>
        <a:lstStyle/>
        <a:p>
          <a:endParaRPr lang="en-US"/>
        </a:p>
      </dgm:t>
    </dgm:pt>
    <dgm:pt modelId="{86E0B1F5-0AA5-4D17-A199-3DBCD7B513BD}" type="sibTrans" cxnId="{E12C0CEC-9EEA-463C-AE51-C9135B4DFD26}">
      <dgm:prSet phldrT="3" phldr="0"/>
      <dgm:spPr/>
      <dgm:t>
        <a:bodyPr/>
        <a:lstStyle/>
        <a:p>
          <a:r>
            <a:rPr lang="en-US"/>
            <a:t>3</a:t>
          </a:r>
          <a:endParaRPr lang="en-US" dirty="0"/>
        </a:p>
      </dgm:t>
    </dgm:pt>
    <dgm:pt modelId="{943AB4E6-B128-4D68-887D-5D4B65E2AD3D}" type="pres">
      <dgm:prSet presAssocID="{CBE47E08-9685-498E-957F-A979995FE470}" presName="linearFlow" presStyleCnt="0">
        <dgm:presLayoutVars>
          <dgm:dir/>
          <dgm:animLvl val="lvl"/>
          <dgm:resizeHandles val="exact"/>
        </dgm:presLayoutVars>
      </dgm:prSet>
      <dgm:spPr/>
      <dgm:t>
        <a:bodyPr/>
        <a:lstStyle/>
        <a:p>
          <a:endParaRPr lang="en-US"/>
        </a:p>
      </dgm:t>
    </dgm:pt>
    <dgm:pt modelId="{58A452EB-D3AC-4915-A855-10C5B657A467}" type="pres">
      <dgm:prSet presAssocID="{E0F38B02-E8BD-44E0-8A5A-C30F143D0C48}" presName="compositeNode" presStyleCnt="0"/>
      <dgm:spPr/>
    </dgm:pt>
    <dgm:pt modelId="{82D80B58-2148-4900-8B89-D6D1EEBF9E37}" type="pres">
      <dgm:prSet presAssocID="{E0F38B02-E8BD-44E0-8A5A-C30F143D0C48}" presName="parTx" presStyleLbl="node1" presStyleIdx="0" presStyleCnt="0">
        <dgm:presLayoutVars>
          <dgm:chMax val="0"/>
          <dgm:chPref val="0"/>
          <dgm:bulletEnabled val="1"/>
        </dgm:presLayoutVars>
      </dgm:prSet>
      <dgm:spPr/>
    </dgm:pt>
    <dgm:pt modelId="{A8DA3416-2474-446F-BB38-3515EF7378DE}" type="pres">
      <dgm:prSet presAssocID="{E0F38B02-E8BD-44E0-8A5A-C30F143D0C48}" presName="parSh" presStyleCnt="0"/>
      <dgm:spPr/>
    </dgm:pt>
    <dgm:pt modelId="{C9B45761-37D0-4CEE-A0CD-AC8CD510090F}" type="pres">
      <dgm:prSet presAssocID="{E0F38B02-E8BD-44E0-8A5A-C30F143D0C48}" presName="lineNode" presStyleLbl="alignAccFollowNode1" presStyleIdx="0" presStyleCnt="9"/>
      <dgm:spPr/>
    </dgm:pt>
    <dgm:pt modelId="{757BE93C-7B73-47C0-9235-A730F086E608}" type="pres">
      <dgm:prSet presAssocID="{E0F38B02-E8BD-44E0-8A5A-C30F143D0C48}" presName="lineArrowNode" presStyleLbl="alignAccFollowNode1" presStyleIdx="1" presStyleCnt="9"/>
      <dgm:spPr/>
    </dgm:pt>
    <dgm:pt modelId="{50510506-BE1A-425A-A730-95E529C019C5}" type="pres">
      <dgm:prSet presAssocID="{85E5CE31-D2BD-43B8-9975-3E33177F63BF}" presName="sibTransNodeCircle" presStyleLbl="alignNode1" presStyleIdx="0" presStyleCnt="3">
        <dgm:presLayoutVars>
          <dgm:chMax val="0"/>
          <dgm:bulletEnabled/>
        </dgm:presLayoutVars>
      </dgm:prSet>
      <dgm:spPr/>
      <dgm:t>
        <a:bodyPr/>
        <a:lstStyle/>
        <a:p>
          <a:endParaRPr lang="en-US"/>
        </a:p>
      </dgm:t>
    </dgm:pt>
    <dgm:pt modelId="{E90C8DD7-5DBF-419C-8E9C-33AC7FF9ABB1}" type="pres">
      <dgm:prSet presAssocID="{85E5CE31-D2BD-43B8-9975-3E33177F63BF}" presName="spacerBetweenCircleAndCallout" presStyleCnt="0">
        <dgm:presLayoutVars/>
      </dgm:prSet>
      <dgm:spPr/>
    </dgm:pt>
    <dgm:pt modelId="{BCAB6277-6D34-4679-8007-B477B332AAC5}" type="pres">
      <dgm:prSet presAssocID="{E0F38B02-E8BD-44E0-8A5A-C30F143D0C48}" presName="nodeText" presStyleLbl="alignAccFollowNode1" presStyleIdx="2" presStyleCnt="9">
        <dgm:presLayoutVars>
          <dgm:bulletEnabled val="1"/>
        </dgm:presLayoutVars>
      </dgm:prSet>
      <dgm:spPr/>
      <dgm:t>
        <a:bodyPr/>
        <a:lstStyle/>
        <a:p>
          <a:endParaRPr lang="en-US"/>
        </a:p>
      </dgm:t>
    </dgm:pt>
    <dgm:pt modelId="{8B6CC000-D49D-4EF9-9407-158EBC491AFD}" type="pres">
      <dgm:prSet presAssocID="{85E5CE31-D2BD-43B8-9975-3E33177F63BF}" presName="sibTransComposite" presStyleCnt="0"/>
      <dgm:spPr/>
    </dgm:pt>
    <dgm:pt modelId="{2EA3828F-7F17-41C1-A14C-E21285B71980}" type="pres">
      <dgm:prSet presAssocID="{701FA417-319A-48FB-BDF6-23979E5F1B0F}" presName="compositeNode" presStyleCnt="0"/>
      <dgm:spPr/>
    </dgm:pt>
    <dgm:pt modelId="{77C216AD-3B3F-47F2-9DDE-C8E8ABA6EA6B}" type="pres">
      <dgm:prSet presAssocID="{701FA417-319A-48FB-BDF6-23979E5F1B0F}" presName="parTx" presStyleLbl="node1" presStyleIdx="0" presStyleCnt="0">
        <dgm:presLayoutVars>
          <dgm:chMax val="0"/>
          <dgm:chPref val="0"/>
          <dgm:bulletEnabled val="1"/>
        </dgm:presLayoutVars>
      </dgm:prSet>
      <dgm:spPr/>
    </dgm:pt>
    <dgm:pt modelId="{55C39C7A-D7E7-4B16-B7A7-CF4AF48F10B4}" type="pres">
      <dgm:prSet presAssocID="{701FA417-319A-48FB-BDF6-23979E5F1B0F}" presName="parSh" presStyleCnt="0"/>
      <dgm:spPr/>
    </dgm:pt>
    <dgm:pt modelId="{9B254A9E-3AC0-4649-92A3-B3E824CA2DD3}" type="pres">
      <dgm:prSet presAssocID="{701FA417-319A-48FB-BDF6-23979E5F1B0F}" presName="lineNode" presStyleLbl="alignAccFollowNode1" presStyleIdx="3" presStyleCnt="9"/>
      <dgm:spPr/>
    </dgm:pt>
    <dgm:pt modelId="{935A1CBB-D2E4-4598-A7A1-DEDF17CF558C}" type="pres">
      <dgm:prSet presAssocID="{701FA417-319A-48FB-BDF6-23979E5F1B0F}" presName="lineArrowNode" presStyleLbl="alignAccFollowNode1" presStyleIdx="4" presStyleCnt="9"/>
      <dgm:spPr/>
    </dgm:pt>
    <dgm:pt modelId="{13943BDF-9AF5-4B44-9992-F98621B54CDD}" type="pres">
      <dgm:prSet presAssocID="{193BF005-ACF0-47FA-B294-11E61861101C}" presName="sibTransNodeCircle" presStyleLbl="alignNode1" presStyleIdx="1" presStyleCnt="3">
        <dgm:presLayoutVars>
          <dgm:chMax val="0"/>
          <dgm:bulletEnabled/>
        </dgm:presLayoutVars>
      </dgm:prSet>
      <dgm:spPr/>
      <dgm:t>
        <a:bodyPr/>
        <a:lstStyle/>
        <a:p>
          <a:endParaRPr lang="en-US"/>
        </a:p>
      </dgm:t>
    </dgm:pt>
    <dgm:pt modelId="{6C28C371-80C5-4075-A799-7490B2CFB67B}" type="pres">
      <dgm:prSet presAssocID="{193BF005-ACF0-47FA-B294-11E61861101C}" presName="spacerBetweenCircleAndCallout" presStyleCnt="0">
        <dgm:presLayoutVars/>
      </dgm:prSet>
      <dgm:spPr/>
    </dgm:pt>
    <dgm:pt modelId="{48D8EC89-1EAD-4850-8CDD-CBAF9BA2C857}" type="pres">
      <dgm:prSet presAssocID="{701FA417-319A-48FB-BDF6-23979E5F1B0F}" presName="nodeText" presStyleLbl="alignAccFollowNode1" presStyleIdx="5" presStyleCnt="9" custScaleX="113690">
        <dgm:presLayoutVars>
          <dgm:bulletEnabled val="1"/>
        </dgm:presLayoutVars>
      </dgm:prSet>
      <dgm:spPr/>
      <dgm:t>
        <a:bodyPr/>
        <a:lstStyle/>
        <a:p>
          <a:endParaRPr lang="en-US"/>
        </a:p>
      </dgm:t>
    </dgm:pt>
    <dgm:pt modelId="{F56CF563-2A47-4030-99E2-F9FC94173C03}" type="pres">
      <dgm:prSet presAssocID="{193BF005-ACF0-47FA-B294-11E61861101C}" presName="sibTransComposite" presStyleCnt="0"/>
      <dgm:spPr/>
    </dgm:pt>
    <dgm:pt modelId="{1D154D55-26C3-4602-A0CC-B26845A8CC47}" type="pres">
      <dgm:prSet presAssocID="{8202CA71-275F-4467-8E70-07D1D71DFDC3}" presName="compositeNode" presStyleCnt="0"/>
      <dgm:spPr/>
    </dgm:pt>
    <dgm:pt modelId="{8FBD86B8-7AB6-479E-A21C-625BAE84E189}" type="pres">
      <dgm:prSet presAssocID="{8202CA71-275F-4467-8E70-07D1D71DFDC3}" presName="parTx" presStyleLbl="node1" presStyleIdx="0" presStyleCnt="0">
        <dgm:presLayoutVars>
          <dgm:chMax val="0"/>
          <dgm:chPref val="0"/>
          <dgm:bulletEnabled val="1"/>
        </dgm:presLayoutVars>
      </dgm:prSet>
      <dgm:spPr/>
    </dgm:pt>
    <dgm:pt modelId="{4DACAED0-76C1-4357-BDD6-4BF4DEB540DD}" type="pres">
      <dgm:prSet presAssocID="{8202CA71-275F-4467-8E70-07D1D71DFDC3}" presName="parSh" presStyleCnt="0"/>
      <dgm:spPr/>
    </dgm:pt>
    <dgm:pt modelId="{C8B7F437-E47C-4E40-9533-B3DC0EBF5668}" type="pres">
      <dgm:prSet presAssocID="{8202CA71-275F-4467-8E70-07D1D71DFDC3}" presName="lineNode" presStyleLbl="alignAccFollowNode1" presStyleIdx="6" presStyleCnt="9"/>
      <dgm:spPr/>
    </dgm:pt>
    <dgm:pt modelId="{4F29EDDB-50F2-45CF-9238-BE7DEA3ACD03}" type="pres">
      <dgm:prSet presAssocID="{8202CA71-275F-4467-8E70-07D1D71DFDC3}" presName="lineArrowNode" presStyleLbl="alignAccFollowNode1" presStyleIdx="7" presStyleCnt="9"/>
      <dgm:spPr/>
    </dgm:pt>
    <dgm:pt modelId="{DC2C867A-8634-427E-AF51-404E4905B520}" type="pres">
      <dgm:prSet presAssocID="{86E0B1F5-0AA5-4D17-A199-3DBCD7B513BD}" presName="sibTransNodeCircle" presStyleLbl="alignNode1" presStyleIdx="2" presStyleCnt="3">
        <dgm:presLayoutVars>
          <dgm:chMax val="0"/>
          <dgm:bulletEnabled/>
        </dgm:presLayoutVars>
      </dgm:prSet>
      <dgm:spPr/>
      <dgm:t>
        <a:bodyPr/>
        <a:lstStyle/>
        <a:p>
          <a:endParaRPr lang="en-US"/>
        </a:p>
      </dgm:t>
    </dgm:pt>
    <dgm:pt modelId="{D2E84F61-9313-46E7-B376-EC3C7961C7EB}" type="pres">
      <dgm:prSet presAssocID="{86E0B1F5-0AA5-4D17-A199-3DBCD7B513BD}" presName="spacerBetweenCircleAndCallout" presStyleCnt="0">
        <dgm:presLayoutVars/>
      </dgm:prSet>
      <dgm:spPr/>
    </dgm:pt>
    <dgm:pt modelId="{9A9C80E9-9D23-47BE-A486-21C4BD8826BE}" type="pres">
      <dgm:prSet presAssocID="{8202CA71-275F-4467-8E70-07D1D71DFDC3}" presName="nodeText" presStyleLbl="alignAccFollowNode1" presStyleIdx="8" presStyleCnt="9" custScaleX="110157">
        <dgm:presLayoutVars>
          <dgm:bulletEnabled val="1"/>
        </dgm:presLayoutVars>
      </dgm:prSet>
      <dgm:spPr/>
      <dgm:t>
        <a:bodyPr/>
        <a:lstStyle/>
        <a:p>
          <a:endParaRPr lang="en-US"/>
        </a:p>
      </dgm:t>
    </dgm:pt>
  </dgm:ptLst>
  <dgm:cxnLst>
    <dgm:cxn modelId="{4A701819-34EA-492C-BEA5-1D84427ED8B3}" type="presOf" srcId="{85E5CE31-D2BD-43B8-9975-3E33177F63BF}" destId="{50510506-BE1A-425A-A730-95E529C019C5}" srcOrd="0" destOrd="0" presId="urn:microsoft.com/office/officeart/2016/7/layout/LinearArrowProcessNumbered"/>
    <dgm:cxn modelId="{E12C0CEC-9EEA-463C-AE51-C9135B4DFD26}" srcId="{CBE47E08-9685-498E-957F-A979995FE470}" destId="{8202CA71-275F-4467-8E70-07D1D71DFDC3}" srcOrd="2" destOrd="0" parTransId="{EC1D60D1-5337-41C0-AE72-7AA464A31392}" sibTransId="{86E0B1F5-0AA5-4D17-A199-3DBCD7B513BD}"/>
    <dgm:cxn modelId="{13AA5B89-7C6F-4BC0-BF1B-3173A415B3D2}" type="presOf" srcId="{701FA417-319A-48FB-BDF6-23979E5F1B0F}" destId="{48D8EC89-1EAD-4850-8CDD-CBAF9BA2C857}" srcOrd="0" destOrd="0" presId="urn:microsoft.com/office/officeart/2016/7/layout/LinearArrowProcessNumbered"/>
    <dgm:cxn modelId="{A6C5B6EB-56B8-43D5-8BF2-5E10D2B9E981}" type="presOf" srcId="{8202CA71-275F-4467-8E70-07D1D71DFDC3}" destId="{9A9C80E9-9D23-47BE-A486-21C4BD8826BE}" srcOrd="0" destOrd="0" presId="urn:microsoft.com/office/officeart/2016/7/layout/LinearArrowProcessNumbered"/>
    <dgm:cxn modelId="{FA2B937D-6C35-42A9-B162-E789232CF589}" type="presOf" srcId="{193BF005-ACF0-47FA-B294-11E61861101C}" destId="{13943BDF-9AF5-4B44-9992-F98621B54CDD}" srcOrd="0" destOrd="0" presId="urn:microsoft.com/office/officeart/2016/7/layout/LinearArrowProcessNumbered"/>
    <dgm:cxn modelId="{05575842-EC1D-4C28-B487-F9EFC025D40B}" type="presOf" srcId="{CBE47E08-9685-498E-957F-A979995FE470}" destId="{943AB4E6-B128-4D68-887D-5D4B65E2AD3D}" srcOrd="0" destOrd="0" presId="urn:microsoft.com/office/officeart/2016/7/layout/LinearArrowProcessNumbered"/>
    <dgm:cxn modelId="{BF4FA391-6EC4-47F4-A889-0F9B1619CBBD}" srcId="{CBE47E08-9685-498E-957F-A979995FE470}" destId="{E0F38B02-E8BD-44E0-8A5A-C30F143D0C48}" srcOrd="0" destOrd="0" parTransId="{A023812B-6BF4-499D-ADAB-D36E86DE7741}" sibTransId="{85E5CE31-D2BD-43B8-9975-3E33177F63BF}"/>
    <dgm:cxn modelId="{17C7DEA8-0187-4E9B-BFF6-E3E28ECEF534}" type="presOf" srcId="{86E0B1F5-0AA5-4D17-A199-3DBCD7B513BD}" destId="{DC2C867A-8634-427E-AF51-404E4905B520}" srcOrd="0" destOrd="0" presId="urn:microsoft.com/office/officeart/2016/7/layout/LinearArrowProcessNumbered"/>
    <dgm:cxn modelId="{2CB6DC10-8E6A-4ED8-A02E-5767CC886893}" srcId="{CBE47E08-9685-498E-957F-A979995FE470}" destId="{701FA417-319A-48FB-BDF6-23979E5F1B0F}" srcOrd="1" destOrd="0" parTransId="{7D113BEE-913E-430E-80D8-A94C3761E637}" sibTransId="{193BF005-ACF0-47FA-B294-11E61861101C}"/>
    <dgm:cxn modelId="{2FD2CBC5-F1CF-4A17-930B-486DA4E4D451}" type="presOf" srcId="{E0F38B02-E8BD-44E0-8A5A-C30F143D0C48}" destId="{BCAB6277-6D34-4679-8007-B477B332AAC5}" srcOrd="0" destOrd="0" presId="urn:microsoft.com/office/officeart/2016/7/layout/LinearArrowProcessNumbered"/>
    <dgm:cxn modelId="{990A322B-0755-465F-A3EA-8AF69B446BD2}" type="presParOf" srcId="{943AB4E6-B128-4D68-887D-5D4B65E2AD3D}" destId="{58A452EB-D3AC-4915-A855-10C5B657A467}" srcOrd="0" destOrd="0" presId="urn:microsoft.com/office/officeart/2016/7/layout/LinearArrowProcessNumbered"/>
    <dgm:cxn modelId="{55AE6099-E2A8-4ACC-B128-BAB44359E2B0}" type="presParOf" srcId="{58A452EB-D3AC-4915-A855-10C5B657A467}" destId="{82D80B58-2148-4900-8B89-D6D1EEBF9E37}" srcOrd="0" destOrd="0" presId="urn:microsoft.com/office/officeart/2016/7/layout/LinearArrowProcessNumbered"/>
    <dgm:cxn modelId="{E29A9727-D806-487F-9E3E-E5EE4C7FCC46}" type="presParOf" srcId="{58A452EB-D3AC-4915-A855-10C5B657A467}" destId="{A8DA3416-2474-446F-BB38-3515EF7378DE}" srcOrd="1" destOrd="0" presId="urn:microsoft.com/office/officeart/2016/7/layout/LinearArrowProcessNumbered"/>
    <dgm:cxn modelId="{C13B128B-2D42-4F4D-89D2-7ECC5C30A30F}" type="presParOf" srcId="{A8DA3416-2474-446F-BB38-3515EF7378DE}" destId="{C9B45761-37D0-4CEE-A0CD-AC8CD510090F}" srcOrd="0" destOrd="0" presId="urn:microsoft.com/office/officeart/2016/7/layout/LinearArrowProcessNumbered"/>
    <dgm:cxn modelId="{B18CB06E-F5E7-4EFC-B6DC-A6B2ED370EAD}" type="presParOf" srcId="{A8DA3416-2474-446F-BB38-3515EF7378DE}" destId="{757BE93C-7B73-47C0-9235-A730F086E608}" srcOrd="1" destOrd="0" presId="urn:microsoft.com/office/officeart/2016/7/layout/LinearArrowProcessNumbered"/>
    <dgm:cxn modelId="{BFFF618D-40BC-4240-BA6C-207EE4BF3E5A}" type="presParOf" srcId="{A8DA3416-2474-446F-BB38-3515EF7378DE}" destId="{50510506-BE1A-425A-A730-95E529C019C5}" srcOrd="2" destOrd="0" presId="urn:microsoft.com/office/officeart/2016/7/layout/LinearArrowProcessNumbered"/>
    <dgm:cxn modelId="{5240052E-CBE4-4FD7-B585-FCA565BD7787}" type="presParOf" srcId="{A8DA3416-2474-446F-BB38-3515EF7378DE}" destId="{E90C8DD7-5DBF-419C-8E9C-33AC7FF9ABB1}" srcOrd="3" destOrd="0" presId="urn:microsoft.com/office/officeart/2016/7/layout/LinearArrowProcessNumbered"/>
    <dgm:cxn modelId="{3DB33DB8-D4EC-4E81-B70E-8F59DEB64CEE}" type="presParOf" srcId="{58A452EB-D3AC-4915-A855-10C5B657A467}" destId="{BCAB6277-6D34-4679-8007-B477B332AAC5}" srcOrd="2" destOrd="0" presId="urn:microsoft.com/office/officeart/2016/7/layout/LinearArrowProcessNumbered"/>
    <dgm:cxn modelId="{91460555-05D3-4A6D-A310-BA928C488C58}" type="presParOf" srcId="{943AB4E6-B128-4D68-887D-5D4B65E2AD3D}" destId="{8B6CC000-D49D-4EF9-9407-158EBC491AFD}" srcOrd="1" destOrd="0" presId="urn:microsoft.com/office/officeart/2016/7/layout/LinearArrowProcessNumbered"/>
    <dgm:cxn modelId="{28DFF9AD-922D-4430-8D05-7E1EECCF8B9A}" type="presParOf" srcId="{943AB4E6-B128-4D68-887D-5D4B65E2AD3D}" destId="{2EA3828F-7F17-41C1-A14C-E21285B71980}" srcOrd="2" destOrd="0" presId="urn:microsoft.com/office/officeart/2016/7/layout/LinearArrowProcessNumbered"/>
    <dgm:cxn modelId="{220FFF70-0531-4902-BF2B-993F0FFA8571}" type="presParOf" srcId="{2EA3828F-7F17-41C1-A14C-E21285B71980}" destId="{77C216AD-3B3F-47F2-9DDE-C8E8ABA6EA6B}" srcOrd="0" destOrd="0" presId="urn:microsoft.com/office/officeart/2016/7/layout/LinearArrowProcessNumbered"/>
    <dgm:cxn modelId="{0F24148D-069D-4E00-AED1-BE4183808CB5}" type="presParOf" srcId="{2EA3828F-7F17-41C1-A14C-E21285B71980}" destId="{55C39C7A-D7E7-4B16-B7A7-CF4AF48F10B4}" srcOrd="1" destOrd="0" presId="urn:microsoft.com/office/officeart/2016/7/layout/LinearArrowProcessNumbered"/>
    <dgm:cxn modelId="{185FBB3D-BCA2-46B8-B419-561B668D64B3}" type="presParOf" srcId="{55C39C7A-D7E7-4B16-B7A7-CF4AF48F10B4}" destId="{9B254A9E-3AC0-4649-92A3-B3E824CA2DD3}" srcOrd="0" destOrd="0" presId="urn:microsoft.com/office/officeart/2016/7/layout/LinearArrowProcessNumbered"/>
    <dgm:cxn modelId="{F28A0BF1-7820-4C49-AC79-5CB9E096A72B}" type="presParOf" srcId="{55C39C7A-D7E7-4B16-B7A7-CF4AF48F10B4}" destId="{935A1CBB-D2E4-4598-A7A1-DEDF17CF558C}" srcOrd="1" destOrd="0" presId="urn:microsoft.com/office/officeart/2016/7/layout/LinearArrowProcessNumbered"/>
    <dgm:cxn modelId="{E3950BEF-06C8-42D0-B2F8-944100318C14}" type="presParOf" srcId="{55C39C7A-D7E7-4B16-B7A7-CF4AF48F10B4}" destId="{13943BDF-9AF5-4B44-9992-F98621B54CDD}" srcOrd="2" destOrd="0" presId="urn:microsoft.com/office/officeart/2016/7/layout/LinearArrowProcessNumbered"/>
    <dgm:cxn modelId="{CE6A786F-38DF-470E-B5C0-18C61810D813}" type="presParOf" srcId="{55C39C7A-D7E7-4B16-B7A7-CF4AF48F10B4}" destId="{6C28C371-80C5-4075-A799-7490B2CFB67B}" srcOrd="3" destOrd="0" presId="urn:microsoft.com/office/officeart/2016/7/layout/LinearArrowProcessNumbered"/>
    <dgm:cxn modelId="{706FBB34-DB49-46B0-9CE8-8D1FBCBD0459}" type="presParOf" srcId="{2EA3828F-7F17-41C1-A14C-E21285B71980}" destId="{48D8EC89-1EAD-4850-8CDD-CBAF9BA2C857}" srcOrd="2" destOrd="0" presId="urn:microsoft.com/office/officeart/2016/7/layout/LinearArrowProcessNumbered"/>
    <dgm:cxn modelId="{C8D49329-E3EB-42C1-9C1C-3765BA2CF7C5}" type="presParOf" srcId="{943AB4E6-B128-4D68-887D-5D4B65E2AD3D}" destId="{F56CF563-2A47-4030-99E2-F9FC94173C03}" srcOrd="3" destOrd="0" presId="urn:microsoft.com/office/officeart/2016/7/layout/LinearArrowProcessNumbered"/>
    <dgm:cxn modelId="{A5962E17-D501-42B8-B57C-386B50212799}" type="presParOf" srcId="{943AB4E6-B128-4D68-887D-5D4B65E2AD3D}" destId="{1D154D55-26C3-4602-A0CC-B26845A8CC47}" srcOrd="4" destOrd="0" presId="urn:microsoft.com/office/officeart/2016/7/layout/LinearArrowProcessNumbered"/>
    <dgm:cxn modelId="{935C5A41-3E8A-452D-9672-990521399C07}" type="presParOf" srcId="{1D154D55-26C3-4602-A0CC-B26845A8CC47}" destId="{8FBD86B8-7AB6-479E-A21C-625BAE84E189}" srcOrd="0" destOrd="0" presId="urn:microsoft.com/office/officeart/2016/7/layout/LinearArrowProcessNumbered"/>
    <dgm:cxn modelId="{D1114663-D21E-49E5-B60E-36B0AF9E7148}" type="presParOf" srcId="{1D154D55-26C3-4602-A0CC-B26845A8CC47}" destId="{4DACAED0-76C1-4357-BDD6-4BF4DEB540DD}" srcOrd="1" destOrd="0" presId="urn:microsoft.com/office/officeart/2016/7/layout/LinearArrowProcessNumbered"/>
    <dgm:cxn modelId="{83F024EC-0F98-429B-B5C9-E017E8948EF3}" type="presParOf" srcId="{4DACAED0-76C1-4357-BDD6-4BF4DEB540DD}" destId="{C8B7F437-E47C-4E40-9533-B3DC0EBF5668}" srcOrd="0" destOrd="0" presId="urn:microsoft.com/office/officeart/2016/7/layout/LinearArrowProcessNumbered"/>
    <dgm:cxn modelId="{F0F952A2-1EDF-451F-BD44-C6661B7687DB}" type="presParOf" srcId="{4DACAED0-76C1-4357-BDD6-4BF4DEB540DD}" destId="{4F29EDDB-50F2-45CF-9238-BE7DEA3ACD03}" srcOrd="1" destOrd="0" presId="urn:microsoft.com/office/officeart/2016/7/layout/LinearArrowProcessNumbered"/>
    <dgm:cxn modelId="{670AD44A-C0B0-4289-B8DC-D10CB9AE5F66}" type="presParOf" srcId="{4DACAED0-76C1-4357-BDD6-4BF4DEB540DD}" destId="{DC2C867A-8634-427E-AF51-404E4905B520}" srcOrd="2" destOrd="0" presId="urn:microsoft.com/office/officeart/2016/7/layout/LinearArrowProcessNumbered"/>
    <dgm:cxn modelId="{92D53719-A683-4AB9-88C2-65428ED70223}" type="presParOf" srcId="{4DACAED0-76C1-4357-BDD6-4BF4DEB540DD}" destId="{D2E84F61-9313-46E7-B376-EC3C7961C7EB}" srcOrd="3" destOrd="0" presId="urn:microsoft.com/office/officeart/2016/7/layout/LinearArrowProcessNumbered"/>
    <dgm:cxn modelId="{CF3C4260-FA82-4A17-855A-351F2A5D6AD2}" type="presParOf" srcId="{1D154D55-26C3-4602-A0CC-B26845A8CC47}" destId="{9A9C80E9-9D23-47BE-A486-21C4BD8826BE}"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9CD7569-2ADB-441B-9038-5BC179F9913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IN"/>
        </a:p>
      </dgm:t>
    </dgm:pt>
    <dgm:pt modelId="{DE3BD1E3-F6EA-400E-B4AA-38DD2255D91B}">
      <dgm:prSet phldrT="[Text]"/>
      <dgm:spPr/>
      <dgm:t>
        <a:bodyPr/>
        <a:lstStyle/>
        <a:p>
          <a:pPr>
            <a:lnSpc>
              <a:spcPct val="100000"/>
            </a:lnSpc>
            <a:defRPr b="1"/>
          </a:pPr>
          <a:r>
            <a:rPr lang="en-US" dirty="0">
              <a:latin typeface="Segoe UI Semilight" panose="020B0402040204020203" pitchFamily="34" charset="0"/>
              <a:cs typeface="Segoe UI Semilight" panose="020B0402040204020203" pitchFamily="34" charset="0"/>
            </a:rPr>
            <a:t>GSTR-3B Reconciliation</a:t>
          </a:r>
          <a:endParaRPr lang="en-IN" dirty="0">
            <a:latin typeface="Segoe UI Semilight" panose="020B0402040204020203" pitchFamily="34" charset="0"/>
            <a:cs typeface="Segoe UI Semilight" panose="020B0402040204020203" pitchFamily="34" charset="0"/>
          </a:endParaRPr>
        </a:p>
      </dgm:t>
    </dgm:pt>
    <dgm:pt modelId="{417EF6F8-C92D-4DB5-A9A7-F81C321E8998}" type="parTrans" cxnId="{21B0FBBB-477E-4E43-9CEB-2CA6C244F700}">
      <dgm:prSet/>
      <dgm:spPr/>
      <dgm:t>
        <a:bodyPr/>
        <a:lstStyle/>
        <a:p>
          <a:endParaRPr lang="en-IN"/>
        </a:p>
      </dgm:t>
    </dgm:pt>
    <dgm:pt modelId="{6497B224-E215-4C09-B032-7B21BF92A414}" type="sibTrans" cxnId="{21B0FBBB-477E-4E43-9CEB-2CA6C244F700}">
      <dgm:prSet/>
      <dgm:spPr/>
      <dgm:t>
        <a:bodyPr/>
        <a:lstStyle/>
        <a:p>
          <a:endParaRPr lang="en-IN"/>
        </a:p>
      </dgm:t>
    </dgm:pt>
    <dgm:pt modelId="{94AE27EA-F433-4885-9615-8C904229A047}">
      <dgm:prSet phldrT="[Text]"/>
      <dgm:spPr/>
      <dgm:t>
        <a:bodyPr/>
        <a:lstStyle/>
        <a:p>
          <a:pPr>
            <a:lnSpc>
              <a:spcPct val="100000"/>
            </a:lnSpc>
          </a:pPr>
          <a:r>
            <a:rPr lang="en-US" dirty="0">
              <a:latin typeface="Segoe UI Semilight" panose="020B0402040204020203" pitchFamily="34" charset="0"/>
              <a:cs typeface="Segoe UI Semilight" panose="020B0402040204020203" pitchFamily="34" charset="0"/>
            </a:rPr>
            <a:t>GSTR-3B online reconciliation has been enhanced </a:t>
          </a:r>
          <a:r>
            <a:rPr lang="en-US" dirty="0" err="1">
              <a:latin typeface="Segoe UI Semilight" panose="020B0402040204020203" pitchFamily="34" charset="0"/>
              <a:cs typeface="Segoe UI Semilight" panose="020B0402040204020203" pitchFamily="34" charset="0"/>
            </a:rPr>
            <a:t>ie</a:t>
          </a:r>
          <a:r>
            <a:rPr lang="en-US" dirty="0">
              <a:latin typeface="Segoe UI Semilight" panose="020B0402040204020203" pitchFamily="34" charset="0"/>
              <a:cs typeface="Segoe UI Semilight" panose="020B0402040204020203" pitchFamily="34" charset="0"/>
            </a:rPr>
            <a:t>., it update or reconciles at the summary level with the sub-section level. </a:t>
          </a:r>
          <a:endParaRPr lang="en-IN" dirty="0">
            <a:latin typeface="Segoe UI Semilight" panose="020B0402040204020203" pitchFamily="34" charset="0"/>
            <a:cs typeface="Segoe UI Semilight" panose="020B0402040204020203" pitchFamily="34" charset="0"/>
          </a:endParaRPr>
        </a:p>
      </dgm:t>
    </dgm:pt>
    <dgm:pt modelId="{7B577623-BA02-448E-A3F2-4BF159C0875C}" type="parTrans" cxnId="{FD2E9E49-1930-4715-901C-69857780B46F}">
      <dgm:prSet/>
      <dgm:spPr/>
      <dgm:t>
        <a:bodyPr/>
        <a:lstStyle/>
        <a:p>
          <a:endParaRPr lang="en-IN"/>
        </a:p>
      </dgm:t>
    </dgm:pt>
    <dgm:pt modelId="{B79ED5CF-1CD1-4695-9701-66DA0A7963A5}" type="sibTrans" cxnId="{FD2E9E49-1930-4715-901C-69857780B46F}">
      <dgm:prSet/>
      <dgm:spPr/>
      <dgm:t>
        <a:bodyPr/>
        <a:lstStyle/>
        <a:p>
          <a:endParaRPr lang="en-IN"/>
        </a:p>
      </dgm:t>
    </dgm:pt>
    <dgm:pt modelId="{309C346C-F29B-4C35-957F-5894E99DB48A}">
      <dgm:prSet phldrT="[Text]"/>
      <dgm:spPr/>
      <dgm:t>
        <a:bodyPr/>
        <a:lstStyle/>
        <a:p>
          <a:pPr>
            <a:lnSpc>
              <a:spcPct val="100000"/>
            </a:lnSpc>
            <a:defRPr b="1"/>
          </a:pPr>
          <a:r>
            <a:rPr lang="en-US" dirty="0">
              <a:latin typeface="Segoe UI Semilight" panose="020B0402040204020203" pitchFamily="34" charset="0"/>
              <a:cs typeface="Segoe UI Semilight" panose="020B0402040204020203" pitchFamily="34" charset="0"/>
            </a:rPr>
            <a:t>ITC Breakup</a:t>
          </a:r>
          <a:endParaRPr lang="en-IN" dirty="0">
            <a:latin typeface="Segoe UI Semilight" panose="020B0402040204020203" pitchFamily="34" charset="0"/>
            <a:cs typeface="Segoe UI Semilight" panose="020B0402040204020203" pitchFamily="34" charset="0"/>
          </a:endParaRPr>
        </a:p>
      </dgm:t>
    </dgm:pt>
    <dgm:pt modelId="{A525918E-2F4B-4041-A376-CE0F6BCBD7B3}" type="parTrans" cxnId="{0D2C49FC-7B67-4581-BB27-0F095EA6FFBB}">
      <dgm:prSet/>
      <dgm:spPr/>
      <dgm:t>
        <a:bodyPr/>
        <a:lstStyle/>
        <a:p>
          <a:endParaRPr lang="en-IN"/>
        </a:p>
      </dgm:t>
    </dgm:pt>
    <dgm:pt modelId="{8E7AA2A2-DBFF-410E-8B7F-EA875DA47C65}" type="sibTrans" cxnId="{0D2C49FC-7B67-4581-BB27-0F095EA6FFBB}">
      <dgm:prSet/>
      <dgm:spPr/>
      <dgm:t>
        <a:bodyPr/>
        <a:lstStyle/>
        <a:p>
          <a:endParaRPr lang="en-IN"/>
        </a:p>
      </dgm:t>
    </dgm:pt>
    <dgm:pt modelId="{40E396C0-1DEE-40AE-93F6-32BD63725BE4}">
      <dgm:prSet phldrT="[Text]"/>
      <dgm:spPr/>
      <dgm:t>
        <a:bodyPr/>
        <a:lstStyle/>
        <a:p>
          <a:pPr>
            <a:lnSpc>
              <a:spcPct val="100000"/>
            </a:lnSpc>
          </a:pPr>
          <a:r>
            <a:rPr lang="en-US" dirty="0">
              <a:latin typeface="Segoe UI Semilight" panose="020B0402040204020203" pitchFamily="34" charset="0"/>
              <a:cs typeface="Segoe UI Semilight" panose="020B0402040204020203" pitchFamily="34" charset="0"/>
            </a:rPr>
            <a:t>In GSTR-3B &gt; F8: ITC Breakup - This helps the user to know;</a:t>
          </a:r>
        </a:p>
        <a:p>
          <a:pPr>
            <a:lnSpc>
              <a:spcPct val="100000"/>
            </a:lnSpc>
          </a:pPr>
          <a:r>
            <a:rPr lang="en-US" dirty="0">
              <a:latin typeface="Segoe UI Semilight" panose="020B0402040204020203" pitchFamily="34" charset="0"/>
              <a:cs typeface="Segoe UI Semilight" panose="020B0402040204020203" pitchFamily="34" charset="0"/>
            </a:rPr>
            <a:t>a) ITC of the current period availed in the current period</a:t>
          </a:r>
          <a:endParaRPr lang="en-IN" dirty="0">
            <a:latin typeface="Segoe UI Semilight" panose="020B0402040204020203" pitchFamily="34" charset="0"/>
            <a:cs typeface="Segoe UI Semilight" panose="020B0402040204020203" pitchFamily="34" charset="0"/>
          </a:endParaRPr>
        </a:p>
      </dgm:t>
    </dgm:pt>
    <dgm:pt modelId="{37E2E3AA-1A1B-4087-89CF-4EE0B5B1104F}" type="parTrans" cxnId="{367AB987-7FC7-4368-9237-FF0749DC95B6}">
      <dgm:prSet/>
      <dgm:spPr/>
      <dgm:t>
        <a:bodyPr/>
        <a:lstStyle/>
        <a:p>
          <a:endParaRPr lang="en-IN"/>
        </a:p>
      </dgm:t>
    </dgm:pt>
    <dgm:pt modelId="{A173235C-35AF-4761-BD4B-E6E4F6D335F9}" type="sibTrans" cxnId="{367AB987-7FC7-4368-9237-FF0749DC95B6}">
      <dgm:prSet/>
      <dgm:spPr/>
      <dgm:t>
        <a:bodyPr/>
        <a:lstStyle/>
        <a:p>
          <a:endParaRPr lang="en-IN"/>
        </a:p>
      </dgm:t>
    </dgm:pt>
    <dgm:pt modelId="{ACDE3195-EE71-4139-819C-253E4A332BCE}">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Perform Sales recon in GSTR-1 and for purchases in GSTR-2B, so that it reconciles GSTR-3B automatically</a:t>
          </a:r>
          <a:endParaRPr lang="en-IN" dirty="0">
            <a:latin typeface="Segoe UI Semilight" panose="020B0402040204020203" pitchFamily="34" charset="0"/>
            <a:cs typeface="Segoe UI Semilight" panose="020B0402040204020203" pitchFamily="34" charset="0"/>
          </a:endParaRPr>
        </a:p>
      </dgm:t>
    </dgm:pt>
    <dgm:pt modelId="{ADDF1435-FD8D-4FA2-A671-0A1B513FE4B8}" type="parTrans" cxnId="{8ABB501E-ACBA-4E8B-9284-BAD7FD09481E}">
      <dgm:prSet/>
      <dgm:spPr/>
      <dgm:t>
        <a:bodyPr/>
        <a:lstStyle/>
        <a:p>
          <a:endParaRPr lang="en-IN"/>
        </a:p>
      </dgm:t>
    </dgm:pt>
    <dgm:pt modelId="{A92AD317-0CFE-4E89-8530-EFACADB04942}" type="sibTrans" cxnId="{8ABB501E-ACBA-4E8B-9284-BAD7FD09481E}">
      <dgm:prSet/>
      <dgm:spPr/>
      <dgm:t>
        <a:bodyPr/>
        <a:lstStyle/>
        <a:p>
          <a:endParaRPr lang="en-IN"/>
        </a:p>
      </dgm:t>
    </dgm:pt>
    <dgm:pt modelId="{0C4633C5-5676-41E7-929D-18010AF7E63A}">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b) ITC from other Periods availed in the current period</a:t>
          </a:r>
          <a:endParaRPr lang="en-IN" dirty="0">
            <a:latin typeface="Segoe UI Semilight" panose="020B0402040204020203" pitchFamily="34" charset="0"/>
            <a:cs typeface="Segoe UI Semilight" panose="020B0402040204020203" pitchFamily="34" charset="0"/>
          </a:endParaRPr>
        </a:p>
      </dgm:t>
    </dgm:pt>
    <dgm:pt modelId="{AF56CE8A-20E5-4D5F-BDC7-7C5B967CE58B}" type="parTrans" cxnId="{82625D4E-F286-4780-A5B3-7A0EC41F13A4}">
      <dgm:prSet/>
      <dgm:spPr/>
      <dgm:t>
        <a:bodyPr/>
        <a:lstStyle/>
        <a:p>
          <a:endParaRPr lang="en-IN"/>
        </a:p>
      </dgm:t>
    </dgm:pt>
    <dgm:pt modelId="{9A6F54C3-DF04-46A7-818B-AF2E80A13DBC}" type="sibTrans" cxnId="{82625D4E-F286-4780-A5B3-7A0EC41F13A4}">
      <dgm:prSet/>
      <dgm:spPr/>
      <dgm:t>
        <a:bodyPr/>
        <a:lstStyle/>
        <a:p>
          <a:endParaRPr lang="en-IN"/>
        </a:p>
      </dgm:t>
    </dgm:pt>
    <dgm:pt modelId="{E4DE0AED-B584-44A8-A045-2A10057FE33E}">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c) ITC Of the current period moved to other periods</a:t>
          </a:r>
          <a:endParaRPr lang="en-IN" dirty="0">
            <a:latin typeface="Segoe UI Semilight" panose="020B0402040204020203" pitchFamily="34" charset="0"/>
            <a:cs typeface="Segoe UI Semilight" panose="020B0402040204020203" pitchFamily="34" charset="0"/>
          </a:endParaRPr>
        </a:p>
      </dgm:t>
    </dgm:pt>
    <dgm:pt modelId="{69DA2546-020B-4D2C-8DEE-B29CAFD70433}" type="parTrans" cxnId="{605D2703-1006-416C-8650-9A1D9E6E0C30}">
      <dgm:prSet/>
      <dgm:spPr/>
      <dgm:t>
        <a:bodyPr/>
        <a:lstStyle/>
        <a:p>
          <a:endParaRPr lang="en-IN"/>
        </a:p>
      </dgm:t>
    </dgm:pt>
    <dgm:pt modelId="{B6CDFA89-3A43-4135-837E-BB963F03E608}" type="sibTrans" cxnId="{605D2703-1006-416C-8650-9A1D9E6E0C30}">
      <dgm:prSet/>
      <dgm:spPr/>
      <dgm:t>
        <a:bodyPr/>
        <a:lstStyle/>
        <a:p>
          <a:endParaRPr lang="en-IN"/>
        </a:p>
      </dgm:t>
    </dgm:pt>
    <dgm:pt modelId="{7B5643DE-8FB3-48F2-AC6B-FF78061A4583}" type="pres">
      <dgm:prSet presAssocID="{29CD7569-2ADB-441B-9038-5BC179F99130}" presName="root" presStyleCnt="0">
        <dgm:presLayoutVars>
          <dgm:dir/>
          <dgm:resizeHandles val="exact"/>
        </dgm:presLayoutVars>
      </dgm:prSet>
      <dgm:spPr/>
      <dgm:t>
        <a:bodyPr/>
        <a:lstStyle/>
        <a:p>
          <a:endParaRPr lang="en-US"/>
        </a:p>
      </dgm:t>
    </dgm:pt>
    <dgm:pt modelId="{F7C513AC-1719-46A1-8C66-24741021EA87}" type="pres">
      <dgm:prSet presAssocID="{DE3BD1E3-F6EA-400E-B4AA-38DD2255D91B}" presName="compNode" presStyleCnt="0"/>
      <dgm:spPr/>
    </dgm:pt>
    <dgm:pt modelId="{AE406A2A-C393-46FB-BFD7-99665DAFF7B9}" type="pres">
      <dgm:prSet presAssocID="{DE3BD1E3-F6EA-400E-B4AA-38DD2255D91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4D8219C6-3099-4C66-80A0-2C81402D60DF}" type="pres">
      <dgm:prSet presAssocID="{DE3BD1E3-F6EA-400E-B4AA-38DD2255D91B}" presName="iconSpace" presStyleCnt="0"/>
      <dgm:spPr/>
    </dgm:pt>
    <dgm:pt modelId="{9A9EFCA6-5343-4A69-B994-C37E17A8BAA7}" type="pres">
      <dgm:prSet presAssocID="{DE3BD1E3-F6EA-400E-B4AA-38DD2255D91B}" presName="parTx" presStyleLbl="revTx" presStyleIdx="0" presStyleCnt="4">
        <dgm:presLayoutVars>
          <dgm:chMax val="0"/>
          <dgm:chPref val="0"/>
        </dgm:presLayoutVars>
      </dgm:prSet>
      <dgm:spPr/>
      <dgm:t>
        <a:bodyPr/>
        <a:lstStyle/>
        <a:p>
          <a:endParaRPr lang="en-US"/>
        </a:p>
      </dgm:t>
    </dgm:pt>
    <dgm:pt modelId="{85CC2DB2-27B6-417C-94ED-E41335541D8D}" type="pres">
      <dgm:prSet presAssocID="{DE3BD1E3-F6EA-400E-B4AA-38DD2255D91B}" presName="txSpace" presStyleCnt="0"/>
      <dgm:spPr/>
    </dgm:pt>
    <dgm:pt modelId="{F5818E67-E75F-4680-B9F1-4B4C87E6AB56}" type="pres">
      <dgm:prSet presAssocID="{DE3BD1E3-F6EA-400E-B4AA-38DD2255D91B}" presName="desTx" presStyleLbl="revTx" presStyleIdx="1" presStyleCnt="4">
        <dgm:presLayoutVars/>
      </dgm:prSet>
      <dgm:spPr/>
      <dgm:t>
        <a:bodyPr/>
        <a:lstStyle/>
        <a:p>
          <a:endParaRPr lang="en-US"/>
        </a:p>
      </dgm:t>
    </dgm:pt>
    <dgm:pt modelId="{051A1C1A-624E-40F0-8EB7-A9B8682AB2E2}" type="pres">
      <dgm:prSet presAssocID="{6497B224-E215-4C09-B032-7B21BF92A414}" presName="sibTrans" presStyleCnt="0"/>
      <dgm:spPr/>
    </dgm:pt>
    <dgm:pt modelId="{3F07A856-7A89-4EF6-A75C-BFFCD2498C43}" type="pres">
      <dgm:prSet presAssocID="{309C346C-F29B-4C35-957F-5894E99DB48A}" presName="compNode" presStyleCnt="0"/>
      <dgm:spPr/>
    </dgm:pt>
    <dgm:pt modelId="{768E34FF-CDEC-4137-912F-A8D37F27CDE4}" type="pres">
      <dgm:prSet presAssocID="{309C346C-F29B-4C35-957F-5894E99DB4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load from cloud"/>
        </a:ext>
      </dgm:extLst>
    </dgm:pt>
    <dgm:pt modelId="{F4F3B201-A154-4ECB-BFFC-CBF510AC1B58}" type="pres">
      <dgm:prSet presAssocID="{309C346C-F29B-4C35-957F-5894E99DB48A}" presName="iconSpace" presStyleCnt="0"/>
      <dgm:spPr/>
    </dgm:pt>
    <dgm:pt modelId="{ECE2E09C-929A-422F-B47F-E08C714D3CAC}" type="pres">
      <dgm:prSet presAssocID="{309C346C-F29B-4C35-957F-5894E99DB48A}" presName="parTx" presStyleLbl="revTx" presStyleIdx="2" presStyleCnt="4" custLinFactNeighborX="-4182" custLinFactNeighborY="-38289">
        <dgm:presLayoutVars>
          <dgm:chMax val="0"/>
          <dgm:chPref val="0"/>
        </dgm:presLayoutVars>
      </dgm:prSet>
      <dgm:spPr/>
      <dgm:t>
        <a:bodyPr/>
        <a:lstStyle/>
        <a:p>
          <a:endParaRPr lang="en-US"/>
        </a:p>
      </dgm:t>
    </dgm:pt>
    <dgm:pt modelId="{6D9C0BDE-C80B-41B4-96E2-8E43CFBBE6EF}" type="pres">
      <dgm:prSet presAssocID="{309C346C-F29B-4C35-957F-5894E99DB48A}" presName="txSpace" presStyleCnt="0"/>
      <dgm:spPr/>
    </dgm:pt>
    <dgm:pt modelId="{1907AB69-1472-4266-A876-67EBCF629130}" type="pres">
      <dgm:prSet presAssocID="{309C346C-F29B-4C35-957F-5894E99DB48A}" presName="desTx" presStyleLbl="revTx" presStyleIdx="3" presStyleCnt="4" custScaleX="133600" custScaleY="133219" custLinFactNeighborY="-654">
        <dgm:presLayoutVars/>
      </dgm:prSet>
      <dgm:spPr/>
      <dgm:t>
        <a:bodyPr/>
        <a:lstStyle/>
        <a:p>
          <a:endParaRPr lang="en-US"/>
        </a:p>
      </dgm:t>
    </dgm:pt>
  </dgm:ptLst>
  <dgm:cxnLst>
    <dgm:cxn modelId="{33E612D4-6996-424D-9B6E-F1467F09ECA0}" type="presOf" srcId="{DE3BD1E3-F6EA-400E-B4AA-38DD2255D91B}" destId="{9A9EFCA6-5343-4A69-B994-C37E17A8BAA7}" srcOrd="0" destOrd="0" presId="urn:microsoft.com/office/officeart/2018/2/layout/IconLabelDescriptionList"/>
    <dgm:cxn modelId="{605D2703-1006-416C-8650-9A1D9E6E0C30}" srcId="{309C346C-F29B-4C35-957F-5894E99DB48A}" destId="{E4DE0AED-B584-44A8-A045-2A10057FE33E}" srcOrd="2" destOrd="0" parTransId="{69DA2546-020B-4D2C-8DEE-B29CAFD70433}" sibTransId="{B6CDFA89-3A43-4135-837E-BB963F03E608}"/>
    <dgm:cxn modelId="{853F98DA-4CB3-42E2-BF10-80D30AC69706}" type="presOf" srcId="{40E396C0-1DEE-40AE-93F6-32BD63725BE4}" destId="{1907AB69-1472-4266-A876-67EBCF629130}" srcOrd="0" destOrd="0" presId="urn:microsoft.com/office/officeart/2018/2/layout/IconLabelDescriptionList"/>
    <dgm:cxn modelId="{0D2C49FC-7B67-4581-BB27-0F095EA6FFBB}" srcId="{29CD7569-2ADB-441B-9038-5BC179F99130}" destId="{309C346C-F29B-4C35-957F-5894E99DB48A}" srcOrd="1" destOrd="0" parTransId="{A525918E-2F4B-4041-A376-CE0F6BCBD7B3}" sibTransId="{8E7AA2A2-DBFF-410E-8B7F-EA875DA47C65}"/>
    <dgm:cxn modelId="{8B58F7E8-0E7D-4EDB-B365-8FBB9175C578}" type="presOf" srcId="{94AE27EA-F433-4885-9615-8C904229A047}" destId="{F5818E67-E75F-4680-B9F1-4B4C87E6AB56}" srcOrd="0" destOrd="0" presId="urn:microsoft.com/office/officeart/2018/2/layout/IconLabelDescriptionList"/>
    <dgm:cxn modelId="{BD283B3F-0476-42E5-9F27-6330722E61E5}" type="presOf" srcId="{309C346C-F29B-4C35-957F-5894E99DB48A}" destId="{ECE2E09C-929A-422F-B47F-E08C714D3CAC}" srcOrd="0" destOrd="0" presId="urn:microsoft.com/office/officeart/2018/2/layout/IconLabelDescriptionList"/>
    <dgm:cxn modelId="{C273E96E-4C6F-4893-B6AB-E929BBAE9DA9}" type="presOf" srcId="{0C4633C5-5676-41E7-929D-18010AF7E63A}" destId="{1907AB69-1472-4266-A876-67EBCF629130}" srcOrd="0" destOrd="1" presId="urn:microsoft.com/office/officeart/2018/2/layout/IconLabelDescriptionList"/>
    <dgm:cxn modelId="{82625D4E-F286-4780-A5B3-7A0EC41F13A4}" srcId="{309C346C-F29B-4C35-957F-5894E99DB48A}" destId="{0C4633C5-5676-41E7-929D-18010AF7E63A}" srcOrd="1" destOrd="0" parTransId="{AF56CE8A-20E5-4D5F-BDC7-7C5B967CE58B}" sibTransId="{9A6F54C3-DF04-46A7-818B-AF2E80A13DBC}"/>
    <dgm:cxn modelId="{FD2E9E49-1930-4715-901C-69857780B46F}" srcId="{DE3BD1E3-F6EA-400E-B4AA-38DD2255D91B}" destId="{94AE27EA-F433-4885-9615-8C904229A047}" srcOrd="0" destOrd="0" parTransId="{7B577623-BA02-448E-A3F2-4BF159C0875C}" sibTransId="{B79ED5CF-1CD1-4695-9701-66DA0A7963A5}"/>
    <dgm:cxn modelId="{8ABB501E-ACBA-4E8B-9284-BAD7FD09481E}" srcId="{DE3BD1E3-F6EA-400E-B4AA-38DD2255D91B}" destId="{ACDE3195-EE71-4139-819C-253E4A332BCE}" srcOrd="1" destOrd="0" parTransId="{ADDF1435-FD8D-4FA2-A671-0A1B513FE4B8}" sibTransId="{A92AD317-0CFE-4E89-8530-EFACADB04942}"/>
    <dgm:cxn modelId="{EE1BC6F5-C9E5-48C0-AE29-9AEB49C57833}" type="presOf" srcId="{29CD7569-2ADB-441B-9038-5BC179F99130}" destId="{7B5643DE-8FB3-48F2-AC6B-FF78061A4583}" srcOrd="0" destOrd="0" presId="urn:microsoft.com/office/officeart/2018/2/layout/IconLabelDescriptionList"/>
    <dgm:cxn modelId="{1DD7B4C1-D9C1-4417-8DAA-8E6A89F2CB9E}" type="presOf" srcId="{ACDE3195-EE71-4139-819C-253E4A332BCE}" destId="{F5818E67-E75F-4680-B9F1-4B4C87E6AB56}" srcOrd="0" destOrd="1" presId="urn:microsoft.com/office/officeart/2018/2/layout/IconLabelDescriptionList"/>
    <dgm:cxn modelId="{367AB987-7FC7-4368-9237-FF0749DC95B6}" srcId="{309C346C-F29B-4C35-957F-5894E99DB48A}" destId="{40E396C0-1DEE-40AE-93F6-32BD63725BE4}" srcOrd="0" destOrd="0" parTransId="{37E2E3AA-1A1B-4087-89CF-4EE0B5B1104F}" sibTransId="{A173235C-35AF-4761-BD4B-E6E4F6D335F9}"/>
    <dgm:cxn modelId="{CF6B9EA1-65EF-4A5A-B623-836FE0F6978E}" type="presOf" srcId="{E4DE0AED-B584-44A8-A045-2A10057FE33E}" destId="{1907AB69-1472-4266-A876-67EBCF629130}" srcOrd="0" destOrd="2" presId="urn:microsoft.com/office/officeart/2018/2/layout/IconLabelDescriptionList"/>
    <dgm:cxn modelId="{21B0FBBB-477E-4E43-9CEB-2CA6C244F700}" srcId="{29CD7569-2ADB-441B-9038-5BC179F99130}" destId="{DE3BD1E3-F6EA-400E-B4AA-38DD2255D91B}" srcOrd="0" destOrd="0" parTransId="{417EF6F8-C92D-4DB5-A9A7-F81C321E8998}" sibTransId="{6497B224-E215-4C09-B032-7B21BF92A414}"/>
    <dgm:cxn modelId="{4A7612F0-BEEB-4D79-8BCC-49B4C045C8CF}" type="presParOf" srcId="{7B5643DE-8FB3-48F2-AC6B-FF78061A4583}" destId="{F7C513AC-1719-46A1-8C66-24741021EA87}" srcOrd="0" destOrd="0" presId="urn:microsoft.com/office/officeart/2018/2/layout/IconLabelDescriptionList"/>
    <dgm:cxn modelId="{DD23772D-A7FF-4530-A166-D0F9D79D9ADE}" type="presParOf" srcId="{F7C513AC-1719-46A1-8C66-24741021EA87}" destId="{AE406A2A-C393-46FB-BFD7-99665DAFF7B9}" srcOrd="0" destOrd="0" presId="urn:microsoft.com/office/officeart/2018/2/layout/IconLabelDescriptionList"/>
    <dgm:cxn modelId="{6006848C-3265-4C51-AECF-A994A0210B1F}" type="presParOf" srcId="{F7C513AC-1719-46A1-8C66-24741021EA87}" destId="{4D8219C6-3099-4C66-80A0-2C81402D60DF}" srcOrd="1" destOrd="0" presId="urn:microsoft.com/office/officeart/2018/2/layout/IconLabelDescriptionList"/>
    <dgm:cxn modelId="{E1632DBE-084A-4CBC-81EC-859149837E16}" type="presParOf" srcId="{F7C513AC-1719-46A1-8C66-24741021EA87}" destId="{9A9EFCA6-5343-4A69-B994-C37E17A8BAA7}" srcOrd="2" destOrd="0" presId="urn:microsoft.com/office/officeart/2018/2/layout/IconLabelDescriptionList"/>
    <dgm:cxn modelId="{B7B81680-23D6-4923-942A-70A1DE22792D}" type="presParOf" srcId="{F7C513AC-1719-46A1-8C66-24741021EA87}" destId="{85CC2DB2-27B6-417C-94ED-E41335541D8D}" srcOrd="3" destOrd="0" presId="urn:microsoft.com/office/officeart/2018/2/layout/IconLabelDescriptionList"/>
    <dgm:cxn modelId="{AC6F9B5C-3947-4D11-B660-9A0E38721800}" type="presParOf" srcId="{F7C513AC-1719-46A1-8C66-24741021EA87}" destId="{F5818E67-E75F-4680-B9F1-4B4C87E6AB56}" srcOrd="4" destOrd="0" presId="urn:microsoft.com/office/officeart/2018/2/layout/IconLabelDescriptionList"/>
    <dgm:cxn modelId="{36E4FC6F-7431-4E6B-B883-264BE5B7E3D8}" type="presParOf" srcId="{7B5643DE-8FB3-48F2-AC6B-FF78061A4583}" destId="{051A1C1A-624E-40F0-8EB7-A9B8682AB2E2}" srcOrd="1" destOrd="0" presId="urn:microsoft.com/office/officeart/2018/2/layout/IconLabelDescriptionList"/>
    <dgm:cxn modelId="{AA1C1730-B89B-42B1-9FF9-52E6B5CB0506}" type="presParOf" srcId="{7B5643DE-8FB3-48F2-AC6B-FF78061A4583}" destId="{3F07A856-7A89-4EF6-A75C-BFFCD2498C43}" srcOrd="2" destOrd="0" presId="urn:microsoft.com/office/officeart/2018/2/layout/IconLabelDescriptionList"/>
    <dgm:cxn modelId="{4D44936D-072D-4117-B005-9F92EEC77FD3}" type="presParOf" srcId="{3F07A856-7A89-4EF6-A75C-BFFCD2498C43}" destId="{768E34FF-CDEC-4137-912F-A8D37F27CDE4}" srcOrd="0" destOrd="0" presId="urn:microsoft.com/office/officeart/2018/2/layout/IconLabelDescriptionList"/>
    <dgm:cxn modelId="{A640B51B-33D1-400D-AD72-470AFF33E1FD}" type="presParOf" srcId="{3F07A856-7A89-4EF6-A75C-BFFCD2498C43}" destId="{F4F3B201-A154-4ECB-BFFC-CBF510AC1B58}" srcOrd="1" destOrd="0" presId="urn:microsoft.com/office/officeart/2018/2/layout/IconLabelDescriptionList"/>
    <dgm:cxn modelId="{270E542D-631B-4948-A230-49455C7F2DE6}" type="presParOf" srcId="{3F07A856-7A89-4EF6-A75C-BFFCD2498C43}" destId="{ECE2E09C-929A-422F-B47F-E08C714D3CAC}" srcOrd="2" destOrd="0" presId="urn:microsoft.com/office/officeart/2018/2/layout/IconLabelDescriptionList"/>
    <dgm:cxn modelId="{9F81A319-A1E9-4585-82E4-B4DB17BBB07E}" type="presParOf" srcId="{3F07A856-7A89-4EF6-A75C-BFFCD2498C43}" destId="{6D9C0BDE-C80B-41B4-96E2-8E43CFBBE6EF}" srcOrd="3" destOrd="0" presId="urn:microsoft.com/office/officeart/2018/2/layout/IconLabelDescriptionList"/>
    <dgm:cxn modelId="{14C97648-22E1-48FD-9F5C-BF2970DF3937}" type="presParOf" srcId="{3F07A856-7A89-4EF6-A75C-BFFCD2498C43}" destId="{1907AB69-1472-4266-A876-67EBCF629130}"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C7DA460-74DC-40CC-8E04-EE23F48FF990}" type="doc">
      <dgm:prSet loTypeId="urn:microsoft.com/office/officeart/2005/8/layout/list1" loCatId="list" qsTypeId="urn:microsoft.com/office/officeart/2005/8/quickstyle/simple4" qsCatId="simple" csTypeId="urn:microsoft.com/office/officeart/2005/8/colors/accent0_2" csCatId="mainScheme" phldr="1"/>
      <dgm:spPr/>
    </dgm:pt>
    <dgm:pt modelId="{653CE93A-394D-42A5-BA3A-5FFDF7AB2563}">
      <dgm:prSet phldrT="[Text]"/>
      <dgm:spPr/>
      <dgm:t>
        <a:bodyPr/>
        <a:lstStyle/>
        <a:p>
          <a:r>
            <a:rPr lang="en-US" dirty="0">
              <a:latin typeface="Segoe UI Semilight" panose="020B0402040204020203" pitchFamily="34" charset="0"/>
              <a:cs typeface="Segoe UI Semilight" panose="020B0402040204020203" pitchFamily="34" charset="0"/>
            </a:rPr>
            <a:t>Payables</a:t>
          </a:r>
          <a:endParaRPr lang="en-IN" dirty="0">
            <a:latin typeface="Segoe UI Semilight" panose="020B0402040204020203" pitchFamily="34" charset="0"/>
            <a:cs typeface="Segoe UI Semilight" panose="020B0402040204020203" pitchFamily="34" charset="0"/>
          </a:endParaRPr>
        </a:p>
      </dgm:t>
    </dgm:pt>
    <dgm:pt modelId="{11C16FE6-D9D8-4B46-9D7E-38B761311A12}" type="parTrans" cxnId="{C3165840-6302-4733-8F93-160DF3CE5938}">
      <dgm:prSet/>
      <dgm:spPr/>
      <dgm:t>
        <a:bodyPr/>
        <a:lstStyle/>
        <a:p>
          <a:endParaRPr lang="en-IN"/>
        </a:p>
      </dgm:t>
    </dgm:pt>
    <dgm:pt modelId="{FC28CC4B-6A6E-4F37-9DEF-2DE56D8C1A5C}" type="sibTrans" cxnId="{C3165840-6302-4733-8F93-160DF3CE5938}">
      <dgm:prSet/>
      <dgm:spPr/>
      <dgm:t>
        <a:bodyPr/>
        <a:lstStyle/>
        <a:p>
          <a:endParaRPr lang="en-IN"/>
        </a:p>
      </dgm:t>
    </dgm:pt>
    <dgm:pt modelId="{03C4238E-E64A-4B57-9114-6CCD6642B3EF}">
      <dgm:prSet phldrT="[Text]"/>
      <dgm:spPr/>
      <dgm:t>
        <a:bodyPr/>
        <a:lstStyle/>
        <a:p>
          <a:r>
            <a:rPr lang="en-US" dirty="0">
              <a:latin typeface="Segoe UI Semilight" panose="020B0402040204020203" pitchFamily="34" charset="0"/>
              <a:cs typeface="Segoe UI Semilight" panose="020B0402040204020203" pitchFamily="34" charset="0"/>
            </a:rPr>
            <a:t>Receivables</a:t>
          </a:r>
          <a:endParaRPr lang="en-IN" dirty="0">
            <a:latin typeface="Segoe UI Semilight" panose="020B0402040204020203" pitchFamily="34" charset="0"/>
            <a:cs typeface="Segoe UI Semilight" panose="020B0402040204020203" pitchFamily="34" charset="0"/>
          </a:endParaRPr>
        </a:p>
      </dgm:t>
    </dgm:pt>
    <dgm:pt modelId="{33C361A3-7A49-4E0C-B735-85C0597EA545}" type="parTrans" cxnId="{08BA29E3-ED15-4981-9E6D-FBA8CA936023}">
      <dgm:prSet/>
      <dgm:spPr/>
      <dgm:t>
        <a:bodyPr/>
        <a:lstStyle/>
        <a:p>
          <a:endParaRPr lang="en-IN"/>
        </a:p>
      </dgm:t>
    </dgm:pt>
    <dgm:pt modelId="{2B95E9DC-7A2A-4155-B0FE-DF8149AB188C}" type="sibTrans" cxnId="{08BA29E3-ED15-4981-9E6D-FBA8CA936023}">
      <dgm:prSet/>
      <dgm:spPr/>
      <dgm:t>
        <a:bodyPr/>
        <a:lstStyle/>
        <a:p>
          <a:endParaRPr lang="en-IN"/>
        </a:p>
      </dgm:t>
    </dgm:pt>
    <dgm:pt modelId="{B0B471CB-72B0-43DB-8E5A-521CB0569853}">
      <dgm:prSet phldrT="[Text]"/>
      <dgm:spPr/>
      <dgm:t>
        <a:bodyPr/>
        <a:lstStyle/>
        <a:p>
          <a:r>
            <a:rPr lang="en-US" dirty="0">
              <a:latin typeface="Segoe UI Semilight" panose="020B0402040204020203" pitchFamily="34" charset="0"/>
              <a:cs typeface="Segoe UI Semilight" panose="020B0402040204020203" pitchFamily="34" charset="0"/>
            </a:rPr>
            <a:t>Individual Ledgers</a:t>
          </a:r>
          <a:endParaRPr lang="en-IN" dirty="0">
            <a:latin typeface="Segoe UI Semilight" panose="020B0402040204020203" pitchFamily="34" charset="0"/>
            <a:cs typeface="Segoe UI Semilight" panose="020B0402040204020203" pitchFamily="34" charset="0"/>
          </a:endParaRPr>
        </a:p>
      </dgm:t>
    </dgm:pt>
    <dgm:pt modelId="{A32D4570-3011-4ECF-A8E9-8F54DFBF5CC4}" type="parTrans" cxnId="{442B86BF-7169-447E-8838-0B609344A95E}">
      <dgm:prSet/>
      <dgm:spPr/>
      <dgm:t>
        <a:bodyPr/>
        <a:lstStyle/>
        <a:p>
          <a:endParaRPr lang="en-IN"/>
        </a:p>
      </dgm:t>
    </dgm:pt>
    <dgm:pt modelId="{A5722834-ACCC-480D-B018-85CB35C4A843}" type="sibTrans" cxnId="{442B86BF-7169-447E-8838-0B609344A95E}">
      <dgm:prSet/>
      <dgm:spPr/>
      <dgm:t>
        <a:bodyPr/>
        <a:lstStyle/>
        <a:p>
          <a:endParaRPr lang="en-IN"/>
        </a:p>
      </dgm:t>
    </dgm:pt>
    <dgm:pt modelId="{CAD458D4-5EFD-44D1-B126-551777541DFC}">
      <dgm:prSet phldrT="[Text]"/>
      <dgm:spPr/>
      <dgm:t>
        <a:bodyPr/>
        <a:lstStyle/>
        <a:p>
          <a:r>
            <a:rPr lang="en-US" dirty="0">
              <a:latin typeface="Segoe UI Semilight" panose="020B0402040204020203" pitchFamily="34" charset="0"/>
              <a:cs typeface="Segoe UI Semilight" panose="020B0402040204020203" pitchFamily="34" charset="0"/>
            </a:rPr>
            <a:t>Pre-defined Saved views</a:t>
          </a:r>
          <a:endParaRPr lang="en-IN" dirty="0">
            <a:latin typeface="Segoe UI Semilight" panose="020B0402040204020203" pitchFamily="34" charset="0"/>
            <a:cs typeface="Segoe UI Semilight" panose="020B0402040204020203" pitchFamily="34" charset="0"/>
          </a:endParaRPr>
        </a:p>
      </dgm:t>
    </dgm:pt>
    <dgm:pt modelId="{E711804C-CA46-492F-8700-69F5DDD91836}" type="parTrans" cxnId="{07460375-3AB6-4661-8003-085855938BDE}">
      <dgm:prSet/>
      <dgm:spPr/>
      <dgm:t>
        <a:bodyPr/>
        <a:lstStyle/>
        <a:p>
          <a:endParaRPr lang="en-IN"/>
        </a:p>
      </dgm:t>
    </dgm:pt>
    <dgm:pt modelId="{C6EAEFF2-ACC6-448F-8B66-CDB6A6657743}" type="sibTrans" cxnId="{07460375-3AB6-4661-8003-085855938BDE}">
      <dgm:prSet/>
      <dgm:spPr/>
      <dgm:t>
        <a:bodyPr/>
        <a:lstStyle/>
        <a:p>
          <a:endParaRPr lang="en-IN"/>
        </a:p>
      </dgm:t>
    </dgm:pt>
    <dgm:pt modelId="{F6CDEA51-C009-4DA7-B13A-1F60E33E412A}" type="pres">
      <dgm:prSet presAssocID="{9C7DA460-74DC-40CC-8E04-EE23F48FF990}" presName="linear" presStyleCnt="0">
        <dgm:presLayoutVars>
          <dgm:dir/>
          <dgm:animLvl val="lvl"/>
          <dgm:resizeHandles val="exact"/>
        </dgm:presLayoutVars>
      </dgm:prSet>
      <dgm:spPr/>
    </dgm:pt>
    <dgm:pt modelId="{7CB37A13-FED0-4A70-9B4B-AD98E66468C5}" type="pres">
      <dgm:prSet presAssocID="{653CE93A-394D-42A5-BA3A-5FFDF7AB2563}" presName="parentLin" presStyleCnt="0"/>
      <dgm:spPr/>
    </dgm:pt>
    <dgm:pt modelId="{46D87BFF-F52D-4A05-844A-BCB27A4E715C}" type="pres">
      <dgm:prSet presAssocID="{653CE93A-394D-42A5-BA3A-5FFDF7AB2563}" presName="parentLeftMargin" presStyleLbl="node1" presStyleIdx="0" presStyleCnt="4"/>
      <dgm:spPr/>
      <dgm:t>
        <a:bodyPr/>
        <a:lstStyle/>
        <a:p>
          <a:endParaRPr lang="en-US"/>
        </a:p>
      </dgm:t>
    </dgm:pt>
    <dgm:pt modelId="{30FA4954-AA00-4FEA-941B-90825423252D}" type="pres">
      <dgm:prSet presAssocID="{653CE93A-394D-42A5-BA3A-5FFDF7AB2563}" presName="parentText" presStyleLbl="node1" presStyleIdx="0" presStyleCnt="4">
        <dgm:presLayoutVars>
          <dgm:chMax val="0"/>
          <dgm:bulletEnabled val="1"/>
        </dgm:presLayoutVars>
      </dgm:prSet>
      <dgm:spPr/>
      <dgm:t>
        <a:bodyPr/>
        <a:lstStyle/>
        <a:p>
          <a:endParaRPr lang="en-US"/>
        </a:p>
      </dgm:t>
    </dgm:pt>
    <dgm:pt modelId="{8D117307-5C3C-44ED-89CC-CBFE92CE4B4C}" type="pres">
      <dgm:prSet presAssocID="{653CE93A-394D-42A5-BA3A-5FFDF7AB2563}" presName="negativeSpace" presStyleCnt="0"/>
      <dgm:spPr/>
    </dgm:pt>
    <dgm:pt modelId="{FA661FCF-B819-4075-965C-7726643B735A}" type="pres">
      <dgm:prSet presAssocID="{653CE93A-394D-42A5-BA3A-5FFDF7AB2563}" presName="childText" presStyleLbl="conFgAcc1" presStyleIdx="0" presStyleCnt="4">
        <dgm:presLayoutVars>
          <dgm:bulletEnabled val="1"/>
        </dgm:presLayoutVars>
      </dgm:prSet>
      <dgm:spPr/>
    </dgm:pt>
    <dgm:pt modelId="{36D7C19E-527B-48AD-BE0F-A57452EDE584}" type="pres">
      <dgm:prSet presAssocID="{FC28CC4B-6A6E-4F37-9DEF-2DE56D8C1A5C}" presName="spaceBetweenRectangles" presStyleCnt="0"/>
      <dgm:spPr/>
    </dgm:pt>
    <dgm:pt modelId="{FB6D6B0F-328E-438E-94D8-1DCD81F2D034}" type="pres">
      <dgm:prSet presAssocID="{03C4238E-E64A-4B57-9114-6CCD6642B3EF}" presName="parentLin" presStyleCnt="0"/>
      <dgm:spPr/>
    </dgm:pt>
    <dgm:pt modelId="{C6B50942-9D46-4EB1-875C-CD8C94F8EB42}" type="pres">
      <dgm:prSet presAssocID="{03C4238E-E64A-4B57-9114-6CCD6642B3EF}" presName="parentLeftMargin" presStyleLbl="node1" presStyleIdx="0" presStyleCnt="4"/>
      <dgm:spPr/>
      <dgm:t>
        <a:bodyPr/>
        <a:lstStyle/>
        <a:p>
          <a:endParaRPr lang="en-US"/>
        </a:p>
      </dgm:t>
    </dgm:pt>
    <dgm:pt modelId="{69E3BB55-472E-487A-93ED-4F546997A495}" type="pres">
      <dgm:prSet presAssocID="{03C4238E-E64A-4B57-9114-6CCD6642B3EF}" presName="parentText" presStyleLbl="node1" presStyleIdx="1" presStyleCnt="4">
        <dgm:presLayoutVars>
          <dgm:chMax val="0"/>
          <dgm:bulletEnabled val="1"/>
        </dgm:presLayoutVars>
      </dgm:prSet>
      <dgm:spPr/>
      <dgm:t>
        <a:bodyPr/>
        <a:lstStyle/>
        <a:p>
          <a:endParaRPr lang="en-US"/>
        </a:p>
      </dgm:t>
    </dgm:pt>
    <dgm:pt modelId="{717B0F27-7298-428E-BDAE-8BBD6E13BA48}" type="pres">
      <dgm:prSet presAssocID="{03C4238E-E64A-4B57-9114-6CCD6642B3EF}" presName="negativeSpace" presStyleCnt="0"/>
      <dgm:spPr/>
    </dgm:pt>
    <dgm:pt modelId="{19F523CC-69FF-480E-A35F-D9756C0D4263}" type="pres">
      <dgm:prSet presAssocID="{03C4238E-E64A-4B57-9114-6CCD6642B3EF}" presName="childText" presStyleLbl="conFgAcc1" presStyleIdx="1" presStyleCnt="4">
        <dgm:presLayoutVars>
          <dgm:bulletEnabled val="1"/>
        </dgm:presLayoutVars>
      </dgm:prSet>
      <dgm:spPr/>
    </dgm:pt>
    <dgm:pt modelId="{8A355885-001F-49F0-A920-A9ACB55F5FDC}" type="pres">
      <dgm:prSet presAssocID="{2B95E9DC-7A2A-4155-B0FE-DF8149AB188C}" presName="spaceBetweenRectangles" presStyleCnt="0"/>
      <dgm:spPr/>
    </dgm:pt>
    <dgm:pt modelId="{32FA8CE8-C58E-41B6-BF32-EB413CF52FB4}" type="pres">
      <dgm:prSet presAssocID="{B0B471CB-72B0-43DB-8E5A-521CB0569853}" presName="parentLin" presStyleCnt="0"/>
      <dgm:spPr/>
    </dgm:pt>
    <dgm:pt modelId="{84BA0E5B-04D9-4570-ABB9-15BA21974D7A}" type="pres">
      <dgm:prSet presAssocID="{B0B471CB-72B0-43DB-8E5A-521CB0569853}" presName="parentLeftMargin" presStyleLbl="node1" presStyleIdx="1" presStyleCnt="4"/>
      <dgm:spPr/>
      <dgm:t>
        <a:bodyPr/>
        <a:lstStyle/>
        <a:p>
          <a:endParaRPr lang="en-US"/>
        </a:p>
      </dgm:t>
    </dgm:pt>
    <dgm:pt modelId="{02729BAF-7047-4F32-8B06-054223E9C6D4}" type="pres">
      <dgm:prSet presAssocID="{B0B471CB-72B0-43DB-8E5A-521CB0569853}" presName="parentText" presStyleLbl="node1" presStyleIdx="2" presStyleCnt="4">
        <dgm:presLayoutVars>
          <dgm:chMax val="0"/>
          <dgm:bulletEnabled val="1"/>
        </dgm:presLayoutVars>
      </dgm:prSet>
      <dgm:spPr/>
      <dgm:t>
        <a:bodyPr/>
        <a:lstStyle/>
        <a:p>
          <a:endParaRPr lang="en-US"/>
        </a:p>
      </dgm:t>
    </dgm:pt>
    <dgm:pt modelId="{E17D7F00-0441-4D39-9DD2-72CFD62DAF8A}" type="pres">
      <dgm:prSet presAssocID="{B0B471CB-72B0-43DB-8E5A-521CB0569853}" presName="negativeSpace" presStyleCnt="0"/>
      <dgm:spPr/>
    </dgm:pt>
    <dgm:pt modelId="{C472DE24-0305-4C97-9E15-49F4C8BBE77F}" type="pres">
      <dgm:prSet presAssocID="{B0B471CB-72B0-43DB-8E5A-521CB0569853}" presName="childText" presStyleLbl="conFgAcc1" presStyleIdx="2" presStyleCnt="4">
        <dgm:presLayoutVars>
          <dgm:bulletEnabled val="1"/>
        </dgm:presLayoutVars>
      </dgm:prSet>
      <dgm:spPr/>
    </dgm:pt>
    <dgm:pt modelId="{7BB2D2A0-B5B7-4D91-B41C-30B0096A73F5}" type="pres">
      <dgm:prSet presAssocID="{A5722834-ACCC-480D-B018-85CB35C4A843}" presName="spaceBetweenRectangles" presStyleCnt="0"/>
      <dgm:spPr/>
    </dgm:pt>
    <dgm:pt modelId="{947D05BA-9DF8-4C43-98BF-0419C75C0538}" type="pres">
      <dgm:prSet presAssocID="{CAD458D4-5EFD-44D1-B126-551777541DFC}" presName="parentLin" presStyleCnt="0"/>
      <dgm:spPr/>
    </dgm:pt>
    <dgm:pt modelId="{D99FC374-FD02-42DE-BC1F-860C231DFC4C}" type="pres">
      <dgm:prSet presAssocID="{CAD458D4-5EFD-44D1-B126-551777541DFC}" presName="parentLeftMargin" presStyleLbl="node1" presStyleIdx="2" presStyleCnt="4"/>
      <dgm:spPr/>
      <dgm:t>
        <a:bodyPr/>
        <a:lstStyle/>
        <a:p>
          <a:endParaRPr lang="en-US"/>
        </a:p>
      </dgm:t>
    </dgm:pt>
    <dgm:pt modelId="{EEAAF5AA-F757-44FA-85E1-C4A3A6CA41EB}" type="pres">
      <dgm:prSet presAssocID="{CAD458D4-5EFD-44D1-B126-551777541DFC}" presName="parentText" presStyleLbl="node1" presStyleIdx="3" presStyleCnt="4">
        <dgm:presLayoutVars>
          <dgm:chMax val="0"/>
          <dgm:bulletEnabled val="1"/>
        </dgm:presLayoutVars>
      </dgm:prSet>
      <dgm:spPr/>
      <dgm:t>
        <a:bodyPr/>
        <a:lstStyle/>
        <a:p>
          <a:endParaRPr lang="en-US"/>
        </a:p>
      </dgm:t>
    </dgm:pt>
    <dgm:pt modelId="{C4C69847-8A0F-4E10-946C-8C57F52B071E}" type="pres">
      <dgm:prSet presAssocID="{CAD458D4-5EFD-44D1-B126-551777541DFC}" presName="negativeSpace" presStyleCnt="0"/>
      <dgm:spPr/>
    </dgm:pt>
    <dgm:pt modelId="{4F687943-4495-4B09-B883-4C27B226F2A0}" type="pres">
      <dgm:prSet presAssocID="{CAD458D4-5EFD-44D1-B126-551777541DFC}" presName="childText" presStyleLbl="conFgAcc1" presStyleIdx="3" presStyleCnt="4">
        <dgm:presLayoutVars>
          <dgm:bulletEnabled val="1"/>
        </dgm:presLayoutVars>
      </dgm:prSet>
      <dgm:spPr/>
    </dgm:pt>
  </dgm:ptLst>
  <dgm:cxnLst>
    <dgm:cxn modelId="{4E16CCAA-E903-4960-9F95-54D0FB86589B}" type="presOf" srcId="{B0B471CB-72B0-43DB-8E5A-521CB0569853}" destId="{02729BAF-7047-4F32-8B06-054223E9C6D4}" srcOrd="1" destOrd="0" presId="urn:microsoft.com/office/officeart/2005/8/layout/list1"/>
    <dgm:cxn modelId="{C98A04CC-3ABD-47CF-88BF-BF869E79CAD3}" type="presOf" srcId="{CAD458D4-5EFD-44D1-B126-551777541DFC}" destId="{EEAAF5AA-F757-44FA-85E1-C4A3A6CA41EB}" srcOrd="1" destOrd="0" presId="urn:microsoft.com/office/officeart/2005/8/layout/list1"/>
    <dgm:cxn modelId="{576DB1E4-9EDB-4312-A4C4-5E14EEF292B7}" type="presOf" srcId="{03C4238E-E64A-4B57-9114-6CCD6642B3EF}" destId="{C6B50942-9D46-4EB1-875C-CD8C94F8EB42}" srcOrd="0" destOrd="0" presId="urn:microsoft.com/office/officeart/2005/8/layout/list1"/>
    <dgm:cxn modelId="{C3165840-6302-4733-8F93-160DF3CE5938}" srcId="{9C7DA460-74DC-40CC-8E04-EE23F48FF990}" destId="{653CE93A-394D-42A5-BA3A-5FFDF7AB2563}" srcOrd="0" destOrd="0" parTransId="{11C16FE6-D9D8-4B46-9D7E-38B761311A12}" sibTransId="{FC28CC4B-6A6E-4F37-9DEF-2DE56D8C1A5C}"/>
    <dgm:cxn modelId="{08BA29E3-ED15-4981-9E6D-FBA8CA936023}" srcId="{9C7DA460-74DC-40CC-8E04-EE23F48FF990}" destId="{03C4238E-E64A-4B57-9114-6CCD6642B3EF}" srcOrd="1" destOrd="0" parTransId="{33C361A3-7A49-4E0C-B735-85C0597EA545}" sibTransId="{2B95E9DC-7A2A-4155-B0FE-DF8149AB188C}"/>
    <dgm:cxn modelId="{E8B9F2EA-E88C-4AE2-AEA0-019AF14F9128}" type="presOf" srcId="{653CE93A-394D-42A5-BA3A-5FFDF7AB2563}" destId="{30FA4954-AA00-4FEA-941B-90825423252D}" srcOrd="1" destOrd="0" presId="urn:microsoft.com/office/officeart/2005/8/layout/list1"/>
    <dgm:cxn modelId="{15DAD0F4-A102-40E0-B019-3BBAB82E6FD4}" type="presOf" srcId="{B0B471CB-72B0-43DB-8E5A-521CB0569853}" destId="{84BA0E5B-04D9-4570-ABB9-15BA21974D7A}" srcOrd="0" destOrd="0" presId="urn:microsoft.com/office/officeart/2005/8/layout/list1"/>
    <dgm:cxn modelId="{C0A5FC9A-027D-4C97-B97F-A452ACEC3431}" type="presOf" srcId="{03C4238E-E64A-4B57-9114-6CCD6642B3EF}" destId="{69E3BB55-472E-487A-93ED-4F546997A495}" srcOrd="1" destOrd="0" presId="urn:microsoft.com/office/officeart/2005/8/layout/list1"/>
    <dgm:cxn modelId="{5BBF58A3-AD06-4C11-BDC8-34B6FF5A048E}" type="presOf" srcId="{CAD458D4-5EFD-44D1-B126-551777541DFC}" destId="{D99FC374-FD02-42DE-BC1F-860C231DFC4C}" srcOrd="0" destOrd="0" presId="urn:microsoft.com/office/officeart/2005/8/layout/list1"/>
    <dgm:cxn modelId="{442B86BF-7169-447E-8838-0B609344A95E}" srcId="{9C7DA460-74DC-40CC-8E04-EE23F48FF990}" destId="{B0B471CB-72B0-43DB-8E5A-521CB0569853}" srcOrd="2" destOrd="0" parTransId="{A32D4570-3011-4ECF-A8E9-8F54DFBF5CC4}" sibTransId="{A5722834-ACCC-480D-B018-85CB35C4A843}"/>
    <dgm:cxn modelId="{00C9985C-1227-4655-A79A-953A513FDE59}" type="presOf" srcId="{653CE93A-394D-42A5-BA3A-5FFDF7AB2563}" destId="{46D87BFF-F52D-4A05-844A-BCB27A4E715C}" srcOrd="0" destOrd="0" presId="urn:microsoft.com/office/officeart/2005/8/layout/list1"/>
    <dgm:cxn modelId="{07460375-3AB6-4661-8003-085855938BDE}" srcId="{9C7DA460-74DC-40CC-8E04-EE23F48FF990}" destId="{CAD458D4-5EFD-44D1-B126-551777541DFC}" srcOrd="3" destOrd="0" parTransId="{E711804C-CA46-492F-8700-69F5DDD91836}" sibTransId="{C6EAEFF2-ACC6-448F-8B66-CDB6A6657743}"/>
    <dgm:cxn modelId="{F54B1BF7-53E0-4EEC-A363-651F51B7B19A}" type="presOf" srcId="{9C7DA460-74DC-40CC-8E04-EE23F48FF990}" destId="{F6CDEA51-C009-4DA7-B13A-1F60E33E412A}" srcOrd="0" destOrd="0" presId="urn:microsoft.com/office/officeart/2005/8/layout/list1"/>
    <dgm:cxn modelId="{99315FD4-6BD9-4629-9BCE-ED93A6950EE8}" type="presParOf" srcId="{F6CDEA51-C009-4DA7-B13A-1F60E33E412A}" destId="{7CB37A13-FED0-4A70-9B4B-AD98E66468C5}" srcOrd="0" destOrd="0" presId="urn:microsoft.com/office/officeart/2005/8/layout/list1"/>
    <dgm:cxn modelId="{BE52E72E-51B0-4C74-AC89-1AD106064638}" type="presParOf" srcId="{7CB37A13-FED0-4A70-9B4B-AD98E66468C5}" destId="{46D87BFF-F52D-4A05-844A-BCB27A4E715C}" srcOrd="0" destOrd="0" presId="urn:microsoft.com/office/officeart/2005/8/layout/list1"/>
    <dgm:cxn modelId="{6394133E-7F3E-4C03-A846-D930A71FDE9C}" type="presParOf" srcId="{7CB37A13-FED0-4A70-9B4B-AD98E66468C5}" destId="{30FA4954-AA00-4FEA-941B-90825423252D}" srcOrd="1" destOrd="0" presId="urn:microsoft.com/office/officeart/2005/8/layout/list1"/>
    <dgm:cxn modelId="{E9396E0C-B8EC-4142-8B2C-4B3E7B0AD3D5}" type="presParOf" srcId="{F6CDEA51-C009-4DA7-B13A-1F60E33E412A}" destId="{8D117307-5C3C-44ED-89CC-CBFE92CE4B4C}" srcOrd="1" destOrd="0" presId="urn:microsoft.com/office/officeart/2005/8/layout/list1"/>
    <dgm:cxn modelId="{C38F8021-C40C-4618-AA56-C31E4183281E}" type="presParOf" srcId="{F6CDEA51-C009-4DA7-B13A-1F60E33E412A}" destId="{FA661FCF-B819-4075-965C-7726643B735A}" srcOrd="2" destOrd="0" presId="urn:microsoft.com/office/officeart/2005/8/layout/list1"/>
    <dgm:cxn modelId="{00DF1591-862A-442C-8296-57D382CCB1F7}" type="presParOf" srcId="{F6CDEA51-C009-4DA7-B13A-1F60E33E412A}" destId="{36D7C19E-527B-48AD-BE0F-A57452EDE584}" srcOrd="3" destOrd="0" presId="urn:microsoft.com/office/officeart/2005/8/layout/list1"/>
    <dgm:cxn modelId="{12489416-E4FE-4C4B-9A4E-E0BD12439EF7}" type="presParOf" srcId="{F6CDEA51-C009-4DA7-B13A-1F60E33E412A}" destId="{FB6D6B0F-328E-438E-94D8-1DCD81F2D034}" srcOrd="4" destOrd="0" presId="urn:microsoft.com/office/officeart/2005/8/layout/list1"/>
    <dgm:cxn modelId="{55655080-C645-4745-A3A9-15996E3331A3}" type="presParOf" srcId="{FB6D6B0F-328E-438E-94D8-1DCD81F2D034}" destId="{C6B50942-9D46-4EB1-875C-CD8C94F8EB42}" srcOrd="0" destOrd="0" presId="urn:microsoft.com/office/officeart/2005/8/layout/list1"/>
    <dgm:cxn modelId="{63EFAC4C-1B14-4F59-B84A-C7C604FC658D}" type="presParOf" srcId="{FB6D6B0F-328E-438E-94D8-1DCD81F2D034}" destId="{69E3BB55-472E-487A-93ED-4F546997A495}" srcOrd="1" destOrd="0" presId="urn:microsoft.com/office/officeart/2005/8/layout/list1"/>
    <dgm:cxn modelId="{4E3F2C5D-F7B1-4AE3-A829-093EF8412C57}" type="presParOf" srcId="{F6CDEA51-C009-4DA7-B13A-1F60E33E412A}" destId="{717B0F27-7298-428E-BDAE-8BBD6E13BA48}" srcOrd="5" destOrd="0" presId="urn:microsoft.com/office/officeart/2005/8/layout/list1"/>
    <dgm:cxn modelId="{5FEAF219-1F77-49E5-A1F6-B8F8713C4599}" type="presParOf" srcId="{F6CDEA51-C009-4DA7-B13A-1F60E33E412A}" destId="{19F523CC-69FF-480E-A35F-D9756C0D4263}" srcOrd="6" destOrd="0" presId="urn:microsoft.com/office/officeart/2005/8/layout/list1"/>
    <dgm:cxn modelId="{03EB53E4-C85C-47D1-BD78-F71C4AE41AB5}" type="presParOf" srcId="{F6CDEA51-C009-4DA7-B13A-1F60E33E412A}" destId="{8A355885-001F-49F0-A920-A9ACB55F5FDC}" srcOrd="7" destOrd="0" presId="urn:microsoft.com/office/officeart/2005/8/layout/list1"/>
    <dgm:cxn modelId="{D6DE62C7-B597-4B52-BD7C-8336B1C245DE}" type="presParOf" srcId="{F6CDEA51-C009-4DA7-B13A-1F60E33E412A}" destId="{32FA8CE8-C58E-41B6-BF32-EB413CF52FB4}" srcOrd="8" destOrd="0" presId="urn:microsoft.com/office/officeart/2005/8/layout/list1"/>
    <dgm:cxn modelId="{9F981B31-A9FA-4A30-86D5-ECA3B26E7096}" type="presParOf" srcId="{32FA8CE8-C58E-41B6-BF32-EB413CF52FB4}" destId="{84BA0E5B-04D9-4570-ABB9-15BA21974D7A}" srcOrd="0" destOrd="0" presId="urn:microsoft.com/office/officeart/2005/8/layout/list1"/>
    <dgm:cxn modelId="{36C221CF-9247-4DCB-A7B5-2A49B0CFB7FF}" type="presParOf" srcId="{32FA8CE8-C58E-41B6-BF32-EB413CF52FB4}" destId="{02729BAF-7047-4F32-8B06-054223E9C6D4}" srcOrd="1" destOrd="0" presId="urn:microsoft.com/office/officeart/2005/8/layout/list1"/>
    <dgm:cxn modelId="{3511F153-81B6-4011-896B-88711F1CEE59}" type="presParOf" srcId="{F6CDEA51-C009-4DA7-B13A-1F60E33E412A}" destId="{E17D7F00-0441-4D39-9DD2-72CFD62DAF8A}" srcOrd="9" destOrd="0" presId="urn:microsoft.com/office/officeart/2005/8/layout/list1"/>
    <dgm:cxn modelId="{EE92588B-4901-467A-A3E0-C4722E86969A}" type="presParOf" srcId="{F6CDEA51-C009-4DA7-B13A-1F60E33E412A}" destId="{C472DE24-0305-4C97-9E15-49F4C8BBE77F}" srcOrd="10" destOrd="0" presId="urn:microsoft.com/office/officeart/2005/8/layout/list1"/>
    <dgm:cxn modelId="{69449D1C-F8A9-46E9-A0C4-41E779F20385}" type="presParOf" srcId="{F6CDEA51-C009-4DA7-B13A-1F60E33E412A}" destId="{7BB2D2A0-B5B7-4D91-B41C-30B0096A73F5}" srcOrd="11" destOrd="0" presId="urn:microsoft.com/office/officeart/2005/8/layout/list1"/>
    <dgm:cxn modelId="{3814F8FF-2572-4E87-A0A0-7ED50B257A3A}" type="presParOf" srcId="{F6CDEA51-C009-4DA7-B13A-1F60E33E412A}" destId="{947D05BA-9DF8-4C43-98BF-0419C75C0538}" srcOrd="12" destOrd="0" presId="urn:microsoft.com/office/officeart/2005/8/layout/list1"/>
    <dgm:cxn modelId="{5929161D-18BB-4AD0-AA36-C554967BD044}" type="presParOf" srcId="{947D05BA-9DF8-4C43-98BF-0419C75C0538}" destId="{D99FC374-FD02-42DE-BC1F-860C231DFC4C}" srcOrd="0" destOrd="0" presId="urn:microsoft.com/office/officeart/2005/8/layout/list1"/>
    <dgm:cxn modelId="{A46FD580-773E-44D1-AF22-7DAC00CC3B23}" type="presParOf" srcId="{947D05BA-9DF8-4C43-98BF-0419C75C0538}" destId="{EEAAF5AA-F757-44FA-85E1-C4A3A6CA41EB}" srcOrd="1" destOrd="0" presId="urn:microsoft.com/office/officeart/2005/8/layout/list1"/>
    <dgm:cxn modelId="{AADD97A1-226B-4D55-B1CA-A68D3449EB2B}" type="presParOf" srcId="{F6CDEA51-C009-4DA7-B13A-1F60E33E412A}" destId="{C4C69847-8A0F-4E10-946C-8C57F52B071E}" srcOrd="13" destOrd="0" presId="urn:microsoft.com/office/officeart/2005/8/layout/list1"/>
    <dgm:cxn modelId="{7FDE4E31-FCD8-4C83-BF01-469F83AC922A}" type="presParOf" srcId="{F6CDEA51-C009-4DA7-B13A-1F60E33E412A}" destId="{4F687943-4495-4B09-B883-4C27B226F2A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5ECADA4-BDCD-4829-9842-2630625B4C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3D49F5B4-4C82-42D8-BCC2-76196EDFD738}">
      <dgm:prSet phldrT="[Text]" custT="1"/>
      <dgm:spPr/>
      <dgm:t>
        <a:bodyPr/>
        <a:lstStyle/>
        <a:p>
          <a:r>
            <a:rPr lang="en-US" sz="3200" dirty="0">
              <a:latin typeface="Segoe UI Semibold" panose="020B0702040204020203" pitchFamily="34" charset="0"/>
              <a:cs typeface="Segoe UI Semibold" panose="020B0702040204020203" pitchFamily="34" charset="0"/>
            </a:rPr>
            <a:t>Use Cases</a:t>
          </a:r>
          <a:endParaRPr lang="en-IN" sz="3200" dirty="0">
            <a:latin typeface="Segoe UI Semibold" panose="020B0702040204020203" pitchFamily="34" charset="0"/>
            <a:cs typeface="Segoe UI Semibold" panose="020B0702040204020203" pitchFamily="34" charset="0"/>
          </a:endParaRPr>
        </a:p>
      </dgm:t>
    </dgm:pt>
    <dgm:pt modelId="{43D526C1-14F6-4C42-B6CE-F806A884F986}" type="parTrans" cxnId="{40C3C6F7-F056-4A50-A629-3A10C6559504}">
      <dgm:prSet/>
      <dgm:spPr/>
      <dgm:t>
        <a:bodyPr/>
        <a:lstStyle/>
        <a:p>
          <a:endParaRPr lang="en-IN"/>
        </a:p>
      </dgm:t>
    </dgm:pt>
    <dgm:pt modelId="{8C3F29C1-216D-433D-976A-78BC61B99B59}" type="sibTrans" cxnId="{40C3C6F7-F056-4A50-A629-3A10C6559504}">
      <dgm:prSet/>
      <dgm:spPr/>
      <dgm:t>
        <a:bodyPr/>
        <a:lstStyle/>
        <a:p>
          <a:endParaRPr lang="en-IN"/>
        </a:p>
      </dgm:t>
    </dgm:pt>
    <dgm:pt modelId="{47D24AE7-B9A8-479F-BC06-118A362103D7}">
      <dgm:prSet phldrT="[Text]" custT="1"/>
      <dgm:spPr/>
      <dgm:t>
        <a:bodyPr/>
        <a:lstStyle/>
        <a:p>
          <a:r>
            <a:rPr lang="en-US" sz="1800" dirty="0">
              <a:latin typeface="Segoe UI Semilight" panose="020B0402040204020203" pitchFamily="34" charset="0"/>
              <a:cs typeface="Segoe UI Semilight" panose="020B0402040204020203" pitchFamily="34" charset="0"/>
            </a:rPr>
            <a:t>Sales </a:t>
          </a:r>
          <a:endParaRPr lang="en-IN" sz="1800" dirty="0">
            <a:latin typeface="Segoe UI Semilight" panose="020B0402040204020203" pitchFamily="34" charset="0"/>
            <a:cs typeface="Segoe UI Semilight" panose="020B0402040204020203" pitchFamily="34" charset="0"/>
          </a:endParaRPr>
        </a:p>
      </dgm:t>
    </dgm:pt>
    <dgm:pt modelId="{7F2CBD57-D0C9-4679-94B2-66F191FB74BA}" type="parTrans" cxnId="{F777FB9D-1D6B-4D0E-9F4F-F92865942410}">
      <dgm:prSet/>
      <dgm:spPr/>
      <dgm:t>
        <a:bodyPr/>
        <a:lstStyle/>
        <a:p>
          <a:endParaRPr lang="en-IN"/>
        </a:p>
      </dgm:t>
    </dgm:pt>
    <dgm:pt modelId="{8C6B9310-4004-4B35-B10F-80C8F4CC3B8C}" type="sibTrans" cxnId="{F777FB9D-1D6B-4D0E-9F4F-F92865942410}">
      <dgm:prSet/>
      <dgm:spPr/>
      <dgm:t>
        <a:bodyPr/>
        <a:lstStyle/>
        <a:p>
          <a:endParaRPr lang="en-IN"/>
        </a:p>
      </dgm:t>
    </dgm:pt>
    <dgm:pt modelId="{0898AB7A-7A5E-4C69-8380-BDB426200E0E}">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Key fields - Invoice No. : GSTIN : Wrong amount reported</a:t>
          </a:r>
        </a:p>
      </dgm:t>
    </dgm:pt>
    <dgm:pt modelId="{9EE6C7A4-A094-4E8E-8BDC-72E9C9265F2A}" type="parTrans" cxnId="{38982C7D-AC46-41BA-AE69-8A1BEEF76684}">
      <dgm:prSet/>
      <dgm:spPr/>
      <dgm:t>
        <a:bodyPr/>
        <a:lstStyle/>
        <a:p>
          <a:endParaRPr lang="en-IN"/>
        </a:p>
      </dgm:t>
    </dgm:pt>
    <dgm:pt modelId="{BC981E7C-377E-42D6-A716-1D6E69193277}" type="sibTrans" cxnId="{38982C7D-AC46-41BA-AE69-8A1BEEF76684}">
      <dgm:prSet/>
      <dgm:spPr/>
      <dgm:t>
        <a:bodyPr/>
        <a:lstStyle/>
        <a:p>
          <a:endParaRPr lang="en-IN"/>
        </a:p>
      </dgm:t>
    </dgm:pt>
    <dgm:pt modelId="{33526E4C-ED52-4739-8B14-5E9472056736}">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 Non-Key fields :  Date</a:t>
          </a:r>
        </a:p>
      </dgm:t>
    </dgm:pt>
    <dgm:pt modelId="{A9B2F80F-A6EF-4DE2-A390-B7A3CE60E2B0}" type="parTrans" cxnId="{C67C0DFA-A20C-43AD-A24F-18E596E5B82B}">
      <dgm:prSet/>
      <dgm:spPr/>
      <dgm:t>
        <a:bodyPr/>
        <a:lstStyle/>
        <a:p>
          <a:endParaRPr lang="en-IN"/>
        </a:p>
      </dgm:t>
    </dgm:pt>
    <dgm:pt modelId="{95C3C039-40A2-43FD-9935-ECC12C7D79A9}" type="sibTrans" cxnId="{C67C0DFA-A20C-43AD-A24F-18E596E5B82B}">
      <dgm:prSet/>
      <dgm:spPr/>
      <dgm:t>
        <a:bodyPr/>
        <a:lstStyle/>
        <a:p>
          <a:endParaRPr lang="en-IN"/>
        </a:p>
      </dgm:t>
    </dgm:pt>
    <dgm:pt modelId="{58DE7B91-A32A-4142-A8CE-D8A9E6F472F0}">
      <dgm:prSet custT="1"/>
      <dgm:spPr/>
      <dgm:t>
        <a:bodyPr/>
        <a:lstStyle/>
        <a:p>
          <a:r>
            <a:rPr lang="en-US" sz="1800" dirty="0">
              <a:latin typeface="Segoe UI Semilight" panose="020B0402040204020203" pitchFamily="34" charset="0"/>
              <a:cs typeface="Segoe UI Semilight" panose="020B0402040204020203" pitchFamily="34" charset="0"/>
            </a:rPr>
            <a:t>Others</a:t>
          </a:r>
        </a:p>
      </dgm:t>
    </dgm:pt>
    <dgm:pt modelId="{1E29F3D2-DDD8-46E2-A647-1BA3E140320C}" type="parTrans" cxnId="{6635FB33-5063-49C8-AA99-AB42FAD4A206}">
      <dgm:prSet/>
      <dgm:spPr/>
      <dgm:t>
        <a:bodyPr/>
        <a:lstStyle/>
        <a:p>
          <a:endParaRPr lang="en-IN"/>
        </a:p>
      </dgm:t>
    </dgm:pt>
    <dgm:pt modelId="{E2805A24-CC5A-4403-94BA-22713481373F}" type="sibTrans" cxnId="{6635FB33-5063-49C8-AA99-AB42FAD4A206}">
      <dgm:prSet/>
      <dgm:spPr/>
      <dgm:t>
        <a:bodyPr/>
        <a:lstStyle/>
        <a:p>
          <a:endParaRPr lang="en-IN"/>
        </a:p>
      </dgm:t>
    </dgm:pt>
    <dgm:pt modelId="{1A3E31FB-5DA2-4841-9F01-37F8B89FA8DA}">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Reported as B2C needs to be corrected as B2B</a:t>
          </a:r>
        </a:p>
      </dgm:t>
    </dgm:pt>
    <dgm:pt modelId="{5E2F31FD-4AD8-4776-A7C7-0D1F3713A7BA}" type="parTrans" cxnId="{996A8F48-28ED-4E0A-9E51-B9DD4B874DA0}">
      <dgm:prSet/>
      <dgm:spPr/>
      <dgm:t>
        <a:bodyPr/>
        <a:lstStyle/>
        <a:p>
          <a:endParaRPr lang="en-IN"/>
        </a:p>
      </dgm:t>
    </dgm:pt>
    <dgm:pt modelId="{5E1A6431-EFD4-4633-A308-8D4637CFE1AE}" type="sibTrans" cxnId="{996A8F48-28ED-4E0A-9E51-B9DD4B874DA0}">
      <dgm:prSet/>
      <dgm:spPr/>
      <dgm:t>
        <a:bodyPr/>
        <a:lstStyle/>
        <a:p>
          <a:endParaRPr lang="en-IN"/>
        </a:p>
      </dgm:t>
    </dgm:pt>
    <dgm:pt modelId="{8682C29B-61DB-40BB-A8C7-51608BEE7570}">
      <dgm:prSet custT="1"/>
      <dgm:spPr/>
      <dgm:t>
        <a:bodyPr/>
        <a:lstStyle/>
        <a:p>
          <a:r>
            <a:rPr lang="en-US" sz="1800" dirty="0">
              <a:latin typeface="Segoe UI Semilight" panose="020B0402040204020203" pitchFamily="34" charset="0"/>
              <a:cs typeface="Segoe UI Semilight" panose="020B0402040204020203" pitchFamily="34" charset="0"/>
            </a:rPr>
            <a:t>The tax unit is changed</a:t>
          </a:r>
        </a:p>
      </dgm:t>
    </dgm:pt>
    <dgm:pt modelId="{91A7E08A-8B22-4E9A-BE1E-BD8128743C75}" type="parTrans" cxnId="{9DEE1EA8-D6EC-4316-83BD-CEC691E627DE}">
      <dgm:prSet/>
      <dgm:spPr/>
      <dgm:t>
        <a:bodyPr/>
        <a:lstStyle/>
        <a:p>
          <a:endParaRPr lang="en-IN"/>
        </a:p>
      </dgm:t>
    </dgm:pt>
    <dgm:pt modelId="{934D5511-36EA-4372-BF86-594BE64363AE}" type="sibTrans" cxnId="{9DEE1EA8-D6EC-4316-83BD-CEC691E627DE}">
      <dgm:prSet/>
      <dgm:spPr/>
      <dgm:t>
        <a:bodyPr/>
        <a:lstStyle/>
        <a:p>
          <a:endParaRPr lang="en-IN"/>
        </a:p>
      </dgm:t>
    </dgm:pt>
    <dgm:pt modelId="{FA18AD8E-96B9-4933-B3A5-6E86CB583C1D}">
      <dgm:prSet custT="1"/>
      <dgm:spPr/>
      <dgm:t>
        <a:bodyPr/>
        <a:lstStyle/>
        <a:p>
          <a:r>
            <a:rPr lang="en-US" sz="1800" dirty="0">
              <a:latin typeface="Segoe UI Semilight" panose="020B0402040204020203" pitchFamily="34" charset="0"/>
              <a:cs typeface="Segoe UI Semilight" panose="020B0402040204020203" pitchFamily="34" charset="0"/>
            </a:rPr>
            <a:t>For Purchases - Supplier has amended</a:t>
          </a:r>
        </a:p>
      </dgm:t>
    </dgm:pt>
    <dgm:pt modelId="{EDDC3339-5241-4D96-B115-0119FD028574}" type="parTrans" cxnId="{CD4D9D6C-09AF-498D-ADE1-F32400BB4CED}">
      <dgm:prSet/>
      <dgm:spPr/>
      <dgm:t>
        <a:bodyPr/>
        <a:lstStyle/>
        <a:p>
          <a:endParaRPr lang="en-IN"/>
        </a:p>
      </dgm:t>
    </dgm:pt>
    <dgm:pt modelId="{F1BEC30C-0BB7-4C63-BA6D-2C7869A3D7A6}" type="sibTrans" cxnId="{CD4D9D6C-09AF-498D-ADE1-F32400BB4CED}">
      <dgm:prSet/>
      <dgm:spPr/>
      <dgm:t>
        <a:bodyPr/>
        <a:lstStyle/>
        <a:p>
          <a:endParaRPr lang="en-IN"/>
        </a:p>
      </dgm:t>
    </dgm:pt>
    <dgm:pt modelId="{52CD1699-6501-4560-B68F-113306544AB7}" type="pres">
      <dgm:prSet presAssocID="{25ECADA4-BDCD-4829-9842-2630625B4C67}" presName="linear" presStyleCnt="0">
        <dgm:presLayoutVars>
          <dgm:dir/>
          <dgm:animLvl val="lvl"/>
          <dgm:resizeHandles val="exact"/>
        </dgm:presLayoutVars>
      </dgm:prSet>
      <dgm:spPr/>
      <dgm:t>
        <a:bodyPr/>
        <a:lstStyle/>
        <a:p>
          <a:endParaRPr lang="en-US"/>
        </a:p>
      </dgm:t>
    </dgm:pt>
    <dgm:pt modelId="{ABD36BD7-38C7-4FA6-97FB-1198BE5D300C}" type="pres">
      <dgm:prSet presAssocID="{3D49F5B4-4C82-42D8-BCC2-76196EDFD738}" presName="parentLin" presStyleCnt="0"/>
      <dgm:spPr/>
    </dgm:pt>
    <dgm:pt modelId="{EEAC13F2-C971-466E-A608-8F785C72009D}" type="pres">
      <dgm:prSet presAssocID="{3D49F5B4-4C82-42D8-BCC2-76196EDFD738}" presName="parentLeftMargin" presStyleLbl="node1" presStyleIdx="0" presStyleCnt="1"/>
      <dgm:spPr/>
      <dgm:t>
        <a:bodyPr/>
        <a:lstStyle/>
        <a:p>
          <a:endParaRPr lang="en-US"/>
        </a:p>
      </dgm:t>
    </dgm:pt>
    <dgm:pt modelId="{1C650DB8-7B30-4580-977C-6299E3FAE24C}" type="pres">
      <dgm:prSet presAssocID="{3D49F5B4-4C82-42D8-BCC2-76196EDFD738}" presName="parentText" presStyleLbl="node1" presStyleIdx="0" presStyleCnt="1">
        <dgm:presLayoutVars>
          <dgm:chMax val="0"/>
          <dgm:bulletEnabled val="1"/>
        </dgm:presLayoutVars>
      </dgm:prSet>
      <dgm:spPr/>
      <dgm:t>
        <a:bodyPr/>
        <a:lstStyle/>
        <a:p>
          <a:endParaRPr lang="en-US"/>
        </a:p>
      </dgm:t>
    </dgm:pt>
    <dgm:pt modelId="{D9133A0F-4647-42B3-92A3-91647135F0F7}" type="pres">
      <dgm:prSet presAssocID="{3D49F5B4-4C82-42D8-BCC2-76196EDFD738}" presName="negativeSpace" presStyleCnt="0"/>
      <dgm:spPr/>
    </dgm:pt>
    <dgm:pt modelId="{C096DF51-8FBA-4F76-9A03-BFFC66871012}" type="pres">
      <dgm:prSet presAssocID="{3D49F5B4-4C82-42D8-BCC2-76196EDFD738}" presName="childText" presStyleLbl="conFgAcc1" presStyleIdx="0" presStyleCnt="1" custLinFactNeighborX="12001" custLinFactNeighborY="8168">
        <dgm:presLayoutVars>
          <dgm:bulletEnabled val="1"/>
        </dgm:presLayoutVars>
      </dgm:prSet>
      <dgm:spPr/>
      <dgm:t>
        <a:bodyPr/>
        <a:lstStyle/>
        <a:p>
          <a:endParaRPr lang="en-US"/>
        </a:p>
      </dgm:t>
    </dgm:pt>
  </dgm:ptLst>
  <dgm:cxnLst>
    <dgm:cxn modelId="{DD536BE7-0F3B-4175-9F86-78725E84D8EB}" type="presOf" srcId="{8682C29B-61DB-40BB-A8C7-51608BEE7570}" destId="{C096DF51-8FBA-4F76-9A03-BFFC66871012}" srcOrd="0" destOrd="5" presId="urn:microsoft.com/office/officeart/2005/8/layout/list1"/>
    <dgm:cxn modelId="{F777FB9D-1D6B-4D0E-9F4F-F92865942410}" srcId="{3D49F5B4-4C82-42D8-BCC2-76196EDFD738}" destId="{47D24AE7-B9A8-479F-BC06-118A362103D7}" srcOrd="0" destOrd="0" parTransId="{7F2CBD57-D0C9-4679-94B2-66F191FB74BA}" sibTransId="{8C6B9310-4004-4B35-B10F-80C8F4CC3B8C}"/>
    <dgm:cxn modelId="{06D05625-A742-4B35-A9AF-3524590D7941}" type="presOf" srcId="{0898AB7A-7A5E-4C69-8380-BDB426200E0E}" destId="{C096DF51-8FBA-4F76-9A03-BFFC66871012}" srcOrd="0" destOrd="1" presId="urn:microsoft.com/office/officeart/2005/8/layout/list1"/>
    <dgm:cxn modelId="{EC5A21B6-AB4B-4F11-BE89-F38539AA57E1}" type="presOf" srcId="{47D24AE7-B9A8-479F-BC06-118A362103D7}" destId="{C096DF51-8FBA-4F76-9A03-BFFC66871012}" srcOrd="0" destOrd="0" presId="urn:microsoft.com/office/officeart/2005/8/layout/list1"/>
    <dgm:cxn modelId="{CD4D9D6C-09AF-498D-ADE1-F32400BB4CED}" srcId="{3D49F5B4-4C82-42D8-BCC2-76196EDFD738}" destId="{FA18AD8E-96B9-4933-B3A5-6E86CB583C1D}" srcOrd="3" destOrd="0" parTransId="{EDDC3339-5241-4D96-B115-0119FD028574}" sibTransId="{F1BEC30C-0BB7-4C63-BA6D-2C7869A3D7A6}"/>
    <dgm:cxn modelId="{37E0A58E-576A-4A06-81BA-66B9FF529DD4}" type="presOf" srcId="{1A3E31FB-5DA2-4841-9F01-37F8B89FA8DA}" destId="{C096DF51-8FBA-4F76-9A03-BFFC66871012}" srcOrd="0" destOrd="4" presId="urn:microsoft.com/office/officeart/2005/8/layout/list1"/>
    <dgm:cxn modelId="{4D04823C-B8BA-4062-B173-E2B191F9CAEB}" type="presOf" srcId="{FA18AD8E-96B9-4933-B3A5-6E86CB583C1D}" destId="{C096DF51-8FBA-4F76-9A03-BFFC66871012}" srcOrd="0" destOrd="6" presId="urn:microsoft.com/office/officeart/2005/8/layout/list1"/>
    <dgm:cxn modelId="{996A8F48-28ED-4E0A-9E51-B9DD4B874DA0}" srcId="{58DE7B91-A32A-4142-A8CE-D8A9E6F472F0}" destId="{1A3E31FB-5DA2-4841-9F01-37F8B89FA8DA}" srcOrd="0" destOrd="0" parTransId="{5E2F31FD-4AD8-4776-A7C7-0D1F3713A7BA}" sibTransId="{5E1A6431-EFD4-4633-A308-8D4637CFE1AE}"/>
    <dgm:cxn modelId="{9DEE1EA8-D6EC-4316-83BD-CEC691E627DE}" srcId="{3D49F5B4-4C82-42D8-BCC2-76196EDFD738}" destId="{8682C29B-61DB-40BB-A8C7-51608BEE7570}" srcOrd="2" destOrd="0" parTransId="{91A7E08A-8B22-4E9A-BE1E-BD8128743C75}" sibTransId="{934D5511-36EA-4372-BF86-594BE64363AE}"/>
    <dgm:cxn modelId="{6635FB33-5063-49C8-AA99-AB42FAD4A206}" srcId="{3D49F5B4-4C82-42D8-BCC2-76196EDFD738}" destId="{58DE7B91-A32A-4142-A8CE-D8A9E6F472F0}" srcOrd="1" destOrd="0" parTransId="{1E29F3D2-DDD8-46E2-A647-1BA3E140320C}" sibTransId="{E2805A24-CC5A-4403-94BA-22713481373F}"/>
    <dgm:cxn modelId="{38982C7D-AC46-41BA-AE69-8A1BEEF76684}" srcId="{47D24AE7-B9A8-479F-BC06-118A362103D7}" destId="{0898AB7A-7A5E-4C69-8380-BDB426200E0E}" srcOrd="0" destOrd="0" parTransId="{9EE6C7A4-A094-4E8E-8BDC-72E9C9265F2A}" sibTransId="{BC981E7C-377E-42D6-A716-1D6E69193277}"/>
    <dgm:cxn modelId="{B3E55FD7-A001-4D51-AF8C-57D1E0883ABD}" type="presOf" srcId="{33526E4C-ED52-4739-8B14-5E9472056736}" destId="{C096DF51-8FBA-4F76-9A03-BFFC66871012}" srcOrd="0" destOrd="2" presId="urn:microsoft.com/office/officeart/2005/8/layout/list1"/>
    <dgm:cxn modelId="{76F9F853-1919-4ECF-AEA1-F3AE6842268F}" type="presOf" srcId="{3D49F5B4-4C82-42D8-BCC2-76196EDFD738}" destId="{1C650DB8-7B30-4580-977C-6299E3FAE24C}" srcOrd="1" destOrd="0" presId="urn:microsoft.com/office/officeart/2005/8/layout/list1"/>
    <dgm:cxn modelId="{737DC921-7938-4CD7-B1F9-6F178BE6CC9A}" type="presOf" srcId="{3D49F5B4-4C82-42D8-BCC2-76196EDFD738}" destId="{EEAC13F2-C971-466E-A608-8F785C72009D}" srcOrd="0" destOrd="0" presId="urn:microsoft.com/office/officeart/2005/8/layout/list1"/>
    <dgm:cxn modelId="{40C3C6F7-F056-4A50-A629-3A10C6559504}" srcId="{25ECADA4-BDCD-4829-9842-2630625B4C67}" destId="{3D49F5B4-4C82-42D8-BCC2-76196EDFD738}" srcOrd="0" destOrd="0" parTransId="{43D526C1-14F6-4C42-B6CE-F806A884F986}" sibTransId="{8C3F29C1-216D-433D-976A-78BC61B99B59}"/>
    <dgm:cxn modelId="{E399CC39-5FE6-4A24-B9E5-F923C3FD6C4B}" type="presOf" srcId="{58DE7B91-A32A-4142-A8CE-D8A9E6F472F0}" destId="{C096DF51-8FBA-4F76-9A03-BFFC66871012}" srcOrd="0" destOrd="3" presId="urn:microsoft.com/office/officeart/2005/8/layout/list1"/>
    <dgm:cxn modelId="{90D24D1F-C1BD-4862-A8AF-82B33A838B98}" type="presOf" srcId="{25ECADA4-BDCD-4829-9842-2630625B4C67}" destId="{52CD1699-6501-4560-B68F-113306544AB7}" srcOrd="0" destOrd="0" presId="urn:microsoft.com/office/officeart/2005/8/layout/list1"/>
    <dgm:cxn modelId="{C67C0DFA-A20C-43AD-A24F-18E596E5B82B}" srcId="{47D24AE7-B9A8-479F-BC06-118A362103D7}" destId="{33526E4C-ED52-4739-8B14-5E9472056736}" srcOrd="1" destOrd="0" parTransId="{A9B2F80F-A6EF-4DE2-A390-B7A3CE60E2B0}" sibTransId="{95C3C039-40A2-43FD-9935-ECC12C7D79A9}"/>
    <dgm:cxn modelId="{F70ADEFA-0119-4020-8C79-1B117DF84734}" type="presParOf" srcId="{52CD1699-6501-4560-B68F-113306544AB7}" destId="{ABD36BD7-38C7-4FA6-97FB-1198BE5D300C}" srcOrd="0" destOrd="0" presId="urn:microsoft.com/office/officeart/2005/8/layout/list1"/>
    <dgm:cxn modelId="{BD39F137-A032-4047-9E12-167BEFB76699}" type="presParOf" srcId="{ABD36BD7-38C7-4FA6-97FB-1198BE5D300C}" destId="{EEAC13F2-C971-466E-A608-8F785C72009D}" srcOrd="0" destOrd="0" presId="urn:microsoft.com/office/officeart/2005/8/layout/list1"/>
    <dgm:cxn modelId="{84A76354-525A-439D-8041-CA1A362B55AE}" type="presParOf" srcId="{ABD36BD7-38C7-4FA6-97FB-1198BE5D300C}" destId="{1C650DB8-7B30-4580-977C-6299E3FAE24C}" srcOrd="1" destOrd="0" presId="urn:microsoft.com/office/officeart/2005/8/layout/list1"/>
    <dgm:cxn modelId="{5F794AB1-63C2-4D20-97FC-261326580060}" type="presParOf" srcId="{52CD1699-6501-4560-B68F-113306544AB7}" destId="{D9133A0F-4647-42B3-92A3-91647135F0F7}" srcOrd="1" destOrd="0" presId="urn:microsoft.com/office/officeart/2005/8/layout/list1"/>
    <dgm:cxn modelId="{4AD89007-9B0F-498E-8103-B553126EC067}" type="presParOf" srcId="{52CD1699-6501-4560-B68F-113306544AB7}" destId="{C096DF51-8FBA-4F76-9A03-BFFC6687101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EF3B131-1EBA-445E-965A-710EFE1A83D0}" type="doc">
      <dgm:prSet loTypeId="urn:microsoft.com/office/officeart/2005/8/layout/list1" loCatId="list" qsTypeId="urn:microsoft.com/office/officeart/2005/8/quickstyle/3d3" qsCatId="3D" csTypeId="urn:microsoft.com/office/officeart/2005/8/colors/accent2_2" csCatId="accent2" phldr="1"/>
      <dgm:spPr/>
      <dgm:t>
        <a:bodyPr/>
        <a:lstStyle/>
        <a:p>
          <a:endParaRPr lang="en-IN"/>
        </a:p>
      </dgm:t>
    </dgm:pt>
    <dgm:pt modelId="{3E2386A4-8A14-4AD3-BE49-88AEDFD25B36}">
      <dgm:prSet phldrT="[Text]" custT="1"/>
      <dgm:spPr/>
      <dgm:t>
        <a:bodyPr/>
        <a:lstStyle/>
        <a:p>
          <a:r>
            <a:rPr lang="en-IN" sz="1400" dirty="0">
              <a:latin typeface="Segoe UI semi light"/>
              <a:cs typeface="Segoe UI Semibold" panose="020B0702040204020203" pitchFamily="34" charset="0"/>
            </a:rPr>
            <a:t>What is Amendments? </a:t>
          </a:r>
          <a:endParaRPr lang="en-IN" sz="1400" dirty="0">
            <a:latin typeface="Segoe UI semi light"/>
          </a:endParaRPr>
        </a:p>
      </dgm:t>
    </dgm:pt>
    <dgm:pt modelId="{9815E377-BD92-49C6-A9D4-6F89244E4659}" type="parTrans" cxnId="{B73228C2-0C99-4C43-963D-4B251619F67E}">
      <dgm:prSet/>
      <dgm:spPr/>
      <dgm:t>
        <a:bodyPr/>
        <a:lstStyle/>
        <a:p>
          <a:endParaRPr lang="en-IN"/>
        </a:p>
      </dgm:t>
    </dgm:pt>
    <dgm:pt modelId="{C4F98BCD-508C-42FD-8C55-2DDC3A366CCB}" type="sibTrans" cxnId="{B73228C2-0C99-4C43-963D-4B251619F67E}">
      <dgm:prSet/>
      <dgm:spPr/>
      <dgm:t>
        <a:bodyPr/>
        <a:lstStyle/>
        <a:p>
          <a:endParaRPr lang="en-IN"/>
        </a:p>
      </dgm:t>
    </dgm:pt>
    <dgm:pt modelId="{019B2A78-1A6B-40D3-835D-CDE260CA2EE4}">
      <dgm:prSet phldrT="[Text]" custT="1"/>
      <dgm:spPr/>
      <dgm:t>
        <a:bodyPr/>
        <a:lstStyle/>
        <a:p>
          <a:r>
            <a:rPr lang="en-US" sz="1400" dirty="0">
              <a:latin typeface="Segoe UI semi light"/>
              <a:cs typeface="Segoe UI Semilight" panose="020B0402040204020203" pitchFamily="34" charset="0"/>
            </a:rPr>
            <a:t>GST returns cannot be amended once after filing; however, invoices / summaries can be amended (Once)</a:t>
          </a:r>
          <a:endParaRPr lang="en-IN" sz="1400" dirty="0">
            <a:latin typeface="Segoe UI semi light"/>
            <a:cs typeface="Segoe UI Semilight" panose="020B0402040204020203" pitchFamily="34" charset="0"/>
          </a:endParaRPr>
        </a:p>
      </dgm:t>
    </dgm:pt>
    <dgm:pt modelId="{B36982CD-DC86-4CDC-91FC-40FB539AC8F0}" type="parTrans" cxnId="{3C97A888-D8C0-454B-9E33-3899824CAB09}">
      <dgm:prSet/>
      <dgm:spPr/>
      <dgm:t>
        <a:bodyPr/>
        <a:lstStyle/>
        <a:p>
          <a:endParaRPr lang="en-IN"/>
        </a:p>
      </dgm:t>
    </dgm:pt>
    <dgm:pt modelId="{057EDB8D-C8A0-4915-8575-7F837F5A1FCE}" type="sibTrans" cxnId="{3C97A888-D8C0-454B-9E33-3899824CAB09}">
      <dgm:prSet/>
      <dgm:spPr/>
      <dgm:t>
        <a:bodyPr/>
        <a:lstStyle/>
        <a:p>
          <a:endParaRPr lang="en-IN"/>
        </a:p>
      </dgm:t>
    </dgm:pt>
    <dgm:pt modelId="{075B74E0-2054-4A98-AC2F-E528C9934519}">
      <dgm:prSet phldrT="[Text]" custT="1"/>
      <dgm:spPr/>
      <dgm:t>
        <a:bodyPr/>
        <a:lstStyle/>
        <a:p>
          <a:r>
            <a:rPr lang="en-US" sz="1400" dirty="0">
              <a:latin typeface="Segoe UI semi light"/>
              <a:cs typeface="Segoe UI Semibold" panose="020B0702040204020203" pitchFamily="34" charset="0"/>
            </a:rPr>
            <a:t>Why Amendment? Purpose</a:t>
          </a:r>
          <a:endParaRPr lang="en-IN" sz="1400" dirty="0">
            <a:latin typeface="Segoe UI semi light"/>
            <a:cs typeface="Segoe UI Semibold" panose="020B0702040204020203" pitchFamily="34" charset="0"/>
          </a:endParaRPr>
        </a:p>
      </dgm:t>
    </dgm:pt>
    <dgm:pt modelId="{3B2779BA-DCFF-489A-A4F7-EE056140B8FE}" type="parTrans" cxnId="{BC5FE580-C79E-482E-B97E-B4EF9040E8B7}">
      <dgm:prSet/>
      <dgm:spPr/>
      <dgm:t>
        <a:bodyPr/>
        <a:lstStyle/>
        <a:p>
          <a:endParaRPr lang="en-IN"/>
        </a:p>
      </dgm:t>
    </dgm:pt>
    <dgm:pt modelId="{0B6E3079-76DA-4D6E-83AE-631077A9D4D1}" type="sibTrans" cxnId="{BC5FE580-C79E-482E-B97E-B4EF9040E8B7}">
      <dgm:prSet/>
      <dgm:spPr/>
      <dgm:t>
        <a:bodyPr/>
        <a:lstStyle/>
        <a:p>
          <a:endParaRPr lang="en-IN"/>
        </a:p>
      </dgm:t>
    </dgm:pt>
    <dgm:pt modelId="{6E377AE1-B518-465F-BD61-9276C2CDB384}">
      <dgm:prSet phldrT="[Text]" custT="1"/>
      <dgm:spPr/>
      <dgm:t>
        <a:bodyPr/>
        <a:lstStyle/>
        <a:p>
          <a:r>
            <a:rPr lang="en-US" sz="1400" dirty="0">
              <a:latin typeface="Segoe UI semi light"/>
              <a:cs typeface="Segoe UI Semilight" panose="020B0402040204020203" pitchFamily="34" charset="0"/>
            </a:rPr>
            <a:t>To address inadvertent errors in reporting</a:t>
          </a:r>
          <a:endParaRPr lang="en-IN" sz="1400" dirty="0">
            <a:latin typeface="Segoe UI semi light"/>
            <a:cs typeface="Segoe UI Semilight" panose="020B0402040204020203" pitchFamily="34" charset="0"/>
          </a:endParaRPr>
        </a:p>
      </dgm:t>
    </dgm:pt>
    <dgm:pt modelId="{5044EA2F-9298-440D-B341-DAB4B359E0CF}" type="parTrans" cxnId="{8F7425E3-D997-429A-9ACB-973334FCDE1F}">
      <dgm:prSet/>
      <dgm:spPr/>
      <dgm:t>
        <a:bodyPr/>
        <a:lstStyle/>
        <a:p>
          <a:endParaRPr lang="en-IN"/>
        </a:p>
      </dgm:t>
    </dgm:pt>
    <dgm:pt modelId="{A152E17A-348F-41A1-8137-0B055ADCB67C}" type="sibTrans" cxnId="{8F7425E3-D997-429A-9ACB-973334FCDE1F}">
      <dgm:prSet/>
      <dgm:spPr/>
      <dgm:t>
        <a:bodyPr/>
        <a:lstStyle/>
        <a:p>
          <a:endParaRPr lang="en-IN"/>
        </a:p>
      </dgm:t>
    </dgm:pt>
    <dgm:pt modelId="{49F0643A-B942-4CE1-AE16-EB36B1A82B89}">
      <dgm:prSet custT="1"/>
      <dgm:spPr/>
      <dgm:t>
        <a:bodyPr/>
        <a:lstStyle/>
        <a:p>
          <a:r>
            <a:rPr lang="en-US" sz="1400" dirty="0">
              <a:latin typeface="Segoe UI semi light"/>
              <a:cs typeface="Segoe UI Semilight" panose="020B0402040204020203" pitchFamily="34" charset="0"/>
            </a:rPr>
            <a:t>Amendment not supported for Document Summary / HSN summary / NIL Summary</a:t>
          </a:r>
        </a:p>
      </dgm:t>
    </dgm:pt>
    <dgm:pt modelId="{4A67CA40-C773-4F76-BB83-7212DDE144C6}" type="parTrans" cxnId="{F188AFC6-DAA7-4283-8938-E98A4D16E862}">
      <dgm:prSet/>
      <dgm:spPr/>
      <dgm:t>
        <a:bodyPr/>
        <a:lstStyle/>
        <a:p>
          <a:endParaRPr lang="en-IN"/>
        </a:p>
      </dgm:t>
    </dgm:pt>
    <dgm:pt modelId="{5CFE1133-F34B-4FAE-A12F-089EF587499D}" type="sibTrans" cxnId="{F188AFC6-DAA7-4283-8938-E98A4D16E862}">
      <dgm:prSet/>
      <dgm:spPr/>
      <dgm:t>
        <a:bodyPr/>
        <a:lstStyle/>
        <a:p>
          <a:endParaRPr lang="en-IN"/>
        </a:p>
      </dgm:t>
    </dgm:pt>
    <dgm:pt modelId="{2E65E9BF-8972-4308-883F-0442D4B2A30C}">
      <dgm:prSet custT="1"/>
      <dgm:spPr/>
      <dgm:t>
        <a:bodyPr/>
        <a:lstStyle/>
        <a:p>
          <a:r>
            <a:rPr lang="en-US" sz="1400" dirty="0">
              <a:latin typeface="Segoe UI semi light"/>
              <a:cs typeface="Segoe UI Semilight" panose="020B0402040204020203" pitchFamily="34" charset="0"/>
            </a:rPr>
            <a:t>Amendment is not to support any business requirement</a:t>
          </a:r>
        </a:p>
      </dgm:t>
    </dgm:pt>
    <dgm:pt modelId="{8A3ADD11-D74C-4579-82F7-AF89676911E4}" type="parTrans" cxnId="{7BA0BDE9-8132-4314-86EF-CDB8315BF550}">
      <dgm:prSet/>
      <dgm:spPr/>
      <dgm:t>
        <a:bodyPr/>
        <a:lstStyle/>
        <a:p>
          <a:endParaRPr lang="en-IN"/>
        </a:p>
      </dgm:t>
    </dgm:pt>
    <dgm:pt modelId="{7327C4B2-7074-4912-AC71-A3A86F944784}" type="sibTrans" cxnId="{7BA0BDE9-8132-4314-86EF-CDB8315BF550}">
      <dgm:prSet/>
      <dgm:spPr/>
      <dgm:t>
        <a:bodyPr/>
        <a:lstStyle/>
        <a:p>
          <a:endParaRPr lang="en-IN"/>
        </a:p>
      </dgm:t>
    </dgm:pt>
    <dgm:pt modelId="{76FD98F0-D20B-4F62-BE0E-E1F83CC80029}">
      <dgm:prSet custT="1"/>
      <dgm:spPr/>
      <dgm:t>
        <a:bodyPr/>
        <a:lstStyle/>
        <a:p>
          <a:r>
            <a:rPr lang="en-US" sz="1400" dirty="0">
              <a:latin typeface="Segoe UI semi light"/>
              <a:cs typeface="Segoe UI Semibold" panose="020B0702040204020203" pitchFamily="34" charset="0"/>
            </a:rPr>
            <a:t>How do we do Amendments? V</a:t>
          </a:r>
          <a:r>
            <a:rPr lang="en-IN" sz="1400" dirty="0">
              <a:latin typeface="Segoe UI semi light"/>
              <a:cs typeface="Segoe UI Semibold" panose="020B0702040204020203" pitchFamily="34" charset="0"/>
            </a:rPr>
            <a:t>alue Proposition</a:t>
          </a:r>
          <a:endParaRPr lang="en-US" sz="1400" dirty="0">
            <a:latin typeface="Segoe UI semi light"/>
          </a:endParaRPr>
        </a:p>
      </dgm:t>
    </dgm:pt>
    <dgm:pt modelId="{4A1CCB61-4B27-45C4-A476-F4F217FB4127}" type="parTrans" cxnId="{A9C7B3EB-0CA6-4D4D-BD28-50857B649D5D}">
      <dgm:prSet/>
      <dgm:spPr/>
      <dgm:t>
        <a:bodyPr/>
        <a:lstStyle/>
        <a:p>
          <a:endParaRPr lang="en-IN"/>
        </a:p>
      </dgm:t>
    </dgm:pt>
    <dgm:pt modelId="{EDE71E16-D1FF-4A84-BF8C-8F6242CD1ACD}" type="sibTrans" cxnId="{A9C7B3EB-0CA6-4D4D-BD28-50857B649D5D}">
      <dgm:prSet/>
      <dgm:spPr/>
      <dgm:t>
        <a:bodyPr/>
        <a:lstStyle/>
        <a:p>
          <a:endParaRPr lang="en-IN"/>
        </a:p>
      </dgm:t>
    </dgm:pt>
    <dgm:pt modelId="{400B11CB-B6E6-4B4C-BECA-CCFEAA8653CF}">
      <dgm:prSet custT="1"/>
      <dgm:spPr/>
      <dgm:t>
        <a:bodyPr/>
        <a:lstStyle/>
        <a:p>
          <a:r>
            <a:rPr lang="en-US" sz="1400" dirty="0">
              <a:latin typeface="Segoe UI semi light"/>
              <a:cs typeface="Segoe UI Semilight" panose="020B0402040204020203" pitchFamily="34" charset="0"/>
            </a:rPr>
            <a:t>User only modifies voucher, system take care of impact in returns </a:t>
          </a:r>
        </a:p>
      </dgm:t>
    </dgm:pt>
    <dgm:pt modelId="{E596A483-B9D6-420A-80D7-4B3F11DDCB54}" type="parTrans" cxnId="{EA36C9EA-099D-4688-9789-650276492771}">
      <dgm:prSet/>
      <dgm:spPr/>
      <dgm:t>
        <a:bodyPr/>
        <a:lstStyle/>
        <a:p>
          <a:endParaRPr lang="en-IN"/>
        </a:p>
      </dgm:t>
    </dgm:pt>
    <dgm:pt modelId="{BE61EEA7-3DDB-4E2E-9C96-662880C4446A}" type="sibTrans" cxnId="{EA36C9EA-099D-4688-9789-650276492771}">
      <dgm:prSet/>
      <dgm:spPr/>
      <dgm:t>
        <a:bodyPr/>
        <a:lstStyle/>
        <a:p>
          <a:endParaRPr lang="en-IN"/>
        </a:p>
      </dgm:t>
    </dgm:pt>
    <dgm:pt modelId="{D9C7A161-6027-45E5-9043-67F1ED0D0576}">
      <dgm:prSet custT="1"/>
      <dgm:spPr/>
      <dgm:t>
        <a:bodyPr/>
        <a:lstStyle/>
        <a:p>
          <a:pPr>
            <a:buFont typeface="Wingdings" panose="05000000000000000000" pitchFamily="2" charset="2"/>
            <a:buChar char="ü"/>
          </a:pPr>
          <a:r>
            <a:rPr lang="en-US" sz="1400" dirty="0">
              <a:latin typeface="Segoe UI semi light"/>
              <a:cs typeface="Segoe UI Semilight" panose="020B0402040204020203" pitchFamily="34" charset="0"/>
            </a:rPr>
            <a:t>Full value in GSTR 1</a:t>
          </a:r>
        </a:p>
      </dgm:t>
    </dgm:pt>
    <dgm:pt modelId="{73520104-D9D9-473A-A8A8-DCA59C8CE7A0}" type="parTrans" cxnId="{3CD360C7-BF6A-4CB5-B480-E2E75617FAE7}">
      <dgm:prSet/>
      <dgm:spPr/>
      <dgm:t>
        <a:bodyPr/>
        <a:lstStyle/>
        <a:p>
          <a:endParaRPr lang="en-IN"/>
        </a:p>
      </dgm:t>
    </dgm:pt>
    <dgm:pt modelId="{97A34954-EDB9-4B27-907F-7917E4BB6BC7}" type="sibTrans" cxnId="{3CD360C7-BF6A-4CB5-B480-E2E75617FAE7}">
      <dgm:prSet/>
      <dgm:spPr/>
      <dgm:t>
        <a:bodyPr/>
        <a:lstStyle/>
        <a:p>
          <a:endParaRPr lang="en-IN"/>
        </a:p>
      </dgm:t>
    </dgm:pt>
    <dgm:pt modelId="{256249CB-8EF0-40FC-B1DF-17D87A413417}">
      <dgm:prSet custT="1"/>
      <dgm:spPr/>
      <dgm:t>
        <a:bodyPr/>
        <a:lstStyle/>
        <a:p>
          <a:pPr>
            <a:buFont typeface="Wingdings" panose="05000000000000000000" pitchFamily="2" charset="2"/>
            <a:buChar char="ü"/>
          </a:pPr>
          <a:r>
            <a:rPr lang="en-US" sz="1400" dirty="0">
              <a:latin typeface="Segoe UI semi light"/>
              <a:cs typeface="Segoe UI Semilight" panose="020B0402040204020203" pitchFamily="34" charset="0"/>
            </a:rPr>
            <a:t>Delta in GSTR 3B</a:t>
          </a:r>
        </a:p>
      </dgm:t>
    </dgm:pt>
    <dgm:pt modelId="{AFE031EF-3834-47E6-B920-76953FA06EE5}" type="parTrans" cxnId="{0D3318C2-A1FA-4E6A-83C0-8AE43BA2A037}">
      <dgm:prSet/>
      <dgm:spPr/>
      <dgm:t>
        <a:bodyPr/>
        <a:lstStyle/>
        <a:p>
          <a:endParaRPr lang="en-IN"/>
        </a:p>
      </dgm:t>
    </dgm:pt>
    <dgm:pt modelId="{A32DCCEB-1691-48AE-A143-C568974595BA}" type="sibTrans" cxnId="{0D3318C2-A1FA-4E6A-83C0-8AE43BA2A037}">
      <dgm:prSet/>
      <dgm:spPr/>
      <dgm:t>
        <a:bodyPr/>
        <a:lstStyle/>
        <a:p>
          <a:endParaRPr lang="en-IN"/>
        </a:p>
      </dgm:t>
    </dgm:pt>
    <dgm:pt modelId="{E209F65B-1A3A-418D-94EA-8C47224217C6}">
      <dgm:prSet custT="1"/>
      <dgm:spPr/>
      <dgm:t>
        <a:bodyPr/>
        <a:lstStyle/>
        <a:p>
          <a:r>
            <a:rPr lang="en-US" sz="1400" dirty="0">
              <a:latin typeface="Segoe UI semi light"/>
              <a:cs typeface="Segoe UI Semilight" panose="020B0402040204020203" pitchFamily="34" charset="0"/>
            </a:rPr>
            <a:t>No requirement to “flag” or pass JV</a:t>
          </a:r>
        </a:p>
      </dgm:t>
    </dgm:pt>
    <dgm:pt modelId="{B6F7E324-2D8A-4B3A-AE9A-E18B0E6FE69A}" type="parTrans" cxnId="{60ABDC94-BD11-45ED-B727-C925AD75B8BF}">
      <dgm:prSet/>
      <dgm:spPr/>
      <dgm:t>
        <a:bodyPr/>
        <a:lstStyle/>
        <a:p>
          <a:endParaRPr lang="en-IN"/>
        </a:p>
      </dgm:t>
    </dgm:pt>
    <dgm:pt modelId="{87389CDE-3AC4-44C2-96B4-C06932FFA58C}" type="sibTrans" cxnId="{60ABDC94-BD11-45ED-B727-C925AD75B8BF}">
      <dgm:prSet/>
      <dgm:spPr/>
      <dgm:t>
        <a:bodyPr/>
        <a:lstStyle/>
        <a:p>
          <a:endParaRPr lang="en-IN"/>
        </a:p>
      </dgm:t>
    </dgm:pt>
    <dgm:pt modelId="{6D9F155D-6943-4C32-B2E2-BB718D1D1E42}">
      <dgm:prSet custT="1"/>
      <dgm:spPr/>
      <dgm:t>
        <a:bodyPr/>
        <a:lstStyle/>
        <a:p>
          <a:r>
            <a:rPr lang="en-US" sz="1400" dirty="0">
              <a:latin typeface="Segoe UI semi light"/>
              <a:cs typeface="Segoe UI Semilight" panose="020B0402040204020203" pitchFamily="34" charset="0"/>
            </a:rPr>
            <a:t>No requirement to ‘remember’ all complexity absorbed by Tally</a:t>
          </a:r>
        </a:p>
      </dgm:t>
    </dgm:pt>
    <dgm:pt modelId="{1AB8BB35-70F0-4F92-92E1-96B6FFB79965}" type="parTrans" cxnId="{67D66A4F-00AB-4FF2-A65F-FE0D8D4DE81A}">
      <dgm:prSet/>
      <dgm:spPr/>
      <dgm:t>
        <a:bodyPr/>
        <a:lstStyle/>
        <a:p>
          <a:endParaRPr lang="en-IN"/>
        </a:p>
      </dgm:t>
    </dgm:pt>
    <dgm:pt modelId="{04C8CB56-D57D-4864-A990-52D830BF82A6}" type="sibTrans" cxnId="{67D66A4F-00AB-4FF2-A65F-FE0D8D4DE81A}">
      <dgm:prSet/>
      <dgm:spPr/>
      <dgm:t>
        <a:bodyPr/>
        <a:lstStyle/>
        <a:p>
          <a:endParaRPr lang="en-IN"/>
        </a:p>
      </dgm:t>
    </dgm:pt>
    <dgm:pt modelId="{527A3E30-2537-4EBA-A01E-E806D2C8BDD9}" type="pres">
      <dgm:prSet presAssocID="{DEF3B131-1EBA-445E-965A-710EFE1A83D0}" presName="linear" presStyleCnt="0">
        <dgm:presLayoutVars>
          <dgm:dir/>
          <dgm:animLvl val="lvl"/>
          <dgm:resizeHandles val="exact"/>
        </dgm:presLayoutVars>
      </dgm:prSet>
      <dgm:spPr/>
      <dgm:t>
        <a:bodyPr/>
        <a:lstStyle/>
        <a:p>
          <a:endParaRPr lang="en-US"/>
        </a:p>
      </dgm:t>
    </dgm:pt>
    <dgm:pt modelId="{1F81A96E-3CEF-4E79-B2AD-87C52D837774}" type="pres">
      <dgm:prSet presAssocID="{3E2386A4-8A14-4AD3-BE49-88AEDFD25B36}" presName="parentLin" presStyleCnt="0"/>
      <dgm:spPr/>
    </dgm:pt>
    <dgm:pt modelId="{64A58C84-A05E-46B3-9002-D04E127ED23D}" type="pres">
      <dgm:prSet presAssocID="{3E2386A4-8A14-4AD3-BE49-88AEDFD25B36}" presName="parentLeftMargin" presStyleLbl="node1" presStyleIdx="0" presStyleCnt="3"/>
      <dgm:spPr/>
      <dgm:t>
        <a:bodyPr/>
        <a:lstStyle/>
        <a:p>
          <a:endParaRPr lang="en-US"/>
        </a:p>
      </dgm:t>
    </dgm:pt>
    <dgm:pt modelId="{3B59D272-E776-4747-8FAB-E278E65666B9}" type="pres">
      <dgm:prSet presAssocID="{3E2386A4-8A14-4AD3-BE49-88AEDFD25B36}" presName="parentText" presStyleLbl="node1" presStyleIdx="0" presStyleCnt="3">
        <dgm:presLayoutVars>
          <dgm:chMax val="0"/>
          <dgm:bulletEnabled val="1"/>
        </dgm:presLayoutVars>
      </dgm:prSet>
      <dgm:spPr/>
      <dgm:t>
        <a:bodyPr/>
        <a:lstStyle/>
        <a:p>
          <a:endParaRPr lang="en-US"/>
        </a:p>
      </dgm:t>
    </dgm:pt>
    <dgm:pt modelId="{8ECD4271-02CF-448E-8494-308C53585870}" type="pres">
      <dgm:prSet presAssocID="{3E2386A4-8A14-4AD3-BE49-88AEDFD25B36}" presName="negativeSpace" presStyleCnt="0"/>
      <dgm:spPr/>
    </dgm:pt>
    <dgm:pt modelId="{F98B71C5-427C-495E-88C3-145D2B9A11FD}" type="pres">
      <dgm:prSet presAssocID="{3E2386A4-8A14-4AD3-BE49-88AEDFD25B36}" presName="childText" presStyleLbl="conFgAcc1" presStyleIdx="0" presStyleCnt="3">
        <dgm:presLayoutVars>
          <dgm:bulletEnabled val="1"/>
        </dgm:presLayoutVars>
      </dgm:prSet>
      <dgm:spPr/>
      <dgm:t>
        <a:bodyPr/>
        <a:lstStyle/>
        <a:p>
          <a:endParaRPr lang="en-US"/>
        </a:p>
      </dgm:t>
    </dgm:pt>
    <dgm:pt modelId="{C51C0352-DF0A-438E-92F0-1E29A1CFE391}" type="pres">
      <dgm:prSet presAssocID="{C4F98BCD-508C-42FD-8C55-2DDC3A366CCB}" presName="spaceBetweenRectangles" presStyleCnt="0"/>
      <dgm:spPr/>
    </dgm:pt>
    <dgm:pt modelId="{A7211F95-C07B-462F-8939-B0C21C6BDBB6}" type="pres">
      <dgm:prSet presAssocID="{075B74E0-2054-4A98-AC2F-E528C9934519}" presName="parentLin" presStyleCnt="0"/>
      <dgm:spPr/>
    </dgm:pt>
    <dgm:pt modelId="{4950C099-03F1-41EF-817A-8AC8B2352FEB}" type="pres">
      <dgm:prSet presAssocID="{075B74E0-2054-4A98-AC2F-E528C9934519}" presName="parentLeftMargin" presStyleLbl="node1" presStyleIdx="0" presStyleCnt="3"/>
      <dgm:spPr/>
      <dgm:t>
        <a:bodyPr/>
        <a:lstStyle/>
        <a:p>
          <a:endParaRPr lang="en-US"/>
        </a:p>
      </dgm:t>
    </dgm:pt>
    <dgm:pt modelId="{732B7450-E112-4617-B648-61E8EFCB0AF2}" type="pres">
      <dgm:prSet presAssocID="{075B74E0-2054-4A98-AC2F-E528C9934519}" presName="parentText" presStyleLbl="node1" presStyleIdx="1" presStyleCnt="3">
        <dgm:presLayoutVars>
          <dgm:chMax val="0"/>
          <dgm:bulletEnabled val="1"/>
        </dgm:presLayoutVars>
      </dgm:prSet>
      <dgm:spPr/>
      <dgm:t>
        <a:bodyPr/>
        <a:lstStyle/>
        <a:p>
          <a:endParaRPr lang="en-US"/>
        </a:p>
      </dgm:t>
    </dgm:pt>
    <dgm:pt modelId="{D612B0FC-4E5D-4709-97A9-D0217EFE9530}" type="pres">
      <dgm:prSet presAssocID="{075B74E0-2054-4A98-AC2F-E528C9934519}" presName="negativeSpace" presStyleCnt="0"/>
      <dgm:spPr/>
    </dgm:pt>
    <dgm:pt modelId="{60A3D77E-03D7-4D63-BFB8-BFE4591AA6B6}" type="pres">
      <dgm:prSet presAssocID="{075B74E0-2054-4A98-AC2F-E528C9934519}" presName="childText" presStyleLbl="conFgAcc1" presStyleIdx="1" presStyleCnt="3">
        <dgm:presLayoutVars>
          <dgm:bulletEnabled val="1"/>
        </dgm:presLayoutVars>
      </dgm:prSet>
      <dgm:spPr/>
      <dgm:t>
        <a:bodyPr/>
        <a:lstStyle/>
        <a:p>
          <a:endParaRPr lang="en-US"/>
        </a:p>
      </dgm:t>
    </dgm:pt>
    <dgm:pt modelId="{A5C854F6-2B2E-4441-993C-0415B8B8A69C}" type="pres">
      <dgm:prSet presAssocID="{0B6E3079-76DA-4D6E-83AE-631077A9D4D1}" presName="spaceBetweenRectangles" presStyleCnt="0"/>
      <dgm:spPr/>
    </dgm:pt>
    <dgm:pt modelId="{D1950655-AF00-4270-BBF6-C2EB11DF116F}" type="pres">
      <dgm:prSet presAssocID="{76FD98F0-D20B-4F62-BE0E-E1F83CC80029}" presName="parentLin" presStyleCnt="0"/>
      <dgm:spPr/>
    </dgm:pt>
    <dgm:pt modelId="{D6F4D8BA-B102-439D-B8D1-9DAEC841A7DB}" type="pres">
      <dgm:prSet presAssocID="{76FD98F0-D20B-4F62-BE0E-E1F83CC80029}" presName="parentLeftMargin" presStyleLbl="node1" presStyleIdx="1" presStyleCnt="3"/>
      <dgm:spPr/>
      <dgm:t>
        <a:bodyPr/>
        <a:lstStyle/>
        <a:p>
          <a:endParaRPr lang="en-US"/>
        </a:p>
      </dgm:t>
    </dgm:pt>
    <dgm:pt modelId="{B436A0A6-0898-4EC4-BA58-62146B5A8A49}" type="pres">
      <dgm:prSet presAssocID="{76FD98F0-D20B-4F62-BE0E-E1F83CC80029}" presName="parentText" presStyleLbl="node1" presStyleIdx="2" presStyleCnt="3">
        <dgm:presLayoutVars>
          <dgm:chMax val="0"/>
          <dgm:bulletEnabled val="1"/>
        </dgm:presLayoutVars>
      </dgm:prSet>
      <dgm:spPr/>
      <dgm:t>
        <a:bodyPr/>
        <a:lstStyle/>
        <a:p>
          <a:endParaRPr lang="en-US"/>
        </a:p>
      </dgm:t>
    </dgm:pt>
    <dgm:pt modelId="{DD271264-4400-4B59-B6C7-AA7182454B75}" type="pres">
      <dgm:prSet presAssocID="{76FD98F0-D20B-4F62-BE0E-E1F83CC80029}" presName="negativeSpace" presStyleCnt="0"/>
      <dgm:spPr/>
    </dgm:pt>
    <dgm:pt modelId="{A32B1EEF-6FC9-407F-BA46-31380F069E82}" type="pres">
      <dgm:prSet presAssocID="{76FD98F0-D20B-4F62-BE0E-E1F83CC80029}" presName="childText" presStyleLbl="conFgAcc1" presStyleIdx="2" presStyleCnt="3">
        <dgm:presLayoutVars>
          <dgm:bulletEnabled val="1"/>
        </dgm:presLayoutVars>
      </dgm:prSet>
      <dgm:spPr/>
      <dgm:t>
        <a:bodyPr/>
        <a:lstStyle/>
        <a:p>
          <a:endParaRPr lang="en-US"/>
        </a:p>
      </dgm:t>
    </dgm:pt>
  </dgm:ptLst>
  <dgm:cxnLst>
    <dgm:cxn modelId="{0D3318C2-A1FA-4E6A-83C0-8AE43BA2A037}" srcId="{400B11CB-B6E6-4B4C-BECA-CCFEAA8653CF}" destId="{256249CB-8EF0-40FC-B1DF-17D87A413417}" srcOrd="1" destOrd="0" parTransId="{AFE031EF-3834-47E6-B920-76953FA06EE5}" sibTransId="{A32DCCEB-1691-48AE-A143-C568974595BA}"/>
    <dgm:cxn modelId="{4F40CCE8-53B2-4077-BCD7-60A63A6A152F}" type="presOf" srcId="{075B74E0-2054-4A98-AC2F-E528C9934519}" destId="{4950C099-03F1-41EF-817A-8AC8B2352FEB}" srcOrd="0" destOrd="0" presId="urn:microsoft.com/office/officeart/2005/8/layout/list1"/>
    <dgm:cxn modelId="{3C97A888-D8C0-454B-9E33-3899824CAB09}" srcId="{3E2386A4-8A14-4AD3-BE49-88AEDFD25B36}" destId="{019B2A78-1A6B-40D3-835D-CDE260CA2EE4}" srcOrd="0" destOrd="0" parTransId="{B36982CD-DC86-4CDC-91FC-40FB539AC8F0}" sibTransId="{057EDB8D-C8A0-4915-8575-7F837F5A1FCE}"/>
    <dgm:cxn modelId="{BC5FE580-C79E-482E-B97E-B4EF9040E8B7}" srcId="{DEF3B131-1EBA-445E-965A-710EFE1A83D0}" destId="{075B74E0-2054-4A98-AC2F-E528C9934519}" srcOrd="1" destOrd="0" parTransId="{3B2779BA-DCFF-489A-A4F7-EE056140B8FE}" sibTransId="{0B6E3079-76DA-4D6E-83AE-631077A9D4D1}"/>
    <dgm:cxn modelId="{7D394538-A80D-4268-930A-632E36574940}" type="presOf" srcId="{76FD98F0-D20B-4F62-BE0E-E1F83CC80029}" destId="{B436A0A6-0898-4EC4-BA58-62146B5A8A49}" srcOrd="1" destOrd="0" presId="urn:microsoft.com/office/officeart/2005/8/layout/list1"/>
    <dgm:cxn modelId="{A9C7B3EB-0CA6-4D4D-BD28-50857B649D5D}" srcId="{DEF3B131-1EBA-445E-965A-710EFE1A83D0}" destId="{76FD98F0-D20B-4F62-BE0E-E1F83CC80029}" srcOrd="2" destOrd="0" parTransId="{4A1CCB61-4B27-45C4-A476-F4F217FB4127}" sibTransId="{EDE71E16-D1FF-4A84-BF8C-8F6242CD1ACD}"/>
    <dgm:cxn modelId="{8ADBF967-E99F-46A1-983B-BD9F0C7150ED}" type="presOf" srcId="{6D9F155D-6943-4C32-B2E2-BB718D1D1E42}" destId="{A32B1EEF-6FC9-407F-BA46-31380F069E82}" srcOrd="0" destOrd="4" presId="urn:microsoft.com/office/officeart/2005/8/layout/list1"/>
    <dgm:cxn modelId="{F6114466-C77B-481D-A52F-1043D30B9433}" type="presOf" srcId="{6E377AE1-B518-465F-BD61-9276C2CDB384}" destId="{60A3D77E-03D7-4D63-BFB8-BFE4591AA6B6}" srcOrd="0" destOrd="0" presId="urn:microsoft.com/office/officeart/2005/8/layout/list1"/>
    <dgm:cxn modelId="{8F7425E3-D997-429A-9ACB-973334FCDE1F}" srcId="{075B74E0-2054-4A98-AC2F-E528C9934519}" destId="{6E377AE1-B518-465F-BD61-9276C2CDB384}" srcOrd="0" destOrd="0" parTransId="{5044EA2F-9298-440D-B341-DAB4B359E0CF}" sibTransId="{A152E17A-348F-41A1-8137-0B055ADCB67C}"/>
    <dgm:cxn modelId="{484DFC75-79A2-4C12-8DB2-AEA20C4E746F}" type="presOf" srcId="{76FD98F0-D20B-4F62-BE0E-E1F83CC80029}" destId="{D6F4D8BA-B102-439D-B8D1-9DAEC841A7DB}" srcOrd="0" destOrd="0" presId="urn:microsoft.com/office/officeart/2005/8/layout/list1"/>
    <dgm:cxn modelId="{86EB4201-3F63-4352-9884-CF14BFD3F7E5}" type="presOf" srcId="{075B74E0-2054-4A98-AC2F-E528C9934519}" destId="{732B7450-E112-4617-B648-61E8EFCB0AF2}" srcOrd="1" destOrd="0" presId="urn:microsoft.com/office/officeart/2005/8/layout/list1"/>
    <dgm:cxn modelId="{F188AFC6-DAA7-4283-8938-E98A4D16E862}" srcId="{3E2386A4-8A14-4AD3-BE49-88AEDFD25B36}" destId="{49F0643A-B942-4CE1-AE16-EB36B1A82B89}" srcOrd="1" destOrd="0" parTransId="{4A67CA40-C773-4F76-BB83-7212DDE144C6}" sibTransId="{5CFE1133-F34B-4FAE-A12F-089EF587499D}"/>
    <dgm:cxn modelId="{E619E91A-474F-4598-92E5-9B3BF19E138C}" type="presOf" srcId="{49F0643A-B942-4CE1-AE16-EB36B1A82B89}" destId="{F98B71C5-427C-495E-88C3-145D2B9A11FD}" srcOrd="0" destOrd="1" presId="urn:microsoft.com/office/officeart/2005/8/layout/list1"/>
    <dgm:cxn modelId="{EA36C9EA-099D-4688-9789-650276492771}" srcId="{76FD98F0-D20B-4F62-BE0E-E1F83CC80029}" destId="{400B11CB-B6E6-4B4C-BECA-CCFEAA8653CF}" srcOrd="0" destOrd="0" parTransId="{E596A483-B9D6-420A-80D7-4B3F11DDCB54}" sibTransId="{BE61EEA7-3DDB-4E2E-9C96-662880C4446A}"/>
    <dgm:cxn modelId="{67D66A4F-00AB-4FF2-A65F-FE0D8D4DE81A}" srcId="{76FD98F0-D20B-4F62-BE0E-E1F83CC80029}" destId="{6D9F155D-6943-4C32-B2E2-BB718D1D1E42}" srcOrd="2" destOrd="0" parTransId="{1AB8BB35-70F0-4F92-92E1-96B6FFB79965}" sibTransId="{04C8CB56-D57D-4864-A990-52D830BF82A6}"/>
    <dgm:cxn modelId="{B73228C2-0C99-4C43-963D-4B251619F67E}" srcId="{DEF3B131-1EBA-445E-965A-710EFE1A83D0}" destId="{3E2386A4-8A14-4AD3-BE49-88AEDFD25B36}" srcOrd="0" destOrd="0" parTransId="{9815E377-BD92-49C6-A9D4-6F89244E4659}" sibTransId="{C4F98BCD-508C-42FD-8C55-2DDC3A366CCB}"/>
    <dgm:cxn modelId="{83CB214A-7DB1-43B3-8830-3C925DF0CA77}" type="presOf" srcId="{2E65E9BF-8972-4308-883F-0442D4B2A30C}" destId="{60A3D77E-03D7-4D63-BFB8-BFE4591AA6B6}" srcOrd="0" destOrd="1" presId="urn:microsoft.com/office/officeart/2005/8/layout/list1"/>
    <dgm:cxn modelId="{B87E08E6-974D-478A-84EA-DF10C6A55DFB}" type="presOf" srcId="{400B11CB-B6E6-4B4C-BECA-CCFEAA8653CF}" destId="{A32B1EEF-6FC9-407F-BA46-31380F069E82}" srcOrd="0" destOrd="0" presId="urn:microsoft.com/office/officeart/2005/8/layout/list1"/>
    <dgm:cxn modelId="{A6F0DC7D-D3BC-45E9-9C3A-F28F847EC4B7}" type="presOf" srcId="{D9C7A161-6027-45E5-9043-67F1ED0D0576}" destId="{A32B1EEF-6FC9-407F-BA46-31380F069E82}" srcOrd="0" destOrd="1" presId="urn:microsoft.com/office/officeart/2005/8/layout/list1"/>
    <dgm:cxn modelId="{F9704C29-F3AF-4D70-A6C9-E8AC62871E9B}" type="presOf" srcId="{DEF3B131-1EBA-445E-965A-710EFE1A83D0}" destId="{527A3E30-2537-4EBA-A01E-E806D2C8BDD9}" srcOrd="0" destOrd="0" presId="urn:microsoft.com/office/officeart/2005/8/layout/list1"/>
    <dgm:cxn modelId="{420D58DA-86F1-4974-8DF2-635B63A186A5}" type="presOf" srcId="{3E2386A4-8A14-4AD3-BE49-88AEDFD25B36}" destId="{64A58C84-A05E-46B3-9002-D04E127ED23D}" srcOrd="0" destOrd="0" presId="urn:microsoft.com/office/officeart/2005/8/layout/list1"/>
    <dgm:cxn modelId="{80288B65-5724-40DF-94E6-4E1A50DD96EE}" type="presOf" srcId="{019B2A78-1A6B-40D3-835D-CDE260CA2EE4}" destId="{F98B71C5-427C-495E-88C3-145D2B9A11FD}" srcOrd="0" destOrd="0" presId="urn:microsoft.com/office/officeart/2005/8/layout/list1"/>
    <dgm:cxn modelId="{3CD360C7-BF6A-4CB5-B480-E2E75617FAE7}" srcId="{400B11CB-B6E6-4B4C-BECA-CCFEAA8653CF}" destId="{D9C7A161-6027-45E5-9043-67F1ED0D0576}" srcOrd="0" destOrd="0" parTransId="{73520104-D9D9-473A-A8A8-DCA59C8CE7A0}" sibTransId="{97A34954-EDB9-4B27-907F-7917E4BB6BC7}"/>
    <dgm:cxn modelId="{24786D1D-D33E-43EF-BBD4-E689AA17C5ED}" type="presOf" srcId="{3E2386A4-8A14-4AD3-BE49-88AEDFD25B36}" destId="{3B59D272-E776-4747-8FAB-E278E65666B9}" srcOrd="1" destOrd="0" presId="urn:microsoft.com/office/officeart/2005/8/layout/list1"/>
    <dgm:cxn modelId="{D3805D83-4750-4EE3-A6A2-EA70EEAFB22B}" type="presOf" srcId="{E209F65B-1A3A-418D-94EA-8C47224217C6}" destId="{A32B1EEF-6FC9-407F-BA46-31380F069E82}" srcOrd="0" destOrd="3" presId="urn:microsoft.com/office/officeart/2005/8/layout/list1"/>
    <dgm:cxn modelId="{7103216D-7570-498C-BA20-8D7B72BBA4F2}" type="presOf" srcId="{256249CB-8EF0-40FC-B1DF-17D87A413417}" destId="{A32B1EEF-6FC9-407F-BA46-31380F069E82}" srcOrd="0" destOrd="2" presId="urn:microsoft.com/office/officeart/2005/8/layout/list1"/>
    <dgm:cxn modelId="{60ABDC94-BD11-45ED-B727-C925AD75B8BF}" srcId="{76FD98F0-D20B-4F62-BE0E-E1F83CC80029}" destId="{E209F65B-1A3A-418D-94EA-8C47224217C6}" srcOrd="1" destOrd="0" parTransId="{B6F7E324-2D8A-4B3A-AE9A-E18B0E6FE69A}" sibTransId="{87389CDE-3AC4-44C2-96B4-C06932FFA58C}"/>
    <dgm:cxn modelId="{7BA0BDE9-8132-4314-86EF-CDB8315BF550}" srcId="{075B74E0-2054-4A98-AC2F-E528C9934519}" destId="{2E65E9BF-8972-4308-883F-0442D4B2A30C}" srcOrd="1" destOrd="0" parTransId="{8A3ADD11-D74C-4579-82F7-AF89676911E4}" sibTransId="{7327C4B2-7074-4912-AC71-A3A86F944784}"/>
    <dgm:cxn modelId="{474D9850-B237-4644-B7A0-9EE9A6D201E4}" type="presParOf" srcId="{527A3E30-2537-4EBA-A01E-E806D2C8BDD9}" destId="{1F81A96E-3CEF-4E79-B2AD-87C52D837774}" srcOrd="0" destOrd="0" presId="urn:microsoft.com/office/officeart/2005/8/layout/list1"/>
    <dgm:cxn modelId="{9B4ADBD7-3FDD-4FA0-9EDE-FD09D54B0ACB}" type="presParOf" srcId="{1F81A96E-3CEF-4E79-B2AD-87C52D837774}" destId="{64A58C84-A05E-46B3-9002-D04E127ED23D}" srcOrd="0" destOrd="0" presId="urn:microsoft.com/office/officeart/2005/8/layout/list1"/>
    <dgm:cxn modelId="{D5D05F1F-6D3B-40D1-9988-28536B137531}" type="presParOf" srcId="{1F81A96E-3CEF-4E79-B2AD-87C52D837774}" destId="{3B59D272-E776-4747-8FAB-E278E65666B9}" srcOrd="1" destOrd="0" presId="urn:microsoft.com/office/officeart/2005/8/layout/list1"/>
    <dgm:cxn modelId="{53D042DD-6FD5-4689-A5B8-57B9B891D760}" type="presParOf" srcId="{527A3E30-2537-4EBA-A01E-E806D2C8BDD9}" destId="{8ECD4271-02CF-448E-8494-308C53585870}" srcOrd="1" destOrd="0" presId="urn:microsoft.com/office/officeart/2005/8/layout/list1"/>
    <dgm:cxn modelId="{D59D93B0-CF6F-4DF0-8ADA-E02D25607E2B}" type="presParOf" srcId="{527A3E30-2537-4EBA-A01E-E806D2C8BDD9}" destId="{F98B71C5-427C-495E-88C3-145D2B9A11FD}" srcOrd="2" destOrd="0" presId="urn:microsoft.com/office/officeart/2005/8/layout/list1"/>
    <dgm:cxn modelId="{AFBBD625-C4D8-4E71-B444-1FD684A85756}" type="presParOf" srcId="{527A3E30-2537-4EBA-A01E-E806D2C8BDD9}" destId="{C51C0352-DF0A-438E-92F0-1E29A1CFE391}" srcOrd="3" destOrd="0" presId="urn:microsoft.com/office/officeart/2005/8/layout/list1"/>
    <dgm:cxn modelId="{AE1C304C-F99A-46B8-8C77-927672CCFD82}" type="presParOf" srcId="{527A3E30-2537-4EBA-A01E-E806D2C8BDD9}" destId="{A7211F95-C07B-462F-8939-B0C21C6BDBB6}" srcOrd="4" destOrd="0" presId="urn:microsoft.com/office/officeart/2005/8/layout/list1"/>
    <dgm:cxn modelId="{08D919DF-48FA-44EF-9B98-FD0E405E8EBE}" type="presParOf" srcId="{A7211F95-C07B-462F-8939-B0C21C6BDBB6}" destId="{4950C099-03F1-41EF-817A-8AC8B2352FEB}" srcOrd="0" destOrd="0" presId="urn:microsoft.com/office/officeart/2005/8/layout/list1"/>
    <dgm:cxn modelId="{570C1157-79B4-4BA4-A127-6508F765BC5E}" type="presParOf" srcId="{A7211F95-C07B-462F-8939-B0C21C6BDBB6}" destId="{732B7450-E112-4617-B648-61E8EFCB0AF2}" srcOrd="1" destOrd="0" presId="urn:microsoft.com/office/officeart/2005/8/layout/list1"/>
    <dgm:cxn modelId="{C21AD246-D8B8-4AC0-8D85-1EA090807784}" type="presParOf" srcId="{527A3E30-2537-4EBA-A01E-E806D2C8BDD9}" destId="{D612B0FC-4E5D-4709-97A9-D0217EFE9530}" srcOrd="5" destOrd="0" presId="urn:microsoft.com/office/officeart/2005/8/layout/list1"/>
    <dgm:cxn modelId="{ADF55648-298B-40F2-8A8B-41B535524BE5}" type="presParOf" srcId="{527A3E30-2537-4EBA-A01E-E806D2C8BDD9}" destId="{60A3D77E-03D7-4D63-BFB8-BFE4591AA6B6}" srcOrd="6" destOrd="0" presId="urn:microsoft.com/office/officeart/2005/8/layout/list1"/>
    <dgm:cxn modelId="{E0E43846-7DB7-40B5-A351-4C89C6BE4E4D}" type="presParOf" srcId="{527A3E30-2537-4EBA-A01E-E806D2C8BDD9}" destId="{A5C854F6-2B2E-4441-993C-0415B8B8A69C}" srcOrd="7" destOrd="0" presId="urn:microsoft.com/office/officeart/2005/8/layout/list1"/>
    <dgm:cxn modelId="{3111240D-89C3-49F7-8035-A3AE44DE5F18}" type="presParOf" srcId="{527A3E30-2537-4EBA-A01E-E806D2C8BDD9}" destId="{D1950655-AF00-4270-BBF6-C2EB11DF116F}" srcOrd="8" destOrd="0" presId="urn:microsoft.com/office/officeart/2005/8/layout/list1"/>
    <dgm:cxn modelId="{E058F5AE-3C02-4EF7-9F0C-C0792EFB61B5}" type="presParOf" srcId="{D1950655-AF00-4270-BBF6-C2EB11DF116F}" destId="{D6F4D8BA-B102-439D-B8D1-9DAEC841A7DB}" srcOrd="0" destOrd="0" presId="urn:microsoft.com/office/officeart/2005/8/layout/list1"/>
    <dgm:cxn modelId="{6A0F482F-CBC0-4708-80F9-BEB874EE4CD4}" type="presParOf" srcId="{D1950655-AF00-4270-BBF6-C2EB11DF116F}" destId="{B436A0A6-0898-4EC4-BA58-62146B5A8A49}" srcOrd="1" destOrd="0" presId="urn:microsoft.com/office/officeart/2005/8/layout/list1"/>
    <dgm:cxn modelId="{AC097A44-381E-4A07-BF91-17B36FA42406}" type="presParOf" srcId="{527A3E30-2537-4EBA-A01E-E806D2C8BDD9}" destId="{DD271264-4400-4B59-B6C7-AA7182454B75}" srcOrd="9" destOrd="0" presId="urn:microsoft.com/office/officeart/2005/8/layout/list1"/>
    <dgm:cxn modelId="{85CD3D8D-28D6-4354-93B8-81F5A82AA56D}" type="presParOf" srcId="{527A3E30-2537-4EBA-A01E-E806D2C8BDD9}" destId="{A32B1EEF-6FC9-407F-BA46-31380F069E82}"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C4C5AA0-19E7-45D6-94B1-151C246798C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053E356A-2CC0-475D-9A97-4AD09A578E11}">
      <dgm:prSet phldrT="[Text]"/>
      <dgm:spPr/>
      <dgm:t>
        <a:bodyPr/>
        <a:lstStyle/>
        <a:p>
          <a:r>
            <a:rPr lang="en-US" dirty="0"/>
            <a:t>Master</a:t>
          </a:r>
          <a:endParaRPr lang="en-IN" dirty="0"/>
        </a:p>
      </dgm:t>
    </dgm:pt>
    <dgm:pt modelId="{818DABFA-AE12-4EAD-998B-643F996E8115}" type="parTrans" cxnId="{298271A3-C2B8-4A3A-9DA5-C8D6E7689B71}">
      <dgm:prSet/>
      <dgm:spPr/>
      <dgm:t>
        <a:bodyPr/>
        <a:lstStyle/>
        <a:p>
          <a:endParaRPr lang="en-IN"/>
        </a:p>
      </dgm:t>
    </dgm:pt>
    <dgm:pt modelId="{CE2298D6-07B0-47EB-A9C3-97DB4874E4A7}" type="sibTrans" cxnId="{298271A3-C2B8-4A3A-9DA5-C8D6E7689B71}">
      <dgm:prSet/>
      <dgm:spPr/>
      <dgm:t>
        <a:bodyPr/>
        <a:lstStyle/>
        <a:p>
          <a:endParaRPr lang="en-IN"/>
        </a:p>
      </dgm:t>
    </dgm:pt>
    <dgm:pt modelId="{200B8C53-F910-4DAE-B104-862F9F74BD44}">
      <dgm:prSet phldrT="[Text]"/>
      <dgm:spPr/>
      <dgm:t>
        <a:bodyPr/>
        <a:lstStyle/>
        <a:p>
          <a:r>
            <a:rPr lang="en-US" dirty="0"/>
            <a:t>Transactions</a:t>
          </a:r>
          <a:endParaRPr lang="en-IN" dirty="0"/>
        </a:p>
      </dgm:t>
    </dgm:pt>
    <dgm:pt modelId="{281676D8-D31B-4064-9F70-C274BEB28DA7}" type="parTrans" cxnId="{434FD0C9-88D4-4F7B-9DAF-DB73695D2FB6}">
      <dgm:prSet/>
      <dgm:spPr/>
      <dgm:t>
        <a:bodyPr/>
        <a:lstStyle/>
        <a:p>
          <a:endParaRPr lang="en-IN"/>
        </a:p>
      </dgm:t>
    </dgm:pt>
    <dgm:pt modelId="{8C30DE75-41B4-4735-9620-D2A913725052}" type="sibTrans" cxnId="{434FD0C9-88D4-4F7B-9DAF-DB73695D2FB6}">
      <dgm:prSet/>
      <dgm:spPr/>
      <dgm:t>
        <a:bodyPr/>
        <a:lstStyle/>
        <a:p>
          <a:endParaRPr lang="en-IN"/>
        </a:p>
      </dgm:t>
    </dgm:pt>
    <dgm:pt modelId="{50569ADF-1136-4817-A0E6-D50D146701EB}">
      <dgm:prSet phldrT="[Text]"/>
      <dgm:spPr/>
      <dgm:t>
        <a:bodyPr/>
        <a:lstStyle/>
        <a:p>
          <a:r>
            <a:rPr lang="en-US" dirty="0"/>
            <a:t>Return</a:t>
          </a:r>
          <a:endParaRPr lang="en-IN" dirty="0"/>
        </a:p>
      </dgm:t>
    </dgm:pt>
    <dgm:pt modelId="{403962AC-B4A7-4EA6-BDA5-B923499B71EC}" type="parTrans" cxnId="{3339AB9C-8194-4C65-9BB9-C6238A0B06EB}">
      <dgm:prSet/>
      <dgm:spPr/>
      <dgm:t>
        <a:bodyPr/>
        <a:lstStyle/>
        <a:p>
          <a:endParaRPr lang="en-IN"/>
        </a:p>
      </dgm:t>
    </dgm:pt>
    <dgm:pt modelId="{E99647C1-B3DF-45E1-9686-13546A9BD18D}" type="sibTrans" cxnId="{3339AB9C-8194-4C65-9BB9-C6238A0B06EB}">
      <dgm:prSet/>
      <dgm:spPr/>
      <dgm:t>
        <a:bodyPr/>
        <a:lstStyle/>
        <a:p>
          <a:endParaRPr lang="en-IN"/>
        </a:p>
      </dgm:t>
    </dgm:pt>
    <dgm:pt modelId="{75D96084-91DA-489E-8F7C-CA1EDACCFF00}">
      <dgm:prSet phldrT="[Text]"/>
      <dgm:spPr/>
      <dgm:t>
        <a:bodyPr/>
        <a:lstStyle/>
        <a:p>
          <a:r>
            <a:rPr lang="en-US" dirty="0"/>
            <a:t>Change in Party GSTIN</a:t>
          </a:r>
          <a:endParaRPr lang="en-IN" dirty="0"/>
        </a:p>
      </dgm:t>
    </dgm:pt>
    <dgm:pt modelId="{1A97C8AD-77C3-4D98-8A31-049A82F4C118}" type="parTrans" cxnId="{09D82B97-ED0F-410C-8AF5-306052617699}">
      <dgm:prSet/>
      <dgm:spPr/>
      <dgm:t>
        <a:bodyPr/>
        <a:lstStyle/>
        <a:p>
          <a:endParaRPr lang="en-IN"/>
        </a:p>
      </dgm:t>
    </dgm:pt>
    <dgm:pt modelId="{DDFFF285-A04C-4410-B84D-A71A4B54CC64}" type="sibTrans" cxnId="{09D82B97-ED0F-410C-8AF5-306052617699}">
      <dgm:prSet/>
      <dgm:spPr/>
      <dgm:t>
        <a:bodyPr/>
        <a:lstStyle/>
        <a:p>
          <a:endParaRPr lang="en-IN"/>
        </a:p>
      </dgm:t>
    </dgm:pt>
    <dgm:pt modelId="{3396C970-66E5-478B-993D-E208BFD22A0F}">
      <dgm:prSet phldrT="[Text]"/>
      <dgm:spPr/>
      <dgm:t>
        <a:bodyPr/>
        <a:lstStyle/>
        <a:p>
          <a:r>
            <a:rPr lang="en-US" dirty="0"/>
            <a:t>Change in Registration Type</a:t>
          </a:r>
          <a:endParaRPr lang="en-IN" dirty="0"/>
        </a:p>
      </dgm:t>
    </dgm:pt>
    <dgm:pt modelId="{B86C758B-30B0-4BC4-8AF5-C06DAC4ED106}" type="parTrans" cxnId="{477F8427-37C7-4D00-A12A-FD6B56082994}">
      <dgm:prSet/>
      <dgm:spPr/>
      <dgm:t>
        <a:bodyPr/>
        <a:lstStyle/>
        <a:p>
          <a:endParaRPr lang="en-IN"/>
        </a:p>
      </dgm:t>
    </dgm:pt>
    <dgm:pt modelId="{9AAD5FE0-65E9-4A1F-B02D-F195120C9799}" type="sibTrans" cxnId="{477F8427-37C7-4D00-A12A-FD6B56082994}">
      <dgm:prSet/>
      <dgm:spPr/>
      <dgm:t>
        <a:bodyPr/>
        <a:lstStyle/>
        <a:p>
          <a:endParaRPr lang="en-IN"/>
        </a:p>
      </dgm:t>
    </dgm:pt>
    <dgm:pt modelId="{55D80DDD-1C0D-4924-9266-832866A4ED01}">
      <dgm:prSet phldrT="[Text]"/>
      <dgm:spPr/>
      <dgm:t>
        <a:bodyPr/>
        <a:lstStyle/>
        <a:p>
          <a:r>
            <a:rPr lang="en-US" dirty="0"/>
            <a:t>Supplier uploaded on later date</a:t>
          </a:r>
          <a:endParaRPr lang="en-IN" dirty="0"/>
        </a:p>
      </dgm:t>
    </dgm:pt>
    <dgm:pt modelId="{38752F52-EECC-4DFC-9560-CF61A50D5CDC}" type="parTrans" cxnId="{DB3232E2-8CB4-4A36-96B9-C7452633CB60}">
      <dgm:prSet/>
      <dgm:spPr/>
      <dgm:t>
        <a:bodyPr/>
        <a:lstStyle/>
        <a:p>
          <a:endParaRPr lang="en-IN"/>
        </a:p>
      </dgm:t>
    </dgm:pt>
    <dgm:pt modelId="{9112A53C-A4BE-429B-BDAD-17D6F4DB0DB5}" type="sibTrans" cxnId="{DB3232E2-8CB4-4A36-96B9-C7452633CB60}">
      <dgm:prSet/>
      <dgm:spPr/>
      <dgm:t>
        <a:bodyPr/>
        <a:lstStyle/>
        <a:p>
          <a:endParaRPr lang="en-IN"/>
        </a:p>
      </dgm:t>
    </dgm:pt>
    <dgm:pt modelId="{5E655EFD-5377-4944-B678-463BF026BF0B}">
      <dgm:prSet phldrT="[Text]"/>
      <dgm:spPr/>
      <dgm:t>
        <a:bodyPr/>
        <a:lstStyle/>
        <a:p>
          <a:r>
            <a:rPr lang="en-US" dirty="0"/>
            <a:t>Buyer recorded on later date</a:t>
          </a:r>
          <a:endParaRPr lang="en-IN" dirty="0"/>
        </a:p>
      </dgm:t>
    </dgm:pt>
    <dgm:pt modelId="{3F1C1BE7-788F-47D5-8341-481B4CDC4F04}" type="parTrans" cxnId="{A42A54D9-919D-4ECE-861E-84E3B6583CDF}">
      <dgm:prSet/>
      <dgm:spPr/>
      <dgm:t>
        <a:bodyPr/>
        <a:lstStyle/>
        <a:p>
          <a:endParaRPr lang="en-IN"/>
        </a:p>
      </dgm:t>
    </dgm:pt>
    <dgm:pt modelId="{062ECDE3-1711-4D77-B24E-E883706E9C1B}" type="sibTrans" cxnId="{A42A54D9-919D-4ECE-861E-84E3B6583CDF}">
      <dgm:prSet/>
      <dgm:spPr/>
      <dgm:t>
        <a:bodyPr/>
        <a:lstStyle/>
        <a:p>
          <a:endParaRPr lang="en-IN"/>
        </a:p>
      </dgm:t>
    </dgm:pt>
    <dgm:pt modelId="{4B9231B6-6F5E-4AD3-AD5F-6115EDD5EB4D}">
      <dgm:prSet phldrT="[Text]"/>
      <dgm:spPr/>
      <dgm:t>
        <a:bodyPr/>
        <a:lstStyle/>
        <a:p>
          <a:r>
            <a:rPr lang="en-US" dirty="0"/>
            <a:t>To consider in GSTR1 &amp; GSTR-3B</a:t>
          </a:r>
          <a:endParaRPr lang="en-IN" dirty="0"/>
        </a:p>
      </dgm:t>
    </dgm:pt>
    <dgm:pt modelId="{FF0CC32C-7E17-47A5-ABBD-C3E7C0BDC608}" type="parTrans" cxnId="{E676663E-FCF1-49BA-B3F9-0713E270B432}">
      <dgm:prSet/>
      <dgm:spPr/>
      <dgm:t>
        <a:bodyPr/>
        <a:lstStyle/>
        <a:p>
          <a:endParaRPr lang="en-IN"/>
        </a:p>
      </dgm:t>
    </dgm:pt>
    <dgm:pt modelId="{1D9E7C8C-3029-466A-AD17-04B351E8B458}" type="sibTrans" cxnId="{E676663E-FCF1-49BA-B3F9-0713E270B432}">
      <dgm:prSet/>
      <dgm:spPr/>
      <dgm:t>
        <a:bodyPr/>
        <a:lstStyle/>
        <a:p>
          <a:endParaRPr lang="en-IN"/>
        </a:p>
      </dgm:t>
    </dgm:pt>
    <dgm:pt modelId="{C9A0BE3E-F743-43B1-8846-03992ACB6E66}">
      <dgm:prSet phldrT="[Text]"/>
      <dgm:spPr/>
      <dgm:t>
        <a:bodyPr/>
        <a:lstStyle/>
        <a:p>
          <a:r>
            <a:rPr lang="en-US" dirty="0"/>
            <a:t>To consider in GSTR-3B as GSTR-1 is already filed</a:t>
          </a:r>
          <a:endParaRPr lang="en-IN" dirty="0"/>
        </a:p>
      </dgm:t>
    </dgm:pt>
    <dgm:pt modelId="{AB29C178-0C0B-4510-8FE2-8586AD3A60FD}" type="parTrans" cxnId="{B9C4027C-2888-487D-A28F-21F49FB4FCFA}">
      <dgm:prSet/>
      <dgm:spPr/>
      <dgm:t>
        <a:bodyPr/>
        <a:lstStyle/>
        <a:p>
          <a:endParaRPr lang="en-IN"/>
        </a:p>
      </dgm:t>
    </dgm:pt>
    <dgm:pt modelId="{A686AD6D-82AD-41C7-A7F6-C1FCEF05C36A}" type="sibTrans" cxnId="{B9C4027C-2888-487D-A28F-21F49FB4FCFA}">
      <dgm:prSet/>
      <dgm:spPr/>
      <dgm:t>
        <a:bodyPr/>
        <a:lstStyle/>
        <a:p>
          <a:endParaRPr lang="en-IN"/>
        </a:p>
      </dgm:t>
    </dgm:pt>
    <dgm:pt modelId="{042B60E2-2973-45D6-BD0C-A0073F53468F}" type="pres">
      <dgm:prSet presAssocID="{FC4C5AA0-19E7-45D6-94B1-151C246798CE}" presName="linear" presStyleCnt="0">
        <dgm:presLayoutVars>
          <dgm:dir/>
          <dgm:animLvl val="lvl"/>
          <dgm:resizeHandles val="exact"/>
        </dgm:presLayoutVars>
      </dgm:prSet>
      <dgm:spPr/>
      <dgm:t>
        <a:bodyPr/>
        <a:lstStyle/>
        <a:p>
          <a:endParaRPr lang="en-US"/>
        </a:p>
      </dgm:t>
    </dgm:pt>
    <dgm:pt modelId="{5119F75B-DEA8-4610-B466-B88D3CFD7EEA}" type="pres">
      <dgm:prSet presAssocID="{053E356A-2CC0-475D-9A97-4AD09A578E11}" presName="parentLin" presStyleCnt="0"/>
      <dgm:spPr/>
    </dgm:pt>
    <dgm:pt modelId="{2259585C-7170-4DB6-B7BA-5C6772F98BAD}" type="pres">
      <dgm:prSet presAssocID="{053E356A-2CC0-475D-9A97-4AD09A578E11}" presName="parentLeftMargin" presStyleLbl="node1" presStyleIdx="0" presStyleCnt="3"/>
      <dgm:spPr/>
      <dgm:t>
        <a:bodyPr/>
        <a:lstStyle/>
        <a:p>
          <a:endParaRPr lang="en-US"/>
        </a:p>
      </dgm:t>
    </dgm:pt>
    <dgm:pt modelId="{543C45F4-E0F3-41D8-85C7-6777553B2AF4}" type="pres">
      <dgm:prSet presAssocID="{053E356A-2CC0-475D-9A97-4AD09A578E11}" presName="parentText" presStyleLbl="node1" presStyleIdx="0" presStyleCnt="3">
        <dgm:presLayoutVars>
          <dgm:chMax val="0"/>
          <dgm:bulletEnabled val="1"/>
        </dgm:presLayoutVars>
      </dgm:prSet>
      <dgm:spPr/>
      <dgm:t>
        <a:bodyPr/>
        <a:lstStyle/>
        <a:p>
          <a:endParaRPr lang="en-US"/>
        </a:p>
      </dgm:t>
    </dgm:pt>
    <dgm:pt modelId="{3EAE944B-CA9E-4CCF-BF29-6816ED2B2490}" type="pres">
      <dgm:prSet presAssocID="{053E356A-2CC0-475D-9A97-4AD09A578E11}" presName="negativeSpace" presStyleCnt="0"/>
      <dgm:spPr/>
    </dgm:pt>
    <dgm:pt modelId="{021619E0-C333-4193-8EC1-5296B3A0B32A}" type="pres">
      <dgm:prSet presAssocID="{053E356A-2CC0-475D-9A97-4AD09A578E11}" presName="childText" presStyleLbl="conFgAcc1" presStyleIdx="0" presStyleCnt="3">
        <dgm:presLayoutVars>
          <dgm:bulletEnabled val="1"/>
        </dgm:presLayoutVars>
      </dgm:prSet>
      <dgm:spPr/>
      <dgm:t>
        <a:bodyPr/>
        <a:lstStyle/>
        <a:p>
          <a:endParaRPr lang="en-US"/>
        </a:p>
      </dgm:t>
    </dgm:pt>
    <dgm:pt modelId="{168B849B-2157-45B3-B412-8F54FF42A652}" type="pres">
      <dgm:prSet presAssocID="{CE2298D6-07B0-47EB-A9C3-97DB4874E4A7}" presName="spaceBetweenRectangles" presStyleCnt="0"/>
      <dgm:spPr/>
    </dgm:pt>
    <dgm:pt modelId="{5C21BEFF-A5D1-4EF4-804C-93BB41C75095}" type="pres">
      <dgm:prSet presAssocID="{200B8C53-F910-4DAE-B104-862F9F74BD44}" presName="parentLin" presStyleCnt="0"/>
      <dgm:spPr/>
    </dgm:pt>
    <dgm:pt modelId="{99FE0C96-D55D-484D-A3E6-16EF865C44F5}" type="pres">
      <dgm:prSet presAssocID="{200B8C53-F910-4DAE-B104-862F9F74BD44}" presName="parentLeftMargin" presStyleLbl="node1" presStyleIdx="0" presStyleCnt="3"/>
      <dgm:spPr/>
      <dgm:t>
        <a:bodyPr/>
        <a:lstStyle/>
        <a:p>
          <a:endParaRPr lang="en-US"/>
        </a:p>
      </dgm:t>
    </dgm:pt>
    <dgm:pt modelId="{B47316E0-ABDE-46D0-BE2C-1591C013EA4F}" type="pres">
      <dgm:prSet presAssocID="{200B8C53-F910-4DAE-B104-862F9F74BD44}" presName="parentText" presStyleLbl="node1" presStyleIdx="1" presStyleCnt="3">
        <dgm:presLayoutVars>
          <dgm:chMax val="0"/>
          <dgm:bulletEnabled val="1"/>
        </dgm:presLayoutVars>
      </dgm:prSet>
      <dgm:spPr/>
      <dgm:t>
        <a:bodyPr/>
        <a:lstStyle/>
        <a:p>
          <a:endParaRPr lang="en-US"/>
        </a:p>
      </dgm:t>
    </dgm:pt>
    <dgm:pt modelId="{36551EBA-273D-486F-810A-727134B260CD}" type="pres">
      <dgm:prSet presAssocID="{200B8C53-F910-4DAE-B104-862F9F74BD44}" presName="negativeSpace" presStyleCnt="0"/>
      <dgm:spPr/>
    </dgm:pt>
    <dgm:pt modelId="{4B5CE9DC-B58B-4C99-9997-346CA8DB62D4}" type="pres">
      <dgm:prSet presAssocID="{200B8C53-F910-4DAE-B104-862F9F74BD44}" presName="childText" presStyleLbl="conFgAcc1" presStyleIdx="1" presStyleCnt="3">
        <dgm:presLayoutVars>
          <dgm:bulletEnabled val="1"/>
        </dgm:presLayoutVars>
      </dgm:prSet>
      <dgm:spPr/>
      <dgm:t>
        <a:bodyPr/>
        <a:lstStyle/>
        <a:p>
          <a:endParaRPr lang="en-US"/>
        </a:p>
      </dgm:t>
    </dgm:pt>
    <dgm:pt modelId="{9CE3BB4B-8A3F-47D0-8211-EBE0600FF094}" type="pres">
      <dgm:prSet presAssocID="{8C30DE75-41B4-4735-9620-D2A913725052}" presName="spaceBetweenRectangles" presStyleCnt="0"/>
      <dgm:spPr/>
    </dgm:pt>
    <dgm:pt modelId="{F3051889-74FA-4E44-8FAF-64303F7248F1}" type="pres">
      <dgm:prSet presAssocID="{50569ADF-1136-4817-A0E6-D50D146701EB}" presName="parentLin" presStyleCnt="0"/>
      <dgm:spPr/>
    </dgm:pt>
    <dgm:pt modelId="{D8B5A2AC-C38E-409F-B125-F949B9688DAB}" type="pres">
      <dgm:prSet presAssocID="{50569ADF-1136-4817-A0E6-D50D146701EB}" presName="parentLeftMargin" presStyleLbl="node1" presStyleIdx="1" presStyleCnt="3"/>
      <dgm:spPr/>
      <dgm:t>
        <a:bodyPr/>
        <a:lstStyle/>
        <a:p>
          <a:endParaRPr lang="en-US"/>
        </a:p>
      </dgm:t>
    </dgm:pt>
    <dgm:pt modelId="{43E10140-DB91-4E51-B4BA-C8B88E52453E}" type="pres">
      <dgm:prSet presAssocID="{50569ADF-1136-4817-A0E6-D50D146701EB}" presName="parentText" presStyleLbl="node1" presStyleIdx="2" presStyleCnt="3">
        <dgm:presLayoutVars>
          <dgm:chMax val="0"/>
          <dgm:bulletEnabled val="1"/>
        </dgm:presLayoutVars>
      </dgm:prSet>
      <dgm:spPr/>
      <dgm:t>
        <a:bodyPr/>
        <a:lstStyle/>
        <a:p>
          <a:endParaRPr lang="en-US"/>
        </a:p>
      </dgm:t>
    </dgm:pt>
    <dgm:pt modelId="{3A319FE3-3C14-4432-A302-F47B97F5B4DA}" type="pres">
      <dgm:prSet presAssocID="{50569ADF-1136-4817-A0E6-D50D146701EB}" presName="negativeSpace" presStyleCnt="0"/>
      <dgm:spPr/>
    </dgm:pt>
    <dgm:pt modelId="{1CDFD8C6-158A-4BC5-8761-C1BC5F1CADC6}" type="pres">
      <dgm:prSet presAssocID="{50569ADF-1136-4817-A0E6-D50D146701EB}" presName="childText" presStyleLbl="conFgAcc1" presStyleIdx="2" presStyleCnt="3">
        <dgm:presLayoutVars>
          <dgm:bulletEnabled val="1"/>
        </dgm:presLayoutVars>
      </dgm:prSet>
      <dgm:spPr/>
      <dgm:t>
        <a:bodyPr/>
        <a:lstStyle/>
        <a:p>
          <a:endParaRPr lang="en-US"/>
        </a:p>
      </dgm:t>
    </dgm:pt>
  </dgm:ptLst>
  <dgm:cxnLst>
    <dgm:cxn modelId="{A784110C-CC3E-4620-8CC5-8408AE0103E1}" type="presOf" srcId="{55D80DDD-1C0D-4924-9266-832866A4ED01}" destId="{4B5CE9DC-B58B-4C99-9997-346CA8DB62D4}" srcOrd="0" destOrd="0" presId="urn:microsoft.com/office/officeart/2005/8/layout/list1"/>
    <dgm:cxn modelId="{54AB9584-689C-43E4-B992-B298F2772394}" type="presOf" srcId="{50569ADF-1136-4817-A0E6-D50D146701EB}" destId="{43E10140-DB91-4E51-B4BA-C8B88E52453E}" srcOrd="1" destOrd="0" presId="urn:microsoft.com/office/officeart/2005/8/layout/list1"/>
    <dgm:cxn modelId="{E2382C8B-4A4A-42AE-9737-FEEE435A089E}" type="presOf" srcId="{200B8C53-F910-4DAE-B104-862F9F74BD44}" destId="{B47316E0-ABDE-46D0-BE2C-1591C013EA4F}" srcOrd="1" destOrd="0" presId="urn:microsoft.com/office/officeart/2005/8/layout/list1"/>
    <dgm:cxn modelId="{977BFAF4-B975-436B-BDC2-8121C67443B4}" type="presOf" srcId="{5E655EFD-5377-4944-B678-463BF026BF0B}" destId="{4B5CE9DC-B58B-4C99-9997-346CA8DB62D4}" srcOrd="0" destOrd="1" presId="urn:microsoft.com/office/officeart/2005/8/layout/list1"/>
    <dgm:cxn modelId="{0E53F0C2-7A21-44D0-A70F-3A4CC4B0E62A}" type="presOf" srcId="{053E356A-2CC0-475D-9A97-4AD09A578E11}" destId="{2259585C-7170-4DB6-B7BA-5C6772F98BAD}" srcOrd="0" destOrd="0" presId="urn:microsoft.com/office/officeart/2005/8/layout/list1"/>
    <dgm:cxn modelId="{A42A54D9-919D-4ECE-861E-84E3B6583CDF}" srcId="{200B8C53-F910-4DAE-B104-862F9F74BD44}" destId="{5E655EFD-5377-4944-B678-463BF026BF0B}" srcOrd="1" destOrd="0" parTransId="{3F1C1BE7-788F-47D5-8341-481B4CDC4F04}" sibTransId="{062ECDE3-1711-4D77-B24E-E883706E9C1B}"/>
    <dgm:cxn modelId="{742C2CA5-07D2-4D13-AEF9-D63AAB1F0743}" type="presOf" srcId="{75D96084-91DA-489E-8F7C-CA1EDACCFF00}" destId="{021619E0-C333-4193-8EC1-5296B3A0B32A}" srcOrd="0" destOrd="0" presId="urn:microsoft.com/office/officeart/2005/8/layout/list1"/>
    <dgm:cxn modelId="{7101FF15-3276-403E-9AE6-23FBD4AC8C22}" type="presOf" srcId="{C9A0BE3E-F743-43B1-8846-03992ACB6E66}" destId="{1CDFD8C6-158A-4BC5-8761-C1BC5F1CADC6}" srcOrd="0" destOrd="1" presId="urn:microsoft.com/office/officeart/2005/8/layout/list1"/>
    <dgm:cxn modelId="{3339AB9C-8194-4C65-9BB9-C6238A0B06EB}" srcId="{FC4C5AA0-19E7-45D6-94B1-151C246798CE}" destId="{50569ADF-1136-4817-A0E6-D50D146701EB}" srcOrd="2" destOrd="0" parTransId="{403962AC-B4A7-4EA6-BDA5-B923499B71EC}" sibTransId="{E99647C1-B3DF-45E1-9686-13546A9BD18D}"/>
    <dgm:cxn modelId="{55744BA8-0BC1-4856-AEFF-608A8E43F8B4}" type="presOf" srcId="{053E356A-2CC0-475D-9A97-4AD09A578E11}" destId="{543C45F4-E0F3-41D8-85C7-6777553B2AF4}" srcOrd="1" destOrd="0" presId="urn:microsoft.com/office/officeart/2005/8/layout/list1"/>
    <dgm:cxn modelId="{E676663E-FCF1-49BA-B3F9-0713E270B432}" srcId="{50569ADF-1136-4817-A0E6-D50D146701EB}" destId="{4B9231B6-6F5E-4AD3-AD5F-6115EDD5EB4D}" srcOrd="0" destOrd="0" parTransId="{FF0CC32C-7E17-47A5-ABBD-C3E7C0BDC608}" sibTransId="{1D9E7C8C-3029-466A-AD17-04B351E8B458}"/>
    <dgm:cxn modelId="{298271A3-C2B8-4A3A-9DA5-C8D6E7689B71}" srcId="{FC4C5AA0-19E7-45D6-94B1-151C246798CE}" destId="{053E356A-2CC0-475D-9A97-4AD09A578E11}" srcOrd="0" destOrd="0" parTransId="{818DABFA-AE12-4EAD-998B-643F996E8115}" sibTransId="{CE2298D6-07B0-47EB-A9C3-97DB4874E4A7}"/>
    <dgm:cxn modelId="{434FD0C9-88D4-4F7B-9DAF-DB73695D2FB6}" srcId="{FC4C5AA0-19E7-45D6-94B1-151C246798CE}" destId="{200B8C53-F910-4DAE-B104-862F9F74BD44}" srcOrd="1" destOrd="0" parTransId="{281676D8-D31B-4064-9F70-C274BEB28DA7}" sibTransId="{8C30DE75-41B4-4735-9620-D2A913725052}"/>
    <dgm:cxn modelId="{1DFA0440-5748-428B-8A15-4C4DF2EBE7FF}" type="presOf" srcId="{4B9231B6-6F5E-4AD3-AD5F-6115EDD5EB4D}" destId="{1CDFD8C6-158A-4BC5-8761-C1BC5F1CADC6}" srcOrd="0" destOrd="0" presId="urn:microsoft.com/office/officeart/2005/8/layout/list1"/>
    <dgm:cxn modelId="{CE1F762F-75BA-4BA8-8347-8717A9541CB8}" type="presOf" srcId="{50569ADF-1136-4817-A0E6-D50D146701EB}" destId="{D8B5A2AC-C38E-409F-B125-F949B9688DAB}" srcOrd="0" destOrd="0" presId="urn:microsoft.com/office/officeart/2005/8/layout/list1"/>
    <dgm:cxn modelId="{414586A5-77D1-4928-975B-4E3A9ED6B212}" type="presOf" srcId="{3396C970-66E5-478B-993D-E208BFD22A0F}" destId="{021619E0-C333-4193-8EC1-5296B3A0B32A}" srcOrd="0" destOrd="1" presId="urn:microsoft.com/office/officeart/2005/8/layout/list1"/>
    <dgm:cxn modelId="{1A652F03-2FF7-460C-B51C-358FD02E1908}" type="presOf" srcId="{FC4C5AA0-19E7-45D6-94B1-151C246798CE}" destId="{042B60E2-2973-45D6-BD0C-A0073F53468F}" srcOrd="0" destOrd="0" presId="urn:microsoft.com/office/officeart/2005/8/layout/list1"/>
    <dgm:cxn modelId="{477F8427-37C7-4D00-A12A-FD6B56082994}" srcId="{053E356A-2CC0-475D-9A97-4AD09A578E11}" destId="{3396C970-66E5-478B-993D-E208BFD22A0F}" srcOrd="1" destOrd="0" parTransId="{B86C758B-30B0-4BC4-8AF5-C06DAC4ED106}" sibTransId="{9AAD5FE0-65E9-4A1F-B02D-F195120C9799}"/>
    <dgm:cxn modelId="{09D82B97-ED0F-410C-8AF5-306052617699}" srcId="{053E356A-2CC0-475D-9A97-4AD09A578E11}" destId="{75D96084-91DA-489E-8F7C-CA1EDACCFF00}" srcOrd="0" destOrd="0" parTransId="{1A97C8AD-77C3-4D98-8A31-049A82F4C118}" sibTransId="{DDFFF285-A04C-4410-B84D-A71A4B54CC64}"/>
    <dgm:cxn modelId="{DB3232E2-8CB4-4A36-96B9-C7452633CB60}" srcId="{200B8C53-F910-4DAE-B104-862F9F74BD44}" destId="{55D80DDD-1C0D-4924-9266-832866A4ED01}" srcOrd="0" destOrd="0" parTransId="{38752F52-EECC-4DFC-9560-CF61A50D5CDC}" sibTransId="{9112A53C-A4BE-429B-BDAD-17D6F4DB0DB5}"/>
    <dgm:cxn modelId="{B9C4027C-2888-487D-A28F-21F49FB4FCFA}" srcId="{50569ADF-1136-4817-A0E6-D50D146701EB}" destId="{C9A0BE3E-F743-43B1-8846-03992ACB6E66}" srcOrd="1" destOrd="0" parTransId="{AB29C178-0C0B-4510-8FE2-8586AD3A60FD}" sibTransId="{A686AD6D-82AD-41C7-A7F6-C1FCEF05C36A}"/>
    <dgm:cxn modelId="{DC633FE9-D604-432B-8372-912F0BF8CB4C}" type="presOf" srcId="{200B8C53-F910-4DAE-B104-862F9F74BD44}" destId="{99FE0C96-D55D-484D-A3E6-16EF865C44F5}" srcOrd="0" destOrd="0" presId="urn:microsoft.com/office/officeart/2005/8/layout/list1"/>
    <dgm:cxn modelId="{92012132-B4A8-4DC9-9501-8AED9FB6A173}" type="presParOf" srcId="{042B60E2-2973-45D6-BD0C-A0073F53468F}" destId="{5119F75B-DEA8-4610-B466-B88D3CFD7EEA}" srcOrd="0" destOrd="0" presId="urn:microsoft.com/office/officeart/2005/8/layout/list1"/>
    <dgm:cxn modelId="{EC0B7A2E-A1E2-4C44-8157-33F7DAD85DE9}" type="presParOf" srcId="{5119F75B-DEA8-4610-B466-B88D3CFD7EEA}" destId="{2259585C-7170-4DB6-B7BA-5C6772F98BAD}" srcOrd="0" destOrd="0" presId="urn:microsoft.com/office/officeart/2005/8/layout/list1"/>
    <dgm:cxn modelId="{40B2305D-60CA-4CF5-9B01-13AE9519CC4D}" type="presParOf" srcId="{5119F75B-DEA8-4610-B466-B88D3CFD7EEA}" destId="{543C45F4-E0F3-41D8-85C7-6777553B2AF4}" srcOrd="1" destOrd="0" presId="urn:microsoft.com/office/officeart/2005/8/layout/list1"/>
    <dgm:cxn modelId="{4B90D22B-9F83-4DAE-9983-56D562AF11B0}" type="presParOf" srcId="{042B60E2-2973-45D6-BD0C-A0073F53468F}" destId="{3EAE944B-CA9E-4CCF-BF29-6816ED2B2490}" srcOrd="1" destOrd="0" presId="urn:microsoft.com/office/officeart/2005/8/layout/list1"/>
    <dgm:cxn modelId="{ED3A5460-D9EB-49DE-B673-EE21F88E253E}" type="presParOf" srcId="{042B60E2-2973-45D6-BD0C-A0073F53468F}" destId="{021619E0-C333-4193-8EC1-5296B3A0B32A}" srcOrd="2" destOrd="0" presId="urn:microsoft.com/office/officeart/2005/8/layout/list1"/>
    <dgm:cxn modelId="{077014AA-CDAC-4FA9-B654-6407F0C0D8C7}" type="presParOf" srcId="{042B60E2-2973-45D6-BD0C-A0073F53468F}" destId="{168B849B-2157-45B3-B412-8F54FF42A652}" srcOrd="3" destOrd="0" presId="urn:microsoft.com/office/officeart/2005/8/layout/list1"/>
    <dgm:cxn modelId="{F3443DA7-663F-4849-B435-2BF5F38AAFC9}" type="presParOf" srcId="{042B60E2-2973-45D6-BD0C-A0073F53468F}" destId="{5C21BEFF-A5D1-4EF4-804C-93BB41C75095}" srcOrd="4" destOrd="0" presId="urn:microsoft.com/office/officeart/2005/8/layout/list1"/>
    <dgm:cxn modelId="{60A478DE-EE1D-4FA7-BFEB-47734EAB2185}" type="presParOf" srcId="{5C21BEFF-A5D1-4EF4-804C-93BB41C75095}" destId="{99FE0C96-D55D-484D-A3E6-16EF865C44F5}" srcOrd="0" destOrd="0" presId="urn:microsoft.com/office/officeart/2005/8/layout/list1"/>
    <dgm:cxn modelId="{5B699290-5034-4A3A-8903-E1D832645638}" type="presParOf" srcId="{5C21BEFF-A5D1-4EF4-804C-93BB41C75095}" destId="{B47316E0-ABDE-46D0-BE2C-1591C013EA4F}" srcOrd="1" destOrd="0" presId="urn:microsoft.com/office/officeart/2005/8/layout/list1"/>
    <dgm:cxn modelId="{B98A9FF3-81A7-4109-A14B-2A90A0498F35}" type="presParOf" srcId="{042B60E2-2973-45D6-BD0C-A0073F53468F}" destId="{36551EBA-273D-486F-810A-727134B260CD}" srcOrd="5" destOrd="0" presId="urn:microsoft.com/office/officeart/2005/8/layout/list1"/>
    <dgm:cxn modelId="{2526AC22-5C6D-4F13-ACEF-BDEFD553070C}" type="presParOf" srcId="{042B60E2-2973-45D6-BD0C-A0073F53468F}" destId="{4B5CE9DC-B58B-4C99-9997-346CA8DB62D4}" srcOrd="6" destOrd="0" presId="urn:microsoft.com/office/officeart/2005/8/layout/list1"/>
    <dgm:cxn modelId="{B7EC345E-EFC4-4362-89E3-E2A72BF0D2AA}" type="presParOf" srcId="{042B60E2-2973-45D6-BD0C-A0073F53468F}" destId="{9CE3BB4B-8A3F-47D0-8211-EBE0600FF094}" srcOrd="7" destOrd="0" presId="urn:microsoft.com/office/officeart/2005/8/layout/list1"/>
    <dgm:cxn modelId="{77664E22-5538-41D0-BCA5-D5DB5FF6CAFF}" type="presParOf" srcId="{042B60E2-2973-45D6-BD0C-A0073F53468F}" destId="{F3051889-74FA-4E44-8FAF-64303F7248F1}" srcOrd="8" destOrd="0" presId="urn:microsoft.com/office/officeart/2005/8/layout/list1"/>
    <dgm:cxn modelId="{C86C1CD4-CFE2-4F18-A66E-00CAEFC55F05}" type="presParOf" srcId="{F3051889-74FA-4E44-8FAF-64303F7248F1}" destId="{D8B5A2AC-C38E-409F-B125-F949B9688DAB}" srcOrd="0" destOrd="0" presId="urn:microsoft.com/office/officeart/2005/8/layout/list1"/>
    <dgm:cxn modelId="{D8106D4D-F544-41FB-9C0E-E571C0F2DB10}" type="presParOf" srcId="{F3051889-74FA-4E44-8FAF-64303F7248F1}" destId="{43E10140-DB91-4E51-B4BA-C8B88E52453E}" srcOrd="1" destOrd="0" presId="urn:microsoft.com/office/officeart/2005/8/layout/list1"/>
    <dgm:cxn modelId="{1470EEFB-A4F3-4A04-AE22-1E14F98AA18C}" type="presParOf" srcId="{042B60E2-2973-45D6-BD0C-A0073F53468F}" destId="{3A319FE3-3C14-4432-A302-F47B97F5B4DA}" srcOrd="9" destOrd="0" presId="urn:microsoft.com/office/officeart/2005/8/layout/list1"/>
    <dgm:cxn modelId="{5946776F-D52B-4807-9061-3EF7E5C2351A}" type="presParOf" srcId="{042B60E2-2973-45D6-BD0C-A0073F53468F}" destId="{1CDFD8C6-158A-4BC5-8761-C1BC5F1CADC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4B1007-708B-4BE4-93F8-515F0B51272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IN"/>
        </a:p>
      </dgm:t>
    </dgm:pt>
    <dgm:pt modelId="{31423120-0DF5-4CBF-A595-A7A059887BA5}">
      <dgm:prSet phldrT="[Text]" custT="1"/>
      <dgm:spPr/>
      <dgm:t>
        <a:bodyPr/>
        <a:lstStyle/>
        <a:p>
          <a:r>
            <a:rPr lang="en-US" sz="2800" dirty="0">
              <a:latin typeface="Segoe UI Semilight" panose="020B0402040204020203" pitchFamily="34" charset="0"/>
              <a:cs typeface="Segoe UI Semilight" panose="020B0402040204020203" pitchFamily="34" charset="0"/>
            </a:rPr>
            <a:t>Rule 1</a:t>
          </a:r>
          <a:endParaRPr lang="en-IN" sz="2800" dirty="0">
            <a:latin typeface="Segoe UI Semilight" panose="020B0402040204020203" pitchFamily="34" charset="0"/>
            <a:cs typeface="Segoe UI Semilight" panose="020B0402040204020203" pitchFamily="34" charset="0"/>
          </a:endParaRPr>
        </a:p>
      </dgm:t>
    </dgm:pt>
    <dgm:pt modelId="{85060FFE-1860-432A-A19E-29FFD36BA512}" type="parTrans" cxnId="{EBA6D9D2-F347-4F9A-AEEC-F6DA9B1EB62C}">
      <dgm:prSet/>
      <dgm:spPr/>
      <dgm:t>
        <a:bodyPr/>
        <a:lstStyle/>
        <a:p>
          <a:endParaRPr lang="en-IN"/>
        </a:p>
      </dgm:t>
    </dgm:pt>
    <dgm:pt modelId="{0FC92CA8-3AA8-40DD-A8ED-DE40DDE27985}" type="sibTrans" cxnId="{EBA6D9D2-F347-4F9A-AEEC-F6DA9B1EB62C}">
      <dgm:prSet/>
      <dgm:spPr/>
      <dgm:t>
        <a:bodyPr/>
        <a:lstStyle/>
        <a:p>
          <a:endParaRPr lang="en-IN"/>
        </a:p>
      </dgm:t>
    </dgm:pt>
    <dgm:pt modelId="{74E48F1E-EE88-4E61-9316-79F03FCFD5B2}">
      <dgm:prSet phldrT="[Text]" custT="1"/>
      <dgm:spPr/>
      <dgm:t>
        <a:bodyPr/>
        <a:lstStyle/>
        <a:p>
          <a:r>
            <a:rPr lang="en-US" sz="1800" b="0" i="0" dirty="0">
              <a:latin typeface="Segoe UI Semilight" panose="020B0402040204020203" pitchFamily="34" charset="0"/>
              <a:cs typeface="Segoe UI Semilight" panose="020B0402040204020203" pitchFamily="34" charset="0"/>
            </a:rPr>
            <a:t>Credit can be utilized to pay off the liabilities in a given sequence</a:t>
          </a:r>
          <a:endParaRPr lang="en-IN" sz="1800" dirty="0">
            <a:latin typeface="Segoe UI Semilight" panose="020B0402040204020203" pitchFamily="34" charset="0"/>
            <a:cs typeface="Segoe UI Semilight" panose="020B0402040204020203" pitchFamily="34" charset="0"/>
          </a:endParaRPr>
        </a:p>
      </dgm:t>
    </dgm:pt>
    <dgm:pt modelId="{1331CF0A-16C8-4566-B7F2-F2C9D04CCD97}" type="parTrans" cxnId="{6025E6B0-6ED0-489E-AC60-EE431C99442D}">
      <dgm:prSet/>
      <dgm:spPr/>
      <dgm:t>
        <a:bodyPr/>
        <a:lstStyle/>
        <a:p>
          <a:endParaRPr lang="en-IN"/>
        </a:p>
      </dgm:t>
    </dgm:pt>
    <dgm:pt modelId="{9499F453-ABC3-4575-A63C-2FC1D6F7E7FB}" type="sibTrans" cxnId="{6025E6B0-6ED0-489E-AC60-EE431C99442D}">
      <dgm:prSet/>
      <dgm:spPr/>
      <dgm:t>
        <a:bodyPr/>
        <a:lstStyle/>
        <a:p>
          <a:endParaRPr lang="en-IN"/>
        </a:p>
      </dgm:t>
    </dgm:pt>
    <dgm:pt modelId="{43FADF06-D4A5-42D1-AB6C-CD353C641292}">
      <dgm:prSet phldrT="[Text]" custT="1"/>
      <dgm:spPr/>
      <dgm:t>
        <a:bodyPr/>
        <a:lstStyle/>
        <a:p>
          <a:pPr>
            <a:buFont typeface="Wingdings" panose="05000000000000000000" pitchFamily="2" charset="2"/>
            <a:buNone/>
          </a:pPr>
          <a:r>
            <a:rPr lang="en-US" sz="1050" b="0" i="0" u="none" dirty="0">
              <a:latin typeface="Segoe UI Semilight" panose="020B0402040204020203" pitchFamily="34" charset="0"/>
              <a:cs typeface="Segoe UI Semilight" panose="020B0402040204020203" pitchFamily="34" charset="0"/>
            </a:rPr>
            <a:t>(</a:t>
          </a:r>
          <a:r>
            <a:rPr lang="en-US" sz="1200" b="0" i="0" u="none" dirty="0">
              <a:latin typeface="Segoe UI Semilight" panose="020B0402040204020203" pitchFamily="34" charset="0"/>
              <a:cs typeface="Segoe UI Semilight" panose="020B0402040204020203" pitchFamily="34" charset="0"/>
            </a:rPr>
            <a:t>a) IGST input tax credit shall first be utilized towards payment of IGST liability and the amount remaining, if any, may be utilized towards the payment of CGST, SGST/UTGST liabilities in any order, before utilizing the CGST, SGST/UTGST credit.</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(b) CGST input tax credit shall first be utilized towards payment of CGST liability and the amount remaining, if any, may be utilized towards the payment of IGST liability. CGST credit shall be utilized only if IGST credit is not available.</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(c) SGST/UTGST input tax credit shall first be utilized towards payment of SGST/UTGST liability and the amount remaining, if any, may be utilized towards payment of IGST liability (if no CGST credit is available). SGST/UTGST credit shall be utilized only if IGST credit is not available.</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(d) CGST input tax credit cannot be utilized towards payment of SGST/UTGST liabilities and SGST/UTGST input taxed credit cannot be utilized towards payment of CGST liabilities.</a:t>
          </a:r>
          <a:endParaRPr lang="en-IN" sz="1200" dirty="0">
            <a:latin typeface="Segoe UI Semilight" panose="020B0402040204020203" pitchFamily="34" charset="0"/>
            <a:cs typeface="Segoe UI Semilight" panose="020B0402040204020203" pitchFamily="34" charset="0"/>
          </a:endParaRPr>
        </a:p>
      </dgm:t>
    </dgm:pt>
    <dgm:pt modelId="{4DEAA6F8-4318-4677-ABBF-7A3567ED59AB}" type="parTrans" cxnId="{A8C858F1-3602-4794-A7A3-484DE4BA6A86}">
      <dgm:prSet/>
      <dgm:spPr/>
      <dgm:t>
        <a:bodyPr/>
        <a:lstStyle/>
        <a:p>
          <a:endParaRPr lang="en-IN"/>
        </a:p>
      </dgm:t>
    </dgm:pt>
    <dgm:pt modelId="{DE77EB2B-AFDE-4F99-B799-75BF1CF88F2B}" type="sibTrans" cxnId="{A8C858F1-3602-4794-A7A3-484DE4BA6A86}">
      <dgm:prSet/>
      <dgm:spPr/>
      <dgm:t>
        <a:bodyPr/>
        <a:lstStyle/>
        <a:p>
          <a:endParaRPr lang="en-IN"/>
        </a:p>
      </dgm:t>
    </dgm:pt>
    <dgm:pt modelId="{165E7795-E667-497E-93EF-BBBD784C11B5}">
      <dgm:prSet phldrT="[Text]" custT="1"/>
      <dgm:spPr/>
      <dgm:t>
        <a:bodyPr/>
        <a:lstStyle/>
        <a:p>
          <a:r>
            <a:rPr lang="en-US" sz="2800" dirty="0">
              <a:latin typeface="Segoe UI Semilight" panose="020B0402040204020203" pitchFamily="34" charset="0"/>
              <a:cs typeface="Segoe UI Semilight" panose="020B0402040204020203" pitchFamily="34" charset="0"/>
            </a:rPr>
            <a:t>Rule 2</a:t>
          </a:r>
          <a:endParaRPr lang="en-IN" sz="2800" dirty="0">
            <a:latin typeface="Segoe UI Semilight" panose="020B0402040204020203" pitchFamily="34" charset="0"/>
            <a:cs typeface="Segoe UI Semilight" panose="020B0402040204020203" pitchFamily="34" charset="0"/>
          </a:endParaRPr>
        </a:p>
      </dgm:t>
    </dgm:pt>
    <dgm:pt modelId="{E608B25A-4F30-4BE4-9852-09A2D10D0D48}" type="parTrans" cxnId="{AD09EACC-86C6-49D3-9D38-64A61D7F0FE9}">
      <dgm:prSet/>
      <dgm:spPr/>
      <dgm:t>
        <a:bodyPr/>
        <a:lstStyle/>
        <a:p>
          <a:endParaRPr lang="en-IN"/>
        </a:p>
      </dgm:t>
    </dgm:pt>
    <dgm:pt modelId="{2888CEA5-20FD-4C4C-98CC-03F270B650F0}" type="sibTrans" cxnId="{AD09EACC-86C6-49D3-9D38-64A61D7F0FE9}">
      <dgm:prSet/>
      <dgm:spPr/>
      <dgm:t>
        <a:bodyPr/>
        <a:lstStyle/>
        <a:p>
          <a:endParaRPr lang="en-IN"/>
        </a:p>
      </dgm:t>
    </dgm:pt>
    <dgm:pt modelId="{4DB676A4-63BC-4A64-8892-0CA64F46CD22}">
      <dgm:prSet phldrT="[Text]" custT="1"/>
      <dgm:spPr/>
      <dgm:t>
        <a:bodyPr/>
        <a:lstStyle/>
        <a:p>
          <a:r>
            <a:rPr lang="en-US" sz="1600" b="0" i="0" dirty="0">
              <a:latin typeface="Segoe UI Semilight" panose="020B0402040204020203" pitchFamily="34" charset="0"/>
              <a:cs typeface="Segoe UI Semilight" panose="020B0402040204020203" pitchFamily="34" charset="0"/>
            </a:rPr>
            <a:t>ITC cannot be utilized for payment of reverse charge liabilities</a:t>
          </a:r>
          <a:endParaRPr lang="en-IN" sz="1600" dirty="0">
            <a:latin typeface="Segoe UI Semilight" panose="020B0402040204020203" pitchFamily="34" charset="0"/>
            <a:cs typeface="Segoe UI Semilight" panose="020B0402040204020203" pitchFamily="34" charset="0"/>
          </a:endParaRPr>
        </a:p>
      </dgm:t>
    </dgm:pt>
    <dgm:pt modelId="{CE4E3787-D182-4E51-88CD-EA66BEA9FCE4}" type="parTrans" cxnId="{88AB2371-CF8F-457F-BBC6-625E989FEFDB}">
      <dgm:prSet/>
      <dgm:spPr/>
      <dgm:t>
        <a:bodyPr/>
        <a:lstStyle/>
        <a:p>
          <a:endParaRPr lang="en-IN"/>
        </a:p>
      </dgm:t>
    </dgm:pt>
    <dgm:pt modelId="{EC045866-B150-4947-8EF3-7FB18767E8B8}" type="sibTrans" cxnId="{88AB2371-CF8F-457F-BBC6-625E989FEFDB}">
      <dgm:prSet/>
      <dgm:spPr/>
      <dgm:t>
        <a:bodyPr/>
        <a:lstStyle/>
        <a:p>
          <a:endParaRPr lang="en-IN"/>
        </a:p>
      </dgm:t>
    </dgm:pt>
    <dgm:pt modelId="{A2691BE0-9582-4470-8024-1D5756C9773B}">
      <dgm:prSet phldrT="[Text]" custT="1"/>
      <dgm:spPr/>
      <dgm:t>
        <a:bodyPr/>
        <a:lstStyle/>
        <a:p>
          <a:r>
            <a:rPr lang="en-US" sz="2800" dirty="0">
              <a:latin typeface="Segoe UI Semilight" panose="020B0402040204020203" pitchFamily="34" charset="0"/>
              <a:cs typeface="Segoe UI Semilight" panose="020B0402040204020203" pitchFamily="34" charset="0"/>
            </a:rPr>
            <a:t>Rule 3</a:t>
          </a:r>
          <a:endParaRPr lang="en-IN" sz="2800" dirty="0">
            <a:latin typeface="Segoe UI Semilight" panose="020B0402040204020203" pitchFamily="34" charset="0"/>
            <a:cs typeface="Segoe UI Semilight" panose="020B0402040204020203" pitchFamily="34" charset="0"/>
          </a:endParaRPr>
        </a:p>
      </dgm:t>
    </dgm:pt>
    <dgm:pt modelId="{F30F3DCD-F5A0-41CB-987C-67C33BAAE30E}" type="parTrans" cxnId="{3128A796-5546-4CCC-8E7E-7BCC0EC3430B}">
      <dgm:prSet/>
      <dgm:spPr/>
      <dgm:t>
        <a:bodyPr/>
        <a:lstStyle/>
        <a:p>
          <a:endParaRPr lang="en-IN"/>
        </a:p>
      </dgm:t>
    </dgm:pt>
    <dgm:pt modelId="{B12AA6B2-70B4-4835-875B-1BB034757A78}" type="sibTrans" cxnId="{3128A796-5546-4CCC-8E7E-7BCC0EC3430B}">
      <dgm:prSet/>
      <dgm:spPr/>
      <dgm:t>
        <a:bodyPr/>
        <a:lstStyle/>
        <a:p>
          <a:endParaRPr lang="en-IN"/>
        </a:p>
      </dgm:t>
    </dgm:pt>
    <dgm:pt modelId="{A4DD24D7-03E1-4195-ABD9-6D8AB23BF66D}">
      <dgm:prSet phldrT="[Text]" custT="1"/>
      <dgm:spPr/>
      <dgm:t>
        <a:bodyPr/>
        <a:lstStyle/>
        <a:p>
          <a:r>
            <a:rPr lang="en-US" sz="2800" dirty="0">
              <a:latin typeface="Segoe UI Semilight" panose="020B0402040204020203" pitchFamily="34" charset="0"/>
              <a:cs typeface="Segoe UI Semilight" panose="020B0402040204020203" pitchFamily="34" charset="0"/>
            </a:rPr>
            <a:t>Rule 4</a:t>
          </a:r>
          <a:endParaRPr lang="en-IN" sz="2800" dirty="0">
            <a:latin typeface="Segoe UI Semilight" panose="020B0402040204020203" pitchFamily="34" charset="0"/>
            <a:cs typeface="Segoe UI Semilight" panose="020B0402040204020203" pitchFamily="34" charset="0"/>
          </a:endParaRPr>
        </a:p>
      </dgm:t>
    </dgm:pt>
    <dgm:pt modelId="{7A038EA3-0FAF-4ABF-9755-9D77277B0841}" type="parTrans" cxnId="{97639797-DCB9-430A-8B2E-BE549E19976C}">
      <dgm:prSet/>
      <dgm:spPr/>
      <dgm:t>
        <a:bodyPr/>
        <a:lstStyle/>
        <a:p>
          <a:endParaRPr lang="en-IN"/>
        </a:p>
      </dgm:t>
    </dgm:pt>
    <dgm:pt modelId="{5477E1AE-5AEE-4347-9AF9-4A26C96FC946}" type="sibTrans" cxnId="{97639797-DCB9-430A-8B2E-BE549E19976C}">
      <dgm:prSet/>
      <dgm:spPr/>
      <dgm:t>
        <a:bodyPr/>
        <a:lstStyle/>
        <a:p>
          <a:endParaRPr lang="en-IN"/>
        </a:p>
      </dgm:t>
    </dgm:pt>
    <dgm:pt modelId="{A24B48A8-2F43-4F62-8495-D764D9B5070D}">
      <dgm:prSet phldrT="[Text]" custT="1"/>
      <dgm:spPr/>
      <dgm:t>
        <a:bodyPr/>
        <a:lstStyle/>
        <a:p>
          <a:r>
            <a:rPr lang="en-US" sz="1600" b="0" i="0" dirty="0">
              <a:latin typeface="Segoe UI Semilight" panose="020B0402040204020203" pitchFamily="34" charset="0"/>
              <a:cs typeface="Segoe UI Semilight" panose="020B0402040204020203" pitchFamily="34" charset="0"/>
            </a:rPr>
            <a:t>ITC can’t be utilized for payment of TDS/TCS/interest/penalty/fee/others.</a:t>
          </a:r>
          <a:endParaRPr lang="en-IN" sz="1600" dirty="0">
            <a:latin typeface="Segoe UI Semilight" panose="020B0402040204020203" pitchFamily="34" charset="0"/>
            <a:cs typeface="Segoe UI Semilight" panose="020B0402040204020203" pitchFamily="34" charset="0"/>
          </a:endParaRPr>
        </a:p>
      </dgm:t>
    </dgm:pt>
    <dgm:pt modelId="{0F71AAD5-B764-4B74-8DC2-D00F44D6F620}" type="parTrans" cxnId="{8765EE7A-1892-4B20-A350-8C04352E01DD}">
      <dgm:prSet/>
      <dgm:spPr/>
      <dgm:t>
        <a:bodyPr/>
        <a:lstStyle/>
        <a:p>
          <a:endParaRPr lang="en-IN"/>
        </a:p>
      </dgm:t>
    </dgm:pt>
    <dgm:pt modelId="{E7ACE3B1-014B-4247-9CF7-D3C9844B36D7}" type="sibTrans" cxnId="{8765EE7A-1892-4B20-A350-8C04352E01DD}">
      <dgm:prSet/>
      <dgm:spPr/>
      <dgm:t>
        <a:bodyPr/>
        <a:lstStyle/>
        <a:p>
          <a:endParaRPr lang="en-IN"/>
        </a:p>
      </dgm:t>
    </dgm:pt>
    <dgm:pt modelId="{0025B4DE-4F8A-449A-B970-D33E36B4F4AF}">
      <dgm:prSet phldrT="[Text]" custT="1"/>
      <dgm:spPr/>
      <dgm:t>
        <a:bodyPr/>
        <a:lstStyle/>
        <a:p>
          <a:r>
            <a:rPr lang="en-US" sz="1600" b="0" i="0" dirty="0">
              <a:latin typeface="Segoe UI Semilight" panose="020B0402040204020203" pitchFamily="34" charset="0"/>
              <a:cs typeface="Segoe UI Semilight" panose="020B0402040204020203" pitchFamily="34" charset="0"/>
            </a:rPr>
            <a:t>ITC can be utilized for payment of tax only.</a:t>
          </a:r>
          <a:endParaRPr lang="en-IN" sz="1600" dirty="0">
            <a:latin typeface="Segoe UI Semilight" panose="020B0402040204020203" pitchFamily="34" charset="0"/>
            <a:cs typeface="Segoe UI Semilight" panose="020B0402040204020203" pitchFamily="34" charset="0"/>
          </a:endParaRPr>
        </a:p>
      </dgm:t>
    </dgm:pt>
    <dgm:pt modelId="{002DA32D-DA1D-43E1-9A0A-48457F38C65D}" type="parTrans" cxnId="{C3AE7E48-9F81-49FC-B6E0-8A54BBFBC837}">
      <dgm:prSet/>
      <dgm:spPr/>
      <dgm:t>
        <a:bodyPr/>
        <a:lstStyle/>
        <a:p>
          <a:endParaRPr lang="en-IN"/>
        </a:p>
      </dgm:t>
    </dgm:pt>
    <dgm:pt modelId="{C3397EEE-EDDB-4B71-9CC7-E9DB8E19D728}" type="sibTrans" cxnId="{C3AE7E48-9F81-49FC-B6E0-8A54BBFBC837}">
      <dgm:prSet/>
      <dgm:spPr/>
      <dgm:t>
        <a:bodyPr/>
        <a:lstStyle/>
        <a:p>
          <a:endParaRPr lang="en-IN"/>
        </a:p>
      </dgm:t>
    </dgm:pt>
    <dgm:pt modelId="{3F2780DE-4FD0-4875-8308-DC4A51F4F791}">
      <dgm:prSet phldrT="[Text]" custT="1"/>
      <dgm:spPr/>
      <dgm:t>
        <a:bodyPr/>
        <a:lstStyle/>
        <a:p>
          <a:r>
            <a:rPr lang="en-US" sz="2800" dirty="0">
              <a:latin typeface="Segoe UI Semilight" panose="020B0402040204020203" pitchFamily="34" charset="0"/>
              <a:cs typeface="Segoe UI Semilight" panose="020B0402040204020203" pitchFamily="34" charset="0"/>
            </a:rPr>
            <a:t>Rule 5</a:t>
          </a:r>
          <a:endParaRPr lang="en-IN" sz="2800" dirty="0">
            <a:latin typeface="Segoe UI Semilight" panose="020B0402040204020203" pitchFamily="34" charset="0"/>
            <a:cs typeface="Segoe UI Semilight" panose="020B0402040204020203" pitchFamily="34" charset="0"/>
          </a:endParaRPr>
        </a:p>
      </dgm:t>
    </dgm:pt>
    <dgm:pt modelId="{65739E47-2599-4A58-9066-94D94C55EE08}" type="parTrans" cxnId="{2D4BEE1B-8D02-47A5-BE8F-6A40ACDF4393}">
      <dgm:prSet/>
      <dgm:spPr/>
      <dgm:t>
        <a:bodyPr/>
        <a:lstStyle/>
        <a:p>
          <a:endParaRPr lang="en-IN"/>
        </a:p>
      </dgm:t>
    </dgm:pt>
    <dgm:pt modelId="{5692201C-389F-4A7D-96C8-89642E9A7166}" type="sibTrans" cxnId="{2D4BEE1B-8D02-47A5-BE8F-6A40ACDF4393}">
      <dgm:prSet/>
      <dgm:spPr/>
      <dgm:t>
        <a:bodyPr/>
        <a:lstStyle/>
        <a:p>
          <a:endParaRPr lang="en-IN"/>
        </a:p>
      </dgm:t>
    </dgm:pt>
    <dgm:pt modelId="{BEB854CF-59D3-420F-9CF9-FA36452AFCCA}">
      <dgm:prSet phldrT="[Text]" custT="1"/>
      <dgm:spPr/>
      <dgm:t>
        <a:bodyPr/>
        <a:lstStyle/>
        <a:p>
          <a:r>
            <a:rPr lang="en-US" sz="1600" b="0" i="0" dirty="0">
              <a:latin typeface="Segoe UI Semilight" panose="020B0402040204020203" pitchFamily="34" charset="0"/>
              <a:cs typeface="Segoe UI Semilight" panose="020B0402040204020203" pitchFamily="34" charset="0"/>
            </a:rPr>
            <a:t>The amount allowed to be entered for utilization of credit can’t be more than the amount of balance available in the Electronic Credit Ledger.</a:t>
          </a:r>
          <a:endParaRPr lang="en-IN" sz="1600" dirty="0">
            <a:latin typeface="Segoe UI Semilight" panose="020B0402040204020203" pitchFamily="34" charset="0"/>
            <a:cs typeface="Segoe UI Semilight" panose="020B0402040204020203" pitchFamily="34" charset="0"/>
          </a:endParaRPr>
        </a:p>
      </dgm:t>
    </dgm:pt>
    <dgm:pt modelId="{7006EF08-E20F-4BD1-97DB-09A3814B5A08}" type="parTrans" cxnId="{D6D388F6-2D1F-4A89-A53E-B9D880689B99}">
      <dgm:prSet/>
      <dgm:spPr/>
      <dgm:t>
        <a:bodyPr/>
        <a:lstStyle/>
        <a:p>
          <a:endParaRPr lang="en-IN"/>
        </a:p>
      </dgm:t>
    </dgm:pt>
    <dgm:pt modelId="{3EB8EA5C-AC14-44B2-96DA-3F3F78855EC1}" type="sibTrans" cxnId="{D6D388F6-2D1F-4A89-A53E-B9D880689B99}">
      <dgm:prSet/>
      <dgm:spPr/>
      <dgm:t>
        <a:bodyPr/>
        <a:lstStyle/>
        <a:p>
          <a:endParaRPr lang="en-IN"/>
        </a:p>
      </dgm:t>
    </dgm:pt>
    <dgm:pt modelId="{C07C72E1-8946-4A67-B575-12348A8B0E77}" type="pres">
      <dgm:prSet presAssocID="{9C4B1007-708B-4BE4-93F8-515F0B512721}" presName="Name0" presStyleCnt="0">
        <dgm:presLayoutVars>
          <dgm:chMax/>
          <dgm:chPref val="3"/>
          <dgm:dir/>
          <dgm:animOne val="branch"/>
          <dgm:animLvl val="lvl"/>
        </dgm:presLayoutVars>
      </dgm:prSet>
      <dgm:spPr/>
      <dgm:t>
        <a:bodyPr/>
        <a:lstStyle/>
        <a:p>
          <a:endParaRPr lang="en-US"/>
        </a:p>
      </dgm:t>
    </dgm:pt>
    <dgm:pt modelId="{A7A982E5-39C6-45B5-9308-9D4E18E3F94A}" type="pres">
      <dgm:prSet presAssocID="{31423120-0DF5-4CBF-A595-A7A059887BA5}" presName="composite" presStyleCnt="0"/>
      <dgm:spPr/>
    </dgm:pt>
    <dgm:pt modelId="{FDFAC266-9DE9-478E-88A8-057735105273}" type="pres">
      <dgm:prSet presAssocID="{31423120-0DF5-4CBF-A595-A7A059887BA5}" presName="FirstChild" presStyleLbl="revTx" presStyleIdx="0" presStyleCnt="6">
        <dgm:presLayoutVars>
          <dgm:chMax val="0"/>
          <dgm:chPref val="0"/>
          <dgm:bulletEnabled val="1"/>
        </dgm:presLayoutVars>
      </dgm:prSet>
      <dgm:spPr/>
      <dgm:t>
        <a:bodyPr/>
        <a:lstStyle/>
        <a:p>
          <a:endParaRPr lang="en-US"/>
        </a:p>
      </dgm:t>
    </dgm:pt>
    <dgm:pt modelId="{9966E5C2-A260-4DE7-BA02-67E1A7534AAE}" type="pres">
      <dgm:prSet presAssocID="{31423120-0DF5-4CBF-A595-A7A059887BA5}" presName="Parent" presStyleLbl="alignNode1" presStyleIdx="0" presStyleCnt="5">
        <dgm:presLayoutVars>
          <dgm:chMax val="3"/>
          <dgm:chPref val="3"/>
          <dgm:bulletEnabled val="1"/>
        </dgm:presLayoutVars>
      </dgm:prSet>
      <dgm:spPr/>
      <dgm:t>
        <a:bodyPr/>
        <a:lstStyle/>
        <a:p>
          <a:endParaRPr lang="en-US"/>
        </a:p>
      </dgm:t>
    </dgm:pt>
    <dgm:pt modelId="{1F056AD4-8921-49F1-B980-3A5F3964A2D7}" type="pres">
      <dgm:prSet presAssocID="{31423120-0DF5-4CBF-A595-A7A059887BA5}" presName="Accent" presStyleLbl="parChTrans1D1" presStyleIdx="0" presStyleCnt="5"/>
      <dgm:spPr/>
    </dgm:pt>
    <dgm:pt modelId="{102228E9-A60E-4F52-ABBD-8C3A9EC7C075}" type="pres">
      <dgm:prSet presAssocID="{31423120-0DF5-4CBF-A595-A7A059887BA5}" presName="Child" presStyleLbl="revTx" presStyleIdx="1" presStyleCnt="6" custScaleY="134123">
        <dgm:presLayoutVars>
          <dgm:chMax val="0"/>
          <dgm:chPref val="0"/>
          <dgm:bulletEnabled val="1"/>
        </dgm:presLayoutVars>
      </dgm:prSet>
      <dgm:spPr/>
      <dgm:t>
        <a:bodyPr/>
        <a:lstStyle/>
        <a:p>
          <a:endParaRPr lang="en-US"/>
        </a:p>
      </dgm:t>
    </dgm:pt>
    <dgm:pt modelId="{6C531294-83C9-489B-BE06-AD4C558BBFFB}" type="pres">
      <dgm:prSet presAssocID="{0FC92CA8-3AA8-40DD-A8ED-DE40DDE27985}" presName="sibTrans" presStyleCnt="0"/>
      <dgm:spPr/>
    </dgm:pt>
    <dgm:pt modelId="{9E07B638-94D8-47D6-80C6-7DC570C01159}" type="pres">
      <dgm:prSet presAssocID="{165E7795-E667-497E-93EF-BBBD784C11B5}" presName="composite" presStyleCnt="0"/>
      <dgm:spPr/>
    </dgm:pt>
    <dgm:pt modelId="{E8384EFF-C823-4152-A595-A404970CB0EF}" type="pres">
      <dgm:prSet presAssocID="{165E7795-E667-497E-93EF-BBBD784C11B5}" presName="FirstChild" presStyleLbl="revTx" presStyleIdx="2" presStyleCnt="6">
        <dgm:presLayoutVars>
          <dgm:chMax val="0"/>
          <dgm:chPref val="0"/>
          <dgm:bulletEnabled val="1"/>
        </dgm:presLayoutVars>
      </dgm:prSet>
      <dgm:spPr/>
      <dgm:t>
        <a:bodyPr/>
        <a:lstStyle/>
        <a:p>
          <a:endParaRPr lang="en-US"/>
        </a:p>
      </dgm:t>
    </dgm:pt>
    <dgm:pt modelId="{62E27E8F-771E-46D7-B858-9880CFEE36E3}" type="pres">
      <dgm:prSet presAssocID="{165E7795-E667-497E-93EF-BBBD784C11B5}" presName="Parent" presStyleLbl="alignNode1" presStyleIdx="1" presStyleCnt="5">
        <dgm:presLayoutVars>
          <dgm:chMax val="3"/>
          <dgm:chPref val="3"/>
          <dgm:bulletEnabled val="1"/>
        </dgm:presLayoutVars>
      </dgm:prSet>
      <dgm:spPr/>
      <dgm:t>
        <a:bodyPr/>
        <a:lstStyle/>
        <a:p>
          <a:endParaRPr lang="en-US"/>
        </a:p>
      </dgm:t>
    </dgm:pt>
    <dgm:pt modelId="{38FCEEB2-B7A8-4CF3-8346-5AB8D3A33EAE}" type="pres">
      <dgm:prSet presAssocID="{165E7795-E667-497E-93EF-BBBD784C11B5}" presName="Accent" presStyleLbl="parChTrans1D1" presStyleIdx="1" presStyleCnt="5"/>
      <dgm:spPr/>
    </dgm:pt>
    <dgm:pt modelId="{7DAD8CDA-080E-4957-9C00-AC2B85C1B77E}" type="pres">
      <dgm:prSet presAssocID="{2888CEA5-20FD-4C4C-98CC-03F270B650F0}" presName="sibTrans" presStyleCnt="0"/>
      <dgm:spPr/>
    </dgm:pt>
    <dgm:pt modelId="{8185B154-E1D1-4A95-86E4-0EA7946B6108}" type="pres">
      <dgm:prSet presAssocID="{A2691BE0-9582-4470-8024-1D5756C9773B}" presName="composite" presStyleCnt="0"/>
      <dgm:spPr/>
    </dgm:pt>
    <dgm:pt modelId="{EE356C9F-DBEE-4638-95E4-A78DA3AA80B2}" type="pres">
      <dgm:prSet presAssocID="{A2691BE0-9582-4470-8024-1D5756C9773B}" presName="FirstChild" presStyleLbl="revTx" presStyleIdx="3" presStyleCnt="6">
        <dgm:presLayoutVars>
          <dgm:chMax val="0"/>
          <dgm:chPref val="0"/>
          <dgm:bulletEnabled val="1"/>
        </dgm:presLayoutVars>
      </dgm:prSet>
      <dgm:spPr/>
      <dgm:t>
        <a:bodyPr/>
        <a:lstStyle/>
        <a:p>
          <a:endParaRPr lang="en-US"/>
        </a:p>
      </dgm:t>
    </dgm:pt>
    <dgm:pt modelId="{EB93E89F-DCBC-4D51-BA8C-F6A6F6DC25FF}" type="pres">
      <dgm:prSet presAssocID="{A2691BE0-9582-4470-8024-1D5756C9773B}" presName="Parent" presStyleLbl="alignNode1" presStyleIdx="2" presStyleCnt="5">
        <dgm:presLayoutVars>
          <dgm:chMax val="3"/>
          <dgm:chPref val="3"/>
          <dgm:bulletEnabled val="1"/>
        </dgm:presLayoutVars>
      </dgm:prSet>
      <dgm:spPr/>
      <dgm:t>
        <a:bodyPr/>
        <a:lstStyle/>
        <a:p>
          <a:endParaRPr lang="en-US"/>
        </a:p>
      </dgm:t>
    </dgm:pt>
    <dgm:pt modelId="{24C7EB12-AC75-4170-BF07-DC06000DB1C1}" type="pres">
      <dgm:prSet presAssocID="{A2691BE0-9582-4470-8024-1D5756C9773B}" presName="Accent" presStyleLbl="parChTrans1D1" presStyleIdx="2" presStyleCnt="5"/>
      <dgm:spPr/>
    </dgm:pt>
    <dgm:pt modelId="{768F4D72-1472-44EA-B3A1-DD5D0E2D44C1}" type="pres">
      <dgm:prSet presAssocID="{B12AA6B2-70B4-4835-875B-1BB034757A78}" presName="sibTrans" presStyleCnt="0"/>
      <dgm:spPr/>
    </dgm:pt>
    <dgm:pt modelId="{A3A68C73-077D-4D22-AA0A-1308B6D1186E}" type="pres">
      <dgm:prSet presAssocID="{A4DD24D7-03E1-4195-ABD9-6D8AB23BF66D}" presName="composite" presStyleCnt="0"/>
      <dgm:spPr/>
    </dgm:pt>
    <dgm:pt modelId="{C5C1265A-6A99-439D-B937-6C4D17951352}" type="pres">
      <dgm:prSet presAssocID="{A4DD24D7-03E1-4195-ABD9-6D8AB23BF66D}" presName="FirstChild" presStyleLbl="revTx" presStyleIdx="4" presStyleCnt="6">
        <dgm:presLayoutVars>
          <dgm:chMax val="0"/>
          <dgm:chPref val="0"/>
          <dgm:bulletEnabled val="1"/>
        </dgm:presLayoutVars>
      </dgm:prSet>
      <dgm:spPr/>
      <dgm:t>
        <a:bodyPr/>
        <a:lstStyle/>
        <a:p>
          <a:endParaRPr lang="en-US"/>
        </a:p>
      </dgm:t>
    </dgm:pt>
    <dgm:pt modelId="{23D8524F-A131-4C36-A49B-4F84012A205D}" type="pres">
      <dgm:prSet presAssocID="{A4DD24D7-03E1-4195-ABD9-6D8AB23BF66D}" presName="Parent" presStyleLbl="alignNode1" presStyleIdx="3" presStyleCnt="5">
        <dgm:presLayoutVars>
          <dgm:chMax val="3"/>
          <dgm:chPref val="3"/>
          <dgm:bulletEnabled val="1"/>
        </dgm:presLayoutVars>
      </dgm:prSet>
      <dgm:spPr/>
      <dgm:t>
        <a:bodyPr/>
        <a:lstStyle/>
        <a:p>
          <a:endParaRPr lang="en-US"/>
        </a:p>
      </dgm:t>
    </dgm:pt>
    <dgm:pt modelId="{0A07B719-8896-4116-9B26-C461B61B40B9}" type="pres">
      <dgm:prSet presAssocID="{A4DD24D7-03E1-4195-ABD9-6D8AB23BF66D}" presName="Accent" presStyleLbl="parChTrans1D1" presStyleIdx="3" presStyleCnt="5"/>
      <dgm:spPr/>
    </dgm:pt>
    <dgm:pt modelId="{5AF83423-4332-412F-BED6-5C175E5B096A}" type="pres">
      <dgm:prSet presAssocID="{5477E1AE-5AEE-4347-9AF9-4A26C96FC946}" presName="sibTrans" presStyleCnt="0"/>
      <dgm:spPr/>
    </dgm:pt>
    <dgm:pt modelId="{1E58E233-2BC2-4887-ACE6-B82B2A9B210F}" type="pres">
      <dgm:prSet presAssocID="{3F2780DE-4FD0-4875-8308-DC4A51F4F791}" presName="composite" presStyleCnt="0"/>
      <dgm:spPr/>
    </dgm:pt>
    <dgm:pt modelId="{C10546B4-EB01-4833-97B8-61B480352990}" type="pres">
      <dgm:prSet presAssocID="{3F2780DE-4FD0-4875-8308-DC4A51F4F791}" presName="FirstChild" presStyleLbl="revTx" presStyleIdx="5" presStyleCnt="6">
        <dgm:presLayoutVars>
          <dgm:chMax val="0"/>
          <dgm:chPref val="0"/>
          <dgm:bulletEnabled val="1"/>
        </dgm:presLayoutVars>
      </dgm:prSet>
      <dgm:spPr/>
      <dgm:t>
        <a:bodyPr/>
        <a:lstStyle/>
        <a:p>
          <a:endParaRPr lang="en-US"/>
        </a:p>
      </dgm:t>
    </dgm:pt>
    <dgm:pt modelId="{46600959-3008-4580-B476-19BF6C7ACEF8}" type="pres">
      <dgm:prSet presAssocID="{3F2780DE-4FD0-4875-8308-DC4A51F4F791}" presName="Parent" presStyleLbl="alignNode1" presStyleIdx="4" presStyleCnt="5">
        <dgm:presLayoutVars>
          <dgm:chMax val="3"/>
          <dgm:chPref val="3"/>
          <dgm:bulletEnabled val="1"/>
        </dgm:presLayoutVars>
      </dgm:prSet>
      <dgm:spPr/>
      <dgm:t>
        <a:bodyPr/>
        <a:lstStyle/>
        <a:p>
          <a:endParaRPr lang="en-US"/>
        </a:p>
      </dgm:t>
    </dgm:pt>
    <dgm:pt modelId="{35B606C2-C459-4D33-A1E2-1AF8DFCFEDE2}" type="pres">
      <dgm:prSet presAssocID="{3F2780DE-4FD0-4875-8308-DC4A51F4F791}" presName="Accent" presStyleLbl="parChTrans1D1" presStyleIdx="4" presStyleCnt="5"/>
      <dgm:spPr/>
    </dgm:pt>
  </dgm:ptLst>
  <dgm:cxnLst>
    <dgm:cxn modelId="{7223DC71-4833-4C24-B82D-66329F2A3FDF}" type="presOf" srcId="{165E7795-E667-497E-93EF-BBBD784C11B5}" destId="{62E27E8F-771E-46D7-B858-9880CFEE36E3}" srcOrd="0" destOrd="0" presId="urn:microsoft.com/office/officeart/2011/layout/TabList"/>
    <dgm:cxn modelId="{1322BEBC-ABCA-4857-B524-3169B295F08F}" type="presOf" srcId="{3F2780DE-4FD0-4875-8308-DC4A51F4F791}" destId="{46600959-3008-4580-B476-19BF6C7ACEF8}" srcOrd="0" destOrd="0" presId="urn:microsoft.com/office/officeart/2011/layout/TabList"/>
    <dgm:cxn modelId="{D6D388F6-2D1F-4A89-A53E-B9D880689B99}" srcId="{3F2780DE-4FD0-4875-8308-DC4A51F4F791}" destId="{BEB854CF-59D3-420F-9CF9-FA36452AFCCA}" srcOrd="0" destOrd="0" parTransId="{7006EF08-E20F-4BD1-97DB-09A3814B5A08}" sibTransId="{3EB8EA5C-AC14-44B2-96DA-3F3F78855EC1}"/>
    <dgm:cxn modelId="{88AB2371-CF8F-457F-BBC6-625E989FEFDB}" srcId="{165E7795-E667-497E-93EF-BBBD784C11B5}" destId="{4DB676A4-63BC-4A64-8892-0CA64F46CD22}" srcOrd="0" destOrd="0" parTransId="{CE4E3787-D182-4E51-88CD-EA66BEA9FCE4}" sibTransId="{EC045866-B150-4947-8EF3-7FB18767E8B8}"/>
    <dgm:cxn modelId="{3128A796-5546-4CCC-8E7E-7BCC0EC3430B}" srcId="{9C4B1007-708B-4BE4-93F8-515F0B512721}" destId="{A2691BE0-9582-4470-8024-1D5756C9773B}" srcOrd="2" destOrd="0" parTransId="{F30F3DCD-F5A0-41CB-987C-67C33BAAE30E}" sibTransId="{B12AA6B2-70B4-4835-875B-1BB034757A78}"/>
    <dgm:cxn modelId="{C475B457-91F8-410F-9EDC-C8DE6A18F7F2}" type="presOf" srcId="{9C4B1007-708B-4BE4-93F8-515F0B512721}" destId="{C07C72E1-8946-4A67-B575-12348A8B0E77}" srcOrd="0" destOrd="0" presId="urn:microsoft.com/office/officeart/2011/layout/TabList"/>
    <dgm:cxn modelId="{AD09EACC-86C6-49D3-9D38-64A61D7F0FE9}" srcId="{9C4B1007-708B-4BE4-93F8-515F0B512721}" destId="{165E7795-E667-497E-93EF-BBBD784C11B5}" srcOrd="1" destOrd="0" parTransId="{E608B25A-4F30-4BE4-9852-09A2D10D0D48}" sibTransId="{2888CEA5-20FD-4C4C-98CC-03F270B650F0}"/>
    <dgm:cxn modelId="{2D4BEE1B-8D02-47A5-BE8F-6A40ACDF4393}" srcId="{9C4B1007-708B-4BE4-93F8-515F0B512721}" destId="{3F2780DE-4FD0-4875-8308-DC4A51F4F791}" srcOrd="4" destOrd="0" parTransId="{65739E47-2599-4A58-9066-94D94C55EE08}" sibTransId="{5692201C-389F-4A7D-96C8-89642E9A7166}"/>
    <dgm:cxn modelId="{D4537576-E8D1-4E8F-B3F8-66F8F8894CA8}" type="presOf" srcId="{A2691BE0-9582-4470-8024-1D5756C9773B}" destId="{EB93E89F-DCBC-4D51-BA8C-F6A6F6DC25FF}" srcOrd="0" destOrd="0" presId="urn:microsoft.com/office/officeart/2011/layout/TabList"/>
    <dgm:cxn modelId="{A8C858F1-3602-4794-A7A3-484DE4BA6A86}" srcId="{31423120-0DF5-4CBF-A595-A7A059887BA5}" destId="{43FADF06-D4A5-42D1-AB6C-CD353C641292}" srcOrd="1" destOrd="0" parTransId="{4DEAA6F8-4318-4677-ABBF-7A3567ED59AB}" sibTransId="{DE77EB2B-AFDE-4F99-B799-75BF1CF88F2B}"/>
    <dgm:cxn modelId="{8765EE7A-1892-4B20-A350-8C04352E01DD}" srcId="{A4DD24D7-03E1-4195-ABD9-6D8AB23BF66D}" destId="{A24B48A8-2F43-4F62-8495-D764D9B5070D}" srcOrd="0" destOrd="0" parTransId="{0F71AAD5-B764-4B74-8DC2-D00F44D6F620}" sibTransId="{E7ACE3B1-014B-4247-9CF7-D3C9844B36D7}"/>
    <dgm:cxn modelId="{58BD3BFC-5B8F-4A8D-A48E-FC408E3B23B0}" type="presOf" srcId="{4DB676A4-63BC-4A64-8892-0CA64F46CD22}" destId="{E8384EFF-C823-4152-A595-A404970CB0EF}" srcOrd="0" destOrd="0" presId="urn:microsoft.com/office/officeart/2011/layout/TabList"/>
    <dgm:cxn modelId="{19903557-3AE9-4876-83F4-857165FA8CC2}" type="presOf" srcId="{0025B4DE-4F8A-449A-B970-D33E36B4F4AF}" destId="{EE356C9F-DBEE-4638-95E4-A78DA3AA80B2}" srcOrd="0" destOrd="0" presId="urn:microsoft.com/office/officeart/2011/layout/TabList"/>
    <dgm:cxn modelId="{687B3292-0913-4170-8B3C-1C93B3751D1D}" type="presOf" srcId="{A4DD24D7-03E1-4195-ABD9-6D8AB23BF66D}" destId="{23D8524F-A131-4C36-A49B-4F84012A205D}" srcOrd="0" destOrd="0" presId="urn:microsoft.com/office/officeart/2011/layout/TabList"/>
    <dgm:cxn modelId="{A4601C0E-8896-471C-92A2-1135CA7D33F9}" type="presOf" srcId="{31423120-0DF5-4CBF-A595-A7A059887BA5}" destId="{9966E5C2-A260-4DE7-BA02-67E1A7534AAE}" srcOrd="0" destOrd="0" presId="urn:microsoft.com/office/officeart/2011/layout/TabList"/>
    <dgm:cxn modelId="{6025E6B0-6ED0-489E-AC60-EE431C99442D}" srcId="{31423120-0DF5-4CBF-A595-A7A059887BA5}" destId="{74E48F1E-EE88-4E61-9316-79F03FCFD5B2}" srcOrd="0" destOrd="0" parTransId="{1331CF0A-16C8-4566-B7F2-F2C9D04CCD97}" sibTransId="{9499F453-ABC3-4575-A63C-2FC1D6F7E7FB}"/>
    <dgm:cxn modelId="{DB4E7F2A-44AC-40BA-A4F0-8AA313B55A90}" type="presOf" srcId="{BEB854CF-59D3-420F-9CF9-FA36452AFCCA}" destId="{C10546B4-EB01-4833-97B8-61B480352990}" srcOrd="0" destOrd="0" presId="urn:microsoft.com/office/officeart/2011/layout/TabList"/>
    <dgm:cxn modelId="{EC394575-3AC4-4715-96F5-058A9BE66265}" type="presOf" srcId="{A24B48A8-2F43-4F62-8495-D764D9B5070D}" destId="{C5C1265A-6A99-439D-B937-6C4D17951352}" srcOrd="0" destOrd="0" presId="urn:microsoft.com/office/officeart/2011/layout/TabList"/>
    <dgm:cxn modelId="{EBA6D9D2-F347-4F9A-AEEC-F6DA9B1EB62C}" srcId="{9C4B1007-708B-4BE4-93F8-515F0B512721}" destId="{31423120-0DF5-4CBF-A595-A7A059887BA5}" srcOrd="0" destOrd="0" parTransId="{85060FFE-1860-432A-A19E-29FFD36BA512}" sibTransId="{0FC92CA8-3AA8-40DD-A8ED-DE40DDE27985}"/>
    <dgm:cxn modelId="{C3AE7E48-9F81-49FC-B6E0-8A54BBFBC837}" srcId="{A2691BE0-9582-4470-8024-1D5756C9773B}" destId="{0025B4DE-4F8A-449A-B970-D33E36B4F4AF}" srcOrd="0" destOrd="0" parTransId="{002DA32D-DA1D-43E1-9A0A-48457F38C65D}" sibTransId="{C3397EEE-EDDB-4B71-9CC7-E9DB8E19D728}"/>
    <dgm:cxn modelId="{97639797-DCB9-430A-8B2E-BE549E19976C}" srcId="{9C4B1007-708B-4BE4-93F8-515F0B512721}" destId="{A4DD24D7-03E1-4195-ABD9-6D8AB23BF66D}" srcOrd="3" destOrd="0" parTransId="{7A038EA3-0FAF-4ABF-9755-9D77277B0841}" sibTransId="{5477E1AE-5AEE-4347-9AF9-4A26C96FC946}"/>
    <dgm:cxn modelId="{F3FE2DBF-23A3-4A4C-A9E3-A64CD55E5C95}" type="presOf" srcId="{74E48F1E-EE88-4E61-9316-79F03FCFD5B2}" destId="{FDFAC266-9DE9-478E-88A8-057735105273}" srcOrd="0" destOrd="0" presId="urn:microsoft.com/office/officeart/2011/layout/TabList"/>
    <dgm:cxn modelId="{4FC64A20-8D9C-4A96-8B49-DE9F2BA211DE}" type="presOf" srcId="{43FADF06-D4A5-42D1-AB6C-CD353C641292}" destId="{102228E9-A60E-4F52-ABBD-8C3A9EC7C075}" srcOrd="0" destOrd="0" presId="urn:microsoft.com/office/officeart/2011/layout/TabList"/>
    <dgm:cxn modelId="{55297518-6CF4-4928-9C80-3F46390F1642}" type="presParOf" srcId="{C07C72E1-8946-4A67-B575-12348A8B0E77}" destId="{A7A982E5-39C6-45B5-9308-9D4E18E3F94A}" srcOrd="0" destOrd="0" presId="urn:microsoft.com/office/officeart/2011/layout/TabList"/>
    <dgm:cxn modelId="{4349D0AD-F13B-466C-9A0F-AB87E764E1DF}" type="presParOf" srcId="{A7A982E5-39C6-45B5-9308-9D4E18E3F94A}" destId="{FDFAC266-9DE9-478E-88A8-057735105273}" srcOrd="0" destOrd="0" presId="urn:microsoft.com/office/officeart/2011/layout/TabList"/>
    <dgm:cxn modelId="{EE721547-9253-449B-A7B2-D5438D579C38}" type="presParOf" srcId="{A7A982E5-39C6-45B5-9308-9D4E18E3F94A}" destId="{9966E5C2-A260-4DE7-BA02-67E1A7534AAE}" srcOrd="1" destOrd="0" presId="urn:microsoft.com/office/officeart/2011/layout/TabList"/>
    <dgm:cxn modelId="{57D9C7F2-9AF6-4BC8-B5FE-D2320367E4A9}" type="presParOf" srcId="{A7A982E5-39C6-45B5-9308-9D4E18E3F94A}" destId="{1F056AD4-8921-49F1-B980-3A5F3964A2D7}" srcOrd="2" destOrd="0" presId="urn:microsoft.com/office/officeart/2011/layout/TabList"/>
    <dgm:cxn modelId="{56F28A0B-E76D-4169-ACE5-3BA66C4CFF9F}" type="presParOf" srcId="{C07C72E1-8946-4A67-B575-12348A8B0E77}" destId="{102228E9-A60E-4F52-ABBD-8C3A9EC7C075}" srcOrd="1" destOrd="0" presId="urn:microsoft.com/office/officeart/2011/layout/TabList"/>
    <dgm:cxn modelId="{864C8A0E-E702-430A-AC3D-F04F4162F0C7}" type="presParOf" srcId="{C07C72E1-8946-4A67-B575-12348A8B0E77}" destId="{6C531294-83C9-489B-BE06-AD4C558BBFFB}" srcOrd="2" destOrd="0" presId="urn:microsoft.com/office/officeart/2011/layout/TabList"/>
    <dgm:cxn modelId="{CFB796F8-D4E4-49EB-986A-2B2297F798A5}" type="presParOf" srcId="{C07C72E1-8946-4A67-B575-12348A8B0E77}" destId="{9E07B638-94D8-47D6-80C6-7DC570C01159}" srcOrd="3" destOrd="0" presId="urn:microsoft.com/office/officeart/2011/layout/TabList"/>
    <dgm:cxn modelId="{7F32D741-065F-4375-A2EA-AB4932D3CA35}" type="presParOf" srcId="{9E07B638-94D8-47D6-80C6-7DC570C01159}" destId="{E8384EFF-C823-4152-A595-A404970CB0EF}" srcOrd="0" destOrd="0" presId="urn:microsoft.com/office/officeart/2011/layout/TabList"/>
    <dgm:cxn modelId="{4625E18C-3214-466E-A8E8-13943D1CDF5E}" type="presParOf" srcId="{9E07B638-94D8-47D6-80C6-7DC570C01159}" destId="{62E27E8F-771E-46D7-B858-9880CFEE36E3}" srcOrd="1" destOrd="0" presId="urn:microsoft.com/office/officeart/2011/layout/TabList"/>
    <dgm:cxn modelId="{B4AF49AF-4522-420C-95B2-C70C8CCAFFD4}" type="presParOf" srcId="{9E07B638-94D8-47D6-80C6-7DC570C01159}" destId="{38FCEEB2-B7A8-4CF3-8346-5AB8D3A33EAE}" srcOrd="2" destOrd="0" presId="urn:microsoft.com/office/officeart/2011/layout/TabList"/>
    <dgm:cxn modelId="{B0F02219-F0DB-4E77-AA10-ADC27F6417FB}" type="presParOf" srcId="{C07C72E1-8946-4A67-B575-12348A8B0E77}" destId="{7DAD8CDA-080E-4957-9C00-AC2B85C1B77E}" srcOrd="4" destOrd="0" presId="urn:microsoft.com/office/officeart/2011/layout/TabList"/>
    <dgm:cxn modelId="{241900AA-3140-49DC-9CD0-DA82625C0576}" type="presParOf" srcId="{C07C72E1-8946-4A67-B575-12348A8B0E77}" destId="{8185B154-E1D1-4A95-86E4-0EA7946B6108}" srcOrd="5" destOrd="0" presId="urn:microsoft.com/office/officeart/2011/layout/TabList"/>
    <dgm:cxn modelId="{5D5ED321-1138-4077-AD8E-059D9F76894C}" type="presParOf" srcId="{8185B154-E1D1-4A95-86E4-0EA7946B6108}" destId="{EE356C9F-DBEE-4638-95E4-A78DA3AA80B2}" srcOrd="0" destOrd="0" presId="urn:microsoft.com/office/officeart/2011/layout/TabList"/>
    <dgm:cxn modelId="{C70C5B12-18F2-40D1-8170-3FB1B271D32C}" type="presParOf" srcId="{8185B154-E1D1-4A95-86E4-0EA7946B6108}" destId="{EB93E89F-DCBC-4D51-BA8C-F6A6F6DC25FF}" srcOrd="1" destOrd="0" presId="urn:microsoft.com/office/officeart/2011/layout/TabList"/>
    <dgm:cxn modelId="{AAF3E259-378D-45DE-BBF2-0D1533FE50E3}" type="presParOf" srcId="{8185B154-E1D1-4A95-86E4-0EA7946B6108}" destId="{24C7EB12-AC75-4170-BF07-DC06000DB1C1}" srcOrd="2" destOrd="0" presId="urn:microsoft.com/office/officeart/2011/layout/TabList"/>
    <dgm:cxn modelId="{76813BBB-E2A6-464D-BD7C-57DE71045A05}" type="presParOf" srcId="{C07C72E1-8946-4A67-B575-12348A8B0E77}" destId="{768F4D72-1472-44EA-B3A1-DD5D0E2D44C1}" srcOrd="6" destOrd="0" presId="urn:microsoft.com/office/officeart/2011/layout/TabList"/>
    <dgm:cxn modelId="{3C69C17D-E4EC-49FE-BE8E-F8195C78A47A}" type="presParOf" srcId="{C07C72E1-8946-4A67-B575-12348A8B0E77}" destId="{A3A68C73-077D-4D22-AA0A-1308B6D1186E}" srcOrd="7" destOrd="0" presId="urn:microsoft.com/office/officeart/2011/layout/TabList"/>
    <dgm:cxn modelId="{EDC65585-B4E8-417A-99D9-B9E27B46B147}" type="presParOf" srcId="{A3A68C73-077D-4D22-AA0A-1308B6D1186E}" destId="{C5C1265A-6A99-439D-B937-6C4D17951352}" srcOrd="0" destOrd="0" presId="urn:microsoft.com/office/officeart/2011/layout/TabList"/>
    <dgm:cxn modelId="{0F3AC5B5-2B4E-4060-90A5-748FED3DEC1E}" type="presParOf" srcId="{A3A68C73-077D-4D22-AA0A-1308B6D1186E}" destId="{23D8524F-A131-4C36-A49B-4F84012A205D}" srcOrd="1" destOrd="0" presId="urn:microsoft.com/office/officeart/2011/layout/TabList"/>
    <dgm:cxn modelId="{A988E01B-F8FD-4029-AA4D-75DB25AEA22A}" type="presParOf" srcId="{A3A68C73-077D-4D22-AA0A-1308B6D1186E}" destId="{0A07B719-8896-4116-9B26-C461B61B40B9}" srcOrd="2" destOrd="0" presId="urn:microsoft.com/office/officeart/2011/layout/TabList"/>
    <dgm:cxn modelId="{3EB9E783-FEA8-47A5-A358-423380EFAB3D}" type="presParOf" srcId="{C07C72E1-8946-4A67-B575-12348A8B0E77}" destId="{5AF83423-4332-412F-BED6-5C175E5B096A}" srcOrd="8" destOrd="0" presId="urn:microsoft.com/office/officeart/2011/layout/TabList"/>
    <dgm:cxn modelId="{B310BBD8-521F-42B1-9AF2-7D03DCCE3A0B}" type="presParOf" srcId="{C07C72E1-8946-4A67-B575-12348A8B0E77}" destId="{1E58E233-2BC2-4887-ACE6-B82B2A9B210F}" srcOrd="9" destOrd="0" presId="urn:microsoft.com/office/officeart/2011/layout/TabList"/>
    <dgm:cxn modelId="{98810123-0F95-4987-85B8-813FB58A5D00}" type="presParOf" srcId="{1E58E233-2BC2-4887-ACE6-B82B2A9B210F}" destId="{C10546B4-EB01-4833-97B8-61B480352990}" srcOrd="0" destOrd="0" presId="urn:microsoft.com/office/officeart/2011/layout/TabList"/>
    <dgm:cxn modelId="{60FD30F3-EE22-443D-9EF3-8125A61999A1}" type="presParOf" srcId="{1E58E233-2BC2-4887-ACE6-B82B2A9B210F}" destId="{46600959-3008-4580-B476-19BF6C7ACEF8}" srcOrd="1" destOrd="0" presId="urn:microsoft.com/office/officeart/2011/layout/TabList"/>
    <dgm:cxn modelId="{8D2F51C7-EE0F-470D-BC44-A37507D83440}" type="presParOf" srcId="{1E58E233-2BC2-4887-ACE6-B82B2A9B210F}" destId="{35B606C2-C459-4D33-A1E2-1AF8DFCFEDE2}"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EF3B131-1EBA-445E-965A-710EFE1A83D0}" type="doc">
      <dgm:prSet loTypeId="urn:microsoft.com/office/officeart/2005/8/layout/hierarchy3" loCatId="hierarchy" qsTypeId="urn:microsoft.com/office/officeart/2005/8/quickstyle/simple5" qsCatId="simple" csTypeId="urn:microsoft.com/office/officeart/2005/8/colors/colorful5" csCatId="colorful" phldr="1"/>
      <dgm:spPr/>
      <dgm:t>
        <a:bodyPr/>
        <a:lstStyle/>
        <a:p>
          <a:endParaRPr lang="en-IN"/>
        </a:p>
      </dgm:t>
    </dgm:pt>
    <dgm:pt modelId="{3E2386A4-8A14-4AD3-BE49-88AEDFD25B36}">
      <dgm:prSet phldrT="[Text]" custT="1"/>
      <dgm:spPr/>
      <dgm:t>
        <a:bodyPr/>
        <a:lstStyle/>
        <a:p>
          <a:r>
            <a:rPr lang="en-IN" sz="1700" dirty="0">
              <a:latin typeface="Segoe UI Semibold" panose="020B0702040204020203" pitchFamily="34" charset="0"/>
              <a:cs typeface="Segoe UI Semibold" panose="020B0702040204020203" pitchFamily="34" charset="0"/>
            </a:rPr>
            <a:t>Case 1- Value amendment (Increase / Decrease) </a:t>
          </a:r>
        </a:p>
      </dgm:t>
    </dgm:pt>
    <dgm:pt modelId="{9815E377-BD92-49C6-A9D4-6F89244E4659}" type="parTrans" cxnId="{B73228C2-0C99-4C43-963D-4B251619F67E}">
      <dgm:prSet/>
      <dgm:spPr/>
      <dgm:t>
        <a:bodyPr/>
        <a:lstStyle/>
        <a:p>
          <a:endParaRPr lang="en-IN"/>
        </a:p>
      </dgm:t>
    </dgm:pt>
    <dgm:pt modelId="{C4F98BCD-508C-42FD-8C55-2DDC3A366CCB}" type="sibTrans" cxnId="{B73228C2-0C99-4C43-963D-4B251619F67E}">
      <dgm:prSet/>
      <dgm:spPr/>
      <dgm:t>
        <a:bodyPr/>
        <a:lstStyle/>
        <a:p>
          <a:endParaRPr lang="en-IN"/>
        </a:p>
      </dgm:t>
    </dgm:pt>
    <dgm:pt modelId="{019B2A78-1A6B-40D3-835D-CDE260CA2EE4}">
      <dgm:prSet phldrT="[Text]"/>
      <dgm:spPr/>
      <dgm:t>
        <a:bodyPr/>
        <a:lstStyle/>
        <a:p>
          <a:r>
            <a:rPr lang="en-US" dirty="0">
              <a:latin typeface="Segoe UI Semilight" panose="020B0402040204020203" pitchFamily="34" charset="0"/>
              <a:cs typeface="Segoe UI Semilight" panose="020B0402040204020203" pitchFamily="34" charset="0"/>
            </a:rPr>
            <a:t>GSTR 1 show new value in full in subsequent period</a:t>
          </a:r>
          <a:endParaRPr lang="en-IN" dirty="0">
            <a:latin typeface="Segoe UI Semilight" panose="020B0402040204020203" pitchFamily="34" charset="0"/>
            <a:cs typeface="Segoe UI Semilight" panose="020B0402040204020203" pitchFamily="34" charset="0"/>
          </a:endParaRPr>
        </a:p>
      </dgm:t>
    </dgm:pt>
    <dgm:pt modelId="{B36982CD-DC86-4CDC-91FC-40FB539AC8F0}" type="parTrans" cxnId="{3C97A888-D8C0-454B-9E33-3899824CAB09}">
      <dgm:prSet/>
      <dgm:spPr/>
      <dgm:t>
        <a:bodyPr/>
        <a:lstStyle/>
        <a:p>
          <a:endParaRPr lang="en-IN"/>
        </a:p>
      </dgm:t>
    </dgm:pt>
    <dgm:pt modelId="{057EDB8D-C8A0-4915-8575-7F837F5A1FCE}" type="sibTrans" cxnId="{3C97A888-D8C0-454B-9E33-3899824CAB09}">
      <dgm:prSet/>
      <dgm:spPr/>
      <dgm:t>
        <a:bodyPr/>
        <a:lstStyle/>
        <a:p>
          <a:endParaRPr lang="en-IN"/>
        </a:p>
      </dgm:t>
    </dgm:pt>
    <dgm:pt modelId="{9E008049-D823-4FDC-A584-0BD285417E37}">
      <dgm:prSet/>
      <dgm:spPr/>
      <dgm:t>
        <a:bodyPr/>
        <a:lstStyle/>
        <a:p>
          <a:pPr>
            <a:buFont typeface="Arial" panose="020B0604020202020204" pitchFamily="34" charset="0"/>
            <a:buChar char="•"/>
          </a:pPr>
          <a:r>
            <a:rPr lang="en-IN" dirty="0"/>
            <a:t>GSTR 1 Report the voucher with revised GSTIN</a:t>
          </a:r>
        </a:p>
      </dgm:t>
    </dgm:pt>
    <dgm:pt modelId="{79E16D97-FC56-4A29-B035-214E009DABFF}" type="parTrans" cxnId="{83986518-6F12-45E9-9D9C-699018EE0E10}">
      <dgm:prSet/>
      <dgm:spPr/>
      <dgm:t>
        <a:bodyPr/>
        <a:lstStyle/>
        <a:p>
          <a:endParaRPr lang="en-IN"/>
        </a:p>
      </dgm:t>
    </dgm:pt>
    <dgm:pt modelId="{618EE209-1E08-4FFC-9B41-67D6C7C80BAF}" type="sibTrans" cxnId="{83986518-6F12-45E9-9D9C-699018EE0E10}">
      <dgm:prSet/>
      <dgm:spPr/>
      <dgm:t>
        <a:bodyPr/>
        <a:lstStyle/>
        <a:p>
          <a:endParaRPr lang="en-IN"/>
        </a:p>
      </dgm:t>
    </dgm:pt>
    <dgm:pt modelId="{93844A77-3A0B-4938-A494-A16926AFACC7}">
      <dgm:prSet/>
      <dgm:spPr/>
      <dgm:t>
        <a:bodyPr/>
        <a:lstStyle/>
        <a:p>
          <a:pPr>
            <a:buFont typeface="Arial" panose="020B0604020202020204" pitchFamily="34" charset="0"/>
            <a:buChar char="•"/>
          </a:pPr>
          <a:r>
            <a:rPr lang="en-IN" dirty="0"/>
            <a:t>GSTR 3B – No impact as liability remains same</a:t>
          </a:r>
        </a:p>
      </dgm:t>
    </dgm:pt>
    <dgm:pt modelId="{3EB9E139-59BE-41C3-8DDC-A04C9CD3E0C4}" type="parTrans" cxnId="{CD0A463C-83CE-436B-B081-F1890C3BCD43}">
      <dgm:prSet/>
      <dgm:spPr/>
      <dgm:t>
        <a:bodyPr/>
        <a:lstStyle/>
        <a:p>
          <a:endParaRPr lang="en-IN"/>
        </a:p>
      </dgm:t>
    </dgm:pt>
    <dgm:pt modelId="{3DD75BA0-1BB0-470E-A5A2-A8C38D28CBC6}" type="sibTrans" cxnId="{CD0A463C-83CE-436B-B081-F1890C3BCD43}">
      <dgm:prSet/>
      <dgm:spPr/>
      <dgm:t>
        <a:bodyPr/>
        <a:lstStyle/>
        <a:p>
          <a:endParaRPr lang="en-IN"/>
        </a:p>
      </dgm:t>
    </dgm:pt>
    <dgm:pt modelId="{8765B803-4D36-4079-9F3D-B28721E27B68}">
      <dgm:prSet custT="1"/>
      <dgm:spPr/>
      <dgm:t>
        <a:bodyPr/>
        <a:lstStyle/>
        <a:p>
          <a:r>
            <a:rPr lang="en-US" sz="1700" dirty="0">
              <a:latin typeface="Segoe UI Semibold" panose="020B0702040204020203" pitchFamily="34" charset="0"/>
              <a:cs typeface="Segoe UI Semibold" panose="020B0702040204020203" pitchFamily="34" charset="0"/>
            </a:rPr>
            <a:t>Case 3 - - Voucher number change after sign</a:t>
          </a:r>
        </a:p>
      </dgm:t>
    </dgm:pt>
    <dgm:pt modelId="{E225EFA2-9523-4DB0-A2DF-C7A4AE536021}" type="parTrans" cxnId="{53D48EE5-BB66-4523-ADA8-252ADA1568F2}">
      <dgm:prSet/>
      <dgm:spPr/>
      <dgm:t>
        <a:bodyPr/>
        <a:lstStyle/>
        <a:p>
          <a:endParaRPr lang="en-IN"/>
        </a:p>
      </dgm:t>
    </dgm:pt>
    <dgm:pt modelId="{1D6C4B0B-63DD-4EE1-BEFA-E06096222EE5}" type="sibTrans" cxnId="{53D48EE5-BB66-4523-ADA8-252ADA1568F2}">
      <dgm:prSet/>
      <dgm:spPr/>
      <dgm:t>
        <a:bodyPr/>
        <a:lstStyle/>
        <a:p>
          <a:endParaRPr lang="en-IN"/>
        </a:p>
      </dgm:t>
    </dgm:pt>
    <dgm:pt modelId="{ECE876DD-5EAF-4D72-AA7A-D6AAACBE4EF5}">
      <dgm:prSet/>
      <dgm:spPr/>
      <dgm:t>
        <a:bodyPr/>
        <a:lstStyle/>
        <a:p>
          <a:pPr>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GSTR 1  - </a:t>
          </a:r>
          <a:r>
            <a:rPr lang="en-US" dirty="0">
              <a:latin typeface="Segoe UI Semilight" panose="020B0402040204020203" pitchFamily="34" charset="0"/>
              <a:cs typeface="Segoe UI Semilight" panose="020B0402040204020203" pitchFamily="34" charset="0"/>
            </a:rPr>
            <a:t>Old voucher is to be reported in next period &amp; New voucher no to be reported in next Period</a:t>
          </a:r>
          <a:endParaRPr lang="en-US" dirty="0"/>
        </a:p>
      </dgm:t>
    </dgm:pt>
    <dgm:pt modelId="{3F61EBC2-1D92-4EB9-AD9F-0515BF9F251C}" type="parTrans" cxnId="{58249FA4-15D5-44A6-AF39-760CE8AFBF42}">
      <dgm:prSet/>
      <dgm:spPr/>
      <dgm:t>
        <a:bodyPr/>
        <a:lstStyle/>
        <a:p>
          <a:endParaRPr lang="en-IN"/>
        </a:p>
      </dgm:t>
    </dgm:pt>
    <dgm:pt modelId="{B4DA6675-714E-4EA6-AF78-76A4C9A1C1EB}" type="sibTrans" cxnId="{58249FA4-15D5-44A6-AF39-760CE8AFBF42}">
      <dgm:prSet/>
      <dgm:spPr/>
      <dgm:t>
        <a:bodyPr/>
        <a:lstStyle/>
        <a:p>
          <a:endParaRPr lang="en-IN"/>
        </a:p>
      </dgm:t>
    </dgm:pt>
    <dgm:pt modelId="{4DFAE708-BCB7-46DE-ACD9-B61CCBC801AD}">
      <dgm:prSe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GSTR 3B – No impact as liability remains the same</a:t>
          </a:r>
          <a:endParaRPr lang="en-US" dirty="0"/>
        </a:p>
      </dgm:t>
    </dgm:pt>
    <dgm:pt modelId="{5DC20E70-A703-4AF9-BBAA-92A3267F36E7}" type="parTrans" cxnId="{D38BC0A0-DD0B-458C-A503-678BE326980F}">
      <dgm:prSet/>
      <dgm:spPr/>
      <dgm:t>
        <a:bodyPr/>
        <a:lstStyle/>
        <a:p>
          <a:endParaRPr lang="en-IN"/>
        </a:p>
      </dgm:t>
    </dgm:pt>
    <dgm:pt modelId="{6BAB791A-6F9E-48EF-8A36-D92030369A70}" type="sibTrans" cxnId="{D38BC0A0-DD0B-458C-A503-678BE326980F}">
      <dgm:prSet/>
      <dgm:spPr/>
      <dgm:t>
        <a:bodyPr/>
        <a:lstStyle/>
        <a:p>
          <a:endParaRPr lang="en-IN"/>
        </a:p>
      </dgm:t>
    </dgm:pt>
    <dgm:pt modelId="{62A74E7C-7FB2-4799-9220-AD37D5153F90}">
      <dgm:prSet phldrT="[Text]"/>
      <dgm:spPr/>
      <dgm:t>
        <a:bodyPr/>
        <a:lstStyle/>
        <a:p>
          <a:r>
            <a:rPr lang="en-US" dirty="0">
              <a:latin typeface="Segoe UI Semilight" panose="020B0402040204020203" pitchFamily="34" charset="0"/>
              <a:cs typeface="Segoe UI Semilight" panose="020B0402040204020203" pitchFamily="34" charset="0"/>
            </a:rPr>
            <a:t>GSTR 3B report delta value in subsequent period</a:t>
          </a:r>
          <a:endParaRPr lang="en-IN" dirty="0">
            <a:latin typeface="Segoe UI Semilight" panose="020B0402040204020203" pitchFamily="34" charset="0"/>
            <a:cs typeface="Segoe UI Semilight" panose="020B0402040204020203" pitchFamily="34" charset="0"/>
          </a:endParaRPr>
        </a:p>
      </dgm:t>
    </dgm:pt>
    <dgm:pt modelId="{B52D5C0E-541A-45D8-A0F5-0A3D6A2879C1}" type="parTrans" cxnId="{8DF049DB-1F90-4BDA-A82B-DD40D6A31890}">
      <dgm:prSet/>
      <dgm:spPr/>
      <dgm:t>
        <a:bodyPr/>
        <a:lstStyle/>
        <a:p>
          <a:endParaRPr lang="en-IN"/>
        </a:p>
      </dgm:t>
    </dgm:pt>
    <dgm:pt modelId="{D446D021-DB6F-448A-893B-EB244946982B}" type="sibTrans" cxnId="{8DF049DB-1F90-4BDA-A82B-DD40D6A31890}">
      <dgm:prSet/>
      <dgm:spPr/>
      <dgm:t>
        <a:bodyPr/>
        <a:lstStyle/>
        <a:p>
          <a:endParaRPr lang="en-IN"/>
        </a:p>
      </dgm:t>
    </dgm:pt>
    <dgm:pt modelId="{76FD98F0-D20B-4F62-BE0E-E1F83CC80029}">
      <dgm:prSet custT="1"/>
      <dgm:spPr/>
      <dgm:t>
        <a:bodyPr/>
        <a:lstStyle/>
        <a:p>
          <a:r>
            <a:rPr lang="en-IN" sz="1700" dirty="0">
              <a:latin typeface="Segoe UI Semibold" panose="020B0702040204020203" pitchFamily="34" charset="0"/>
              <a:cs typeface="Segoe UI Semibold" panose="020B0702040204020203" pitchFamily="34" charset="0"/>
            </a:rPr>
            <a:t>Case 2 - GSTIN change after sign</a:t>
          </a:r>
          <a:endParaRPr lang="en-US" sz="1700" dirty="0">
            <a:latin typeface="Segoe UI Semibold" panose="020B0702040204020203" pitchFamily="34" charset="0"/>
            <a:cs typeface="Segoe UI Semibold" panose="020B0702040204020203" pitchFamily="34" charset="0"/>
          </a:endParaRPr>
        </a:p>
      </dgm:t>
    </dgm:pt>
    <dgm:pt modelId="{EDE71E16-D1FF-4A84-BF8C-8F6242CD1ACD}" type="sibTrans" cxnId="{A9C7B3EB-0CA6-4D4D-BD28-50857B649D5D}">
      <dgm:prSet/>
      <dgm:spPr/>
      <dgm:t>
        <a:bodyPr/>
        <a:lstStyle/>
        <a:p>
          <a:endParaRPr lang="en-IN"/>
        </a:p>
      </dgm:t>
    </dgm:pt>
    <dgm:pt modelId="{4A1CCB61-4B27-45C4-A476-F4F217FB4127}" type="parTrans" cxnId="{A9C7B3EB-0CA6-4D4D-BD28-50857B649D5D}">
      <dgm:prSet/>
      <dgm:spPr/>
      <dgm:t>
        <a:bodyPr/>
        <a:lstStyle/>
        <a:p>
          <a:endParaRPr lang="en-IN"/>
        </a:p>
      </dgm:t>
    </dgm:pt>
    <dgm:pt modelId="{091305D6-2C19-4DC8-9F01-FBCA661C8768}" type="pres">
      <dgm:prSet presAssocID="{DEF3B131-1EBA-445E-965A-710EFE1A83D0}" presName="diagram" presStyleCnt="0">
        <dgm:presLayoutVars>
          <dgm:chPref val="1"/>
          <dgm:dir/>
          <dgm:animOne val="branch"/>
          <dgm:animLvl val="lvl"/>
          <dgm:resizeHandles/>
        </dgm:presLayoutVars>
      </dgm:prSet>
      <dgm:spPr/>
      <dgm:t>
        <a:bodyPr/>
        <a:lstStyle/>
        <a:p>
          <a:endParaRPr lang="en-US"/>
        </a:p>
      </dgm:t>
    </dgm:pt>
    <dgm:pt modelId="{9D7E430C-EA48-4539-8E12-0E965D8E435F}" type="pres">
      <dgm:prSet presAssocID="{3E2386A4-8A14-4AD3-BE49-88AEDFD25B36}" presName="root" presStyleCnt="0"/>
      <dgm:spPr/>
    </dgm:pt>
    <dgm:pt modelId="{27CAD076-C138-4854-8C43-C8830030BBC1}" type="pres">
      <dgm:prSet presAssocID="{3E2386A4-8A14-4AD3-BE49-88AEDFD25B36}" presName="rootComposite" presStyleCnt="0"/>
      <dgm:spPr/>
    </dgm:pt>
    <dgm:pt modelId="{4D545E1A-D90E-4CC2-B17A-4D07A8649F14}" type="pres">
      <dgm:prSet presAssocID="{3E2386A4-8A14-4AD3-BE49-88AEDFD25B36}" presName="rootText" presStyleLbl="node1" presStyleIdx="0" presStyleCnt="3"/>
      <dgm:spPr/>
      <dgm:t>
        <a:bodyPr/>
        <a:lstStyle/>
        <a:p>
          <a:endParaRPr lang="en-US"/>
        </a:p>
      </dgm:t>
    </dgm:pt>
    <dgm:pt modelId="{2C9B91FC-3BDE-44D1-ACF5-1F8A28E16AD4}" type="pres">
      <dgm:prSet presAssocID="{3E2386A4-8A14-4AD3-BE49-88AEDFD25B36}" presName="rootConnector" presStyleLbl="node1" presStyleIdx="0" presStyleCnt="3"/>
      <dgm:spPr/>
      <dgm:t>
        <a:bodyPr/>
        <a:lstStyle/>
        <a:p>
          <a:endParaRPr lang="en-US"/>
        </a:p>
      </dgm:t>
    </dgm:pt>
    <dgm:pt modelId="{E21BE992-2323-4489-A804-A382771DA306}" type="pres">
      <dgm:prSet presAssocID="{3E2386A4-8A14-4AD3-BE49-88AEDFD25B36}" presName="childShape" presStyleCnt="0"/>
      <dgm:spPr/>
    </dgm:pt>
    <dgm:pt modelId="{BCF21645-ABD8-4A5A-B3B3-BF92531B4664}" type="pres">
      <dgm:prSet presAssocID="{B36982CD-DC86-4CDC-91FC-40FB539AC8F0}" presName="Name13" presStyleLbl="parChTrans1D2" presStyleIdx="0" presStyleCnt="6"/>
      <dgm:spPr/>
      <dgm:t>
        <a:bodyPr/>
        <a:lstStyle/>
        <a:p>
          <a:endParaRPr lang="en-US"/>
        </a:p>
      </dgm:t>
    </dgm:pt>
    <dgm:pt modelId="{248B7CF2-C6C6-4A6C-A2B5-4B1E1B74C322}" type="pres">
      <dgm:prSet presAssocID="{019B2A78-1A6B-40D3-835D-CDE260CA2EE4}" presName="childText" presStyleLbl="bgAcc1" presStyleIdx="0" presStyleCnt="6">
        <dgm:presLayoutVars>
          <dgm:bulletEnabled val="1"/>
        </dgm:presLayoutVars>
      </dgm:prSet>
      <dgm:spPr/>
      <dgm:t>
        <a:bodyPr/>
        <a:lstStyle/>
        <a:p>
          <a:endParaRPr lang="en-US"/>
        </a:p>
      </dgm:t>
    </dgm:pt>
    <dgm:pt modelId="{F3B6B361-043A-4B7C-8244-7B2EB2072350}" type="pres">
      <dgm:prSet presAssocID="{B52D5C0E-541A-45D8-A0F5-0A3D6A2879C1}" presName="Name13" presStyleLbl="parChTrans1D2" presStyleIdx="1" presStyleCnt="6"/>
      <dgm:spPr/>
      <dgm:t>
        <a:bodyPr/>
        <a:lstStyle/>
        <a:p>
          <a:endParaRPr lang="en-US"/>
        </a:p>
      </dgm:t>
    </dgm:pt>
    <dgm:pt modelId="{BC854A9F-40DF-4EAE-81C1-875408252745}" type="pres">
      <dgm:prSet presAssocID="{62A74E7C-7FB2-4799-9220-AD37D5153F90}" presName="childText" presStyleLbl="bgAcc1" presStyleIdx="1" presStyleCnt="6">
        <dgm:presLayoutVars>
          <dgm:bulletEnabled val="1"/>
        </dgm:presLayoutVars>
      </dgm:prSet>
      <dgm:spPr/>
      <dgm:t>
        <a:bodyPr/>
        <a:lstStyle/>
        <a:p>
          <a:endParaRPr lang="en-US"/>
        </a:p>
      </dgm:t>
    </dgm:pt>
    <dgm:pt modelId="{BA24ADFD-0204-49D1-92EA-DF6E5FAF688B}" type="pres">
      <dgm:prSet presAssocID="{76FD98F0-D20B-4F62-BE0E-E1F83CC80029}" presName="root" presStyleCnt="0"/>
      <dgm:spPr/>
    </dgm:pt>
    <dgm:pt modelId="{BF3E0D8B-D0E9-4B47-A182-BED4FF730049}" type="pres">
      <dgm:prSet presAssocID="{76FD98F0-D20B-4F62-BE0E-E1F83CC80029}" presName="rootComposite" presStyleCnt="0"/>
      <dgm:spPr/>
    </dgm:pt>
    <dgm:pt modelId="{2F451F11-4BC5-468E-899A-751E4EB094C5}" type="pres">
      <dgm:prSet presAssocID="{76FD98F0-D20B-4F62-BE0E-E1F83CC80029}" presName="rootText" presStyleLbl="node1" presStyleIdx="1" presStyleCnt="3"/>
      <dgm:spPr/>
      <dgm:t>
        <a:bodyPr/>
        <a:lstStyle/>
        <a:p>
          <a:endParaRPr lang="en-US"/>
        </a:p>
      </dgm:t>
    </dgm:pt>
    <dgm:pt modelId="{2B9731A5-E965-4304-ADF4-6175ED20C48A}" type="pres">
      <dgm:prSet presAssocID="{76FD98F0-D20B-4F62-BE0E-E1F83CC80029}" presName="rootConnector" presStyleLbl="node1" presStyleIdx="1" presStyleCnt="3"/>
      <dgm:spPr/>
      <dgm:t>
        <a:bodyPr/>
        <a:lstStyle/>
        <a:p>
          <a:endParaRPr lang="en-US"/>
        </a:p>
      </dgm:t>
    </dgm:pt>
    <dgm:pt modelId="{B78351F0-1B8B-43C4-9133-8DC67D0B8758}" type="pres">
      <dgm:prSet presAssocID="{76FD98F0-D20B-4F62-BE0E-E1F83CC80029}" presName="childShape" presStyleCnt="0"/>
      <dgm:spPr/>
    </dgm:pt>
    <dgm:pt modelId="{9EDDAE7F-8EBC-4CDE-8E9E-8B5FC60844E4}" type="pres">
      <dgm:prSet presAssocID="{79E16D97-FC56-4A29-B035-214E009DABFF}" presName="Name13" presStyleLbl="parChTrans1D2" presStyleIdx="2" presStyleCnt="6"/>
      <dgm:spPr/>
      <dgm:t>
        <a:bodyPr/>
        <a:lstStyle/>
        <a:p>
          <a:endParaRPr lang="en-US"/>
        </a:p>
      </dgm:t>
    </dgm:pt>
    <dgm:pt modelId="{8F704E5A-8347-4A15-93EB-14EB0228A8C3}" type="pres">
      <dgm:prSet presAssocID="{9E008049-D823-4FDC-A584-0BD285417E37}" presName="childText" presStyleLbl="bgAcc1" presStyleIdx="2" presStyleCnt="6">
        <dgm:presLayoutVars>
          <dgm:bulletEnabled val="1"/>
        </dgm:presLayoutVars>
      </dgm:prSet>
      <dgm:spPr/>
      <dgm:t>
        <a:bodyPr/>
        <a:lstStyle/>
        <a:p>
          <a:endParaRPr lang="en-US"/>
        </a:p>
      </dgm:t>
    </dgm:pt>
    <dgm:pt modelId="{7CB6981D-72E7-4118-B598-4FBE7ADE4696}" type="pres">
      <dgm:prSet presAssocID="{3EB9E139-59BE-41C3-8DDC-A04C9CD3E0C4}" presName="Name13" presStyleLbl="parChTrans1D2" presStyleIdx="3" presStyleCnt="6"/>
      <dgm:spPr/>
      <dgm:t>
        <a:bodyPr/>
        <a:lstStyle/>
        <a:p>
          <a:endParaRPr lang="en-US"/>
        </a:p>
      </dgm:t>
    </dgm:pt>
    <dgm:pt modelId="{85CA080C-8EF0-4897-A6D8-7F7359083C50}" type="pres">
      <dgm:prSet presAssocID="{93844A77-3A0B-4938-A494-A16926AFACC7}" presName="childText" presStyleLbl="bgAcc1" presStyleIdx="3" presStyleCnt="6">
        <dgm:presLayoutVars>
          <dgm:bulletEnabled val="1"/>
        </dgm:presLayoutVars>
      </dgm:prSet>
      <dgm:spPr/>
      <dgm:t>
        <a:bodyPr/>
        <a:lstStyle/>
        <a:p>
          <a:endParaRPr lang="en-US"/>
        </a:p>
      </dgm:t>
    </dgm:pt>
    <dgm:pt modelId="{5DBFEA7B-5276-4EEA-BECE-00E8A6C27F27}" type="pres">
      <dgm:prSet presAssocID="{8765B803-4D36-4079-9F3D-B28721E27B68}" presName="root" presStyleCnt="0"/>
      <dgm:spPr/>
    </dgm:pt>
    <dgm:pt modelId="{1540E271-1B8F-40AB-93C3-420BC0D75ED0}" type="pres">
      <dgm:prSet presAssocID="{8765B803-4D36-4079-9F3D-B28721E27B68}" presName="rootComposite" presStyleCnt="0"/>
      <dgm:spPr/>
    </dgm:pt>
    <dgm:pt modelId="{BCE83E62-0678-4474-84A8-0D0C83CE5D18}" type="pres">
      <dgm:prSet presAssocID="{8765B803-4D36-4079-9F3D-B28721E27B68}" presName="rootText" presStyleLbl="node1" presStyleIdx="2" presStyleCnt="3"/>
      <dgm:spPr/>
      <dgm:t>
        <a:bodyPr/>
        <a:lstStyle/>
        <a:p>
          <a:endParaRPr lang="en-US"/>
        </a:p>
      </dgm:t>
    </dgm:pt>
    <dgm:pt modelId="{BD1DADCF-D0EE-40C4-997C-193CD01105E8}" type="pres">
      <dgm:prSet presAssocID="{8765B803-4D36-4079-9F3D-B28721E27B68}" presName="rootConnector" presStyleLbl="node1" presStyleIdx="2" presStyleCnt="3"/>
      <dgm:spPr/>
      <dgm:t>
        <a:bodyPr/>
        <a:lstStyle/>
        <a:p>
          <a:endParaRPr lang="en-US"/>
        </a:p>
      </dgm:t>
    </dgm:pt>
    <dgm:pt modelId="{93FEA4D1-96DF-4E2D-8830-4D72B00AA527}" type="pres">
      <dgm:prSet presAssocID="{8765B803-4D36-4079-9F3D-B28721E27B68}" presName="childShape" presStyleCnt="0"/>
      <dgm:spPr/>
    </dgm:pt>
    <dgm:pt modelId="{DA5CB75D-B9EB-47DA-AA7F-0CC67D0128F1}" type="pres">
      <dgm:prSet presAssocID="{3F61EBC2-1D92-4EB9-AD9F-0515BF9F251C}" presName="Name13" presStyleLbl="parChTrans1D2" presStyleIdx="4" presStyleCnt="6"/>
      <dgm:spPr/>
      <dgm:t>
        <a:bodyPr/>
        <a:lstStyle/>
        <a:p>
          <a:endParaRPr lang="en-US"/>
        </a:p>
      </dgm:t>
    </dgm:pt>
    <dgm:pt modelId="{DFE9C889-AB06-4CFF-8D19-1F7A57D0E177}" type="pres">
      <dgm:prSet presAssocID="{ECE876DD-5EAF-4D72-AA7A-D6AAACBE4EF5}" presName="childText" presStyleLbl="bgAcc1" presStyleIdx="4" presStyleCnt="6">
        <dgm:presLayoutVars>
          <dgm:bulletEnabled val="1"/>
        </dgm:presLayoutVars>
      </dgm:prSet>
      <dgm:spPr/>
      <dgm:t>
        <a:bodyPr/>
        <a:lstStyle/>
        <a:p>
          <a:endParaRPr lang="en-US"/>
        </a:p>
      </dgm:t>
    </dgm:pt>
    <dgm:pt modelId="{44193DEF-7445-4916-B56D-24DCDA453C1F}" type="pres">
      <dgm:prSet presAssocID="{5DC20E70-A703-4AF9-BBAA-92A3267F36E7}" presName="Name13" presStyleLbl="parChTrans1D2" presStyleIdx="5" presStyleCnt="6"/>
      <dgm:spPr/>
      <dgm:t>
        <a:bodyPr/>
        <a:lstStyle/>
        <a:p>
          <a:endParaRPr lang="en-US"/>
        </a:p>
      </dgm:t>
    </dgm:pt>
    <dgm:pt modelId="{ED62096E-A38F-45EF-939A-BABEE432952A}" type="pres">
      <dgm:prSet presAssocID="{4DFAE708-BCB7-46DE-ACD9-B61CCBC801AD}" presName="childText" presStyleLbl="bgAcc1" presStyleIdx="5" presStyleCnt="6">
        <dgm:presLayoutVars>
          <dgm:bulletEnabled val="1"/>
        </dgm:presLayoutVars>
      </dgm:prSet>
      <dgm:spPr/>
      <dgm:t>
        <a:bodyPr/>
        <a:lstStyle/>
        <a:p>
          <a:endParaRPr lang="en-US"/>
        </a:p>
      </dgm:t>
    </dgm:pt>
  </dgm:ptLst>
  <dgm:cxnLst>
    <dgm:cxn modelId="{E4A46E9C-099F-4998-8F0F-3004FD6575FD}" type="presOf" srcId="{8765B803-4D36-4079-9F3D-B28721E27B68}" destId="{BD1DADCF-D0EE-40C4-997C-193CD01105E8}" srcOrd="1" destOrd="0" presId="urn:microsoft.com/office/officeart/2005/8/layout/hierarchy3"/>
    <dgm:cxn modelId="{58249FA4-15D5-44A6-AF39-760CE8AFBF42}" srcId="{8765B803-4D36-4079-9F3D-B28721E27B68}" destId="{ECE876DD-5EAF-4D72-AA7A-D6AAACBE4EF5}" srcOrd="0" destOrd="0" parTransId="{3F61EBC2-1D92-4EB9-AD9F-0515BF9F251C}" sibTransId="{B4DA6675-714E-4EA6-AF78-76A4C9A1C1EB}"/>
    <dgm:cxn modelId="{3C97A888-D8C0-454B-9E33-3899824CAB09}" srcId="{3E2386A4-8A14-4AD3-BE49-88AEDFD25B36}" destId="{019B2A78-1A6B-40D3-835D-CDE260CA2EE4}" srcOrd="0" destOrd="0" parTransId="{B36982CD-DC86-4CDC-91FC-40FB539AC8F0}" sibTransId="{057EDB8D-C8A0-4915-8575-7F837F5A1FCE}"/>
    <dgm:cxn modelId="{8BE1F221-51FF-4887-904B-800036E5BE1F}" type="presOf" srcId="{3EB9E139-59BE-41C3-8DDC-A04C9CD3E0C4}" destId="{7CB6981D-72E7-4118-B598-4FBE7ADE4696}" srcOrd="0" destOrd="0" presId="urn:microsoft.com/office/officeart/2005/8/layout/hierarchy3"/>
    <dgm:cxn modelId="{CD0A463C-83CE-436B-B081-F1890C3BCD43}" srcId="{76FD98F0-D20B-4F62-BE0E-E1F83CC80029}" destId="{93844A77-3A0B-4938-A494-A16926AFACC7}" srcOrd="1" destOrd="0" parTransId="{3EB9E139-59BE-41C3-8DDC-A04C9CD3E0C4}" sibTransId="{3DD75BA0-1BB0-470E-A5A2-A8C38D28CBC6}"/>
    <dgm:cxn modelId="{D41CB8ED-9AFD-401E-85A7-4CF85EE3C9BF}" type="presOf" srcId="{B36982CD-DC86-4CDC-91FC-40FB539AC8F0}" destId="{BCF21645-ABD8-4A5A-B3B3-BF92531B4664}" srcOrd="0" destOrd="0" presId="urn:microsoft.com/office/officeart/2005/8/layout/hierarchy3"/>
    <dgm:cxn modelId="{A9C7B3EB-0CA6-4D4D-BD28-50857B649D5D}" srcId="{DEF3B131-1EBA-445E-965A-710EFE1A83D0}" destId="{76FD98F0-D20B-4F62-BE0E-E1F83CC80029}" srcOrd="1" destOrd="0" parTransId="{4A1CCB61-4B27-45C4-A476-F4F217FB4127}" sibTransId="{EDE71E16-D1FF-4A84-BF8C-8F6242CD1ACD}"/>
    <dgm:cxn modelId="{93758077-D317-4025-B8C6-A1455CEB3423}" type="presOf" srcId="{76FD98F0-D20B-4F62-BE0E-E1F83CC80029}" destId="{2F451F11-4BC5-468E-899A-751E4EB094C5}" srcOrd="0" destOrd="0" presId="urn:microsoft.com/office/officeart/2005/8/layout/hierarchy3"/>
    <dgm:cxn modelId="{C9165D37-B1F8-4CCC-A422-914495F43B3F}" type="presOf" srcId="{8765B803-4D36-4079-9F3D-B28721E27B68}" destId="{BCE83E62-0678-4474-84A8-0D0C83CE5D18}" srcOrd="0" destOrd="0" presId="urn:microsoft.com/office/officeart/2005/8/layout/hierarchy3"/>
    <dgm:cxn modelId="{228BE664-B0AF-4721-951E-F0B9A03A7D51}" type="presOf" srcId="{76FD98F0-D20B-4F62-BE0E-E1F83CC80029}" destId="{2B9731A5-E965-4304-ADF4-6175ED20C48A}" srcOrd="1" destOrd="0" presId="urn:microsoft.com/office/officeart/2005/8/layout/hierarchy3"/>
    <dgm:cxn modelId="{7654F39F-3113-4D7E-A3E9-A8D719AA1F16}" type="presOf" srcId="{019B2A78-1A6B-40D3-835D-CDE260CA2EE4}" destId="{248B7CF2-C6C6-4A6C-A2B5-4B1E1B74C322}" srcOrd="0" destOrd="0" presId="urn:microsoft.com/office/officeart/2005/8/layout/hierarchy3"/>
    <dgm:cxn modelId="{796E7548-22FC-44F3-ADB7-43EE54B9B03E}" type="presOf" srcId="{B52D5C0E-541A-45D8-A0F5-0A3D6A2879C1}" destId="{F3B6B361-043A-4B7C-8244-7B2EB2072350}" srcOrd="0" destOrd="0" presId="urn:microsoft.com/office/officeart/2005/8/layout/hierarchy3"/>
    <dgm:cxn modelId="{EDC89787-1191-48A4-9DFF-E3C32A5EFF0F}" type="presOf" srcId="{DEF3B131-1EBA-445E-965A-710EFE1A83D0}" destId="{091305D6-2C19-4DC8-9F01-FBCA661C8768}" srcOrd="0" destOrd="0" presId="urn:microsoft.com/office/officeart/2005/8/layout/hierarchy3"/>
    <dgm:cxn modelId="{10EF30E3-BE87-4590-89E7-C0669DE5549A}" type="presOf" srcId="{79E16D97-FC56-4A29-B035-214E009DABFF}" destId="{9EDDAE7F-8EBC-4CDE-8E9E-8B5FC60844E4}" srcOrd="0" destOrd="0" presId="urn:microsoft.com/office/officeart/2005/8/layout/hierarchy3"/>
    <dgm:cxn modelId="{8C50F942-BB46-405C-9F60-5F8BA1DF3373}" type="presOf" srcId="{4DFAE708-BCB7-46DE-ACD9-B61CCBC801AD}" destId="{ED62096E-A38F-45EF-939A-BABEE432952A}" srcOrd="0" destOrd="0" presId="urn:microsoft.com/office/officeart/2005/8/layout/hierarchy3"/>
    <dgm:cxn modelId="{B73228C2-0C99-4C43-963D-4B251619F67E}" srcId="{DEF3B131-1EBA-445E-965A-710EFE1A83D0}" destId="{3E2386A4-8A14-4AD3-BE49-88AEDFD25B36}" srcOrd="0" destOrd="0" parTransId="{9815E377-BD92-49C6-A9D4-6F89244E4659}" sibTransId="{C4F98BCD-508C-42FD-8C55-2DDC3A366CCB}"/>
    <dgm:cxn modelId="{C87C0616-F7C9-43D0-B920-076A27922445}" type="presOf" srcId="{3E2386A4-8A14-4AD3-BE49-88AEDFD25B36}" destId="{4D545E1A-D90E-4CC2-B17A-4D07A8649F14}" srcOrd="0" destOrd="0" presId="urn:microsoft.com/office/officeart/2005/8/layout/hierarchy3"/>
    <dgm:cxn modelId="{AA802350-3060-4724-9B66-FD35BE42D98F}" type="presOf" srcId="{5DC20E70-A703-4AF9-BBAA-92A3267F36E7}" destId="{44193DEF-7445-4916-B56D-24DCDA453C1F}" srcOrd="0" destOrd="0" presId="urn:microsoft.com/office/officeart/2005/8/layout/hierarchy3"/>
    <dgm:cxn modelId="{8DF049DB-1F90-4BDA-A82B-DD40D6A31890}" srcId="{3E2386A4-8A14-4AD3-BE49-88AEDFD25B36}" destId="{62A74E7C-7FB2-4799-9220-AD37D5153F90}" srcOrd="1" destOrd="0" parTransId="{B52D5C0E-541A-45D8-A0F5-0A3D6A2879C1}" sibTransId="{D446D021-DB6F-448A-893B-EB244946982B}"/>
    <dgm:cxn modelId="{7CB7A034-B63F-4685-979C-1BDEB95DFA15}" type="presOf" srcId="{3F61EBC2-1D92-4EB9-AD9F-0515BF9F251C}" destId="{DA5CB75D-B9EB-47DA-AA7F-0CC67D0128F1}" srcOrd="0" destOrd="0" presId="urn:microsoft.com/office/officeart/2005/8/layout/hierarchy3"/>
    <dgm:cxn modelId="{81309E2A-1D2D-4341-9036-67FC93DFCBE7}" type="presOf" srcId="{62A74E7C-7FB2-4799-9220-AD37D5153F90}" destId="{BC854A9F-40DF-4EAE-81C1-875408252745}" srcOrd="0" destOrd="0" presId="urn:microsoft.com/office/officeart/2005/8/layout/hierarchy3"/>
    <dgm:cxn modelId="{4B7EB992-4AC7-4BE4-9791-9CB0FB8CB32B}" type="presOf" srcId="{93844A77-3A0B-4938-A494-A16926AFACC7}" destId="{85CA080C-8EF0-4897-A6D8-7F7359083C50}" srcOrd="0" destOrd="0" presId="urn:microsoft.com/office/officeart/2005/8/layout/hierarchy3"/>
    <dgm:cxn modelId="{D38BC0A0-DD0B-458C-A503-678BE326980F}" srcId="{8765B803-4D36-4079-9F3D-B28721E27B68}" destId="{4DFAE708-BCB7-46DE-ACD9-B61CCBC801AD}" srcOrd="1" destOrd="0" parTransId="{5DC20E70-A703-4AF9-BBAA-92A3267F36E7}" sibTransId="{6BAB791A-6F9E-48EF-8A36-D92030369A70}"/>
    <dgm:cxn modelId="{0C4D5299-8FB6-474D-9E5B-D02642A843F4}" type="presOf" srcId="{9E008049-D823-4FDC-A584-0BD285417E37}" destId="{8F704E5A-8347-4A15-93EB-14EB0228A8C3}" srcOrd="0" destOrd="0" presId="urn:microsoft.com/office/officeart/2005/8/layout/hierarchy3"/>
    <dgm:cxn modelId="{3B1BC93C-271E-400B-B5AF-F2A04C09D33B}" type="presOf" srcId="{3E2386A4-8A14-4AD3-BE49-88AEDFD25B36}" destId="{2C9B91FC-3BDE-44D1-ACF5-1F8A28E16AD4}" srcOrd="1" destOrd="0" presId="urn:microsoft.com/office/officeart/2005/8/layout/hierarchy3"/>
    <dgm:cxn modelId="{83986518-6F12-45E9-9D9C-699018EE0E10}" srcId="{76FD98F0-D20B-4F62-BE0E-E1F83CC80029}" destId="{9E008049-D823-4FDC-A584-0BD285417E37}" srcOrd="0" destOrd="0" parTransId="{79E16D97-FC56-4A29-B035-214E009DABFF}" sibTransId="{618EE209-1E08-4FFC-9B41-67D6C7C80BAF}"/>
    <dgm:cxn modelId="{FF7DFC35-C611-482D-94DF-B9890F5EDDF0}" type="presOf" srcId="{ECE876DD-5EAF-4D72-AA7A-D6AAACBE4EF5}" destId="{DFE9C889-AB06-4CFF-8D19-1F7A57D0E177}" srcOrd="0" destOrd="0" presId="urn:microsoft.com/office/officeart/2005/8/layout/hierarchy3"/>
    <dgm:cxn modelId="{53D48EE5-BB66-4523-ADA8-252ADA1568F2}" srcId="{DEF3B131-1EBA-445E-965A-710EFE1A83D0}" destId="{8765B803-4D36-4079-9F3D-B28721E27B68}" srcOrd="2" destOrd="0" parTransId="{E225EFA2-9523-4DB0-A2DF-C7A4AE536021}" sibTransId="{1D6C4B0B-63DD-4EE1-BEFA-E06096222EE5}"/>
    <dgm:cxn modelId="{833B92F6-70FA-42E2-977D-575D0ECA7D19}" type="presParOf" srcId="{091305D6-2C19-4DC8-9F01-FBCA661C8768}" destId="{9D7E430C-EA48-4539-8E12-0E965D8E435F}" srcOrd="0" destOrd="0" presId="urn:microsoft.com/office/officeart/2005/8/layout/hierarchy3"/>
    <dgm:cxn modelId="{AD518A60-3CC3-4CB6-A69E-4FCEA6EF13B3}" type="presParOf" srcId="{9D7E430C-EA48-4539-8E12-0E965D8E435F}" destId="{27CAD076-C138-4854-8C43-C8830030BBC1}" srcOrd="0" destOrd="0" presId="urn:microsoft.com/office/officeart/2005/8/layout/hierarchy3"/>
    <dgm:cxn modelId="{8FFB6E44-5B78-4B62-927F-517CF61971F8}" type="presParOf" srcId="{27CAD076-C138-4854-8C43-C8830030BBC1}" destId="{4D545E1A-D90E-4CC2-B17A-4D07A8649F14}" srcOrd="0" destOrd="0" presId="urn:microsoft.com/office/officeart/2005/8/layout/hierarchy3"/>
    <dgm:cxn modelId="{44D6276B-EF4A-46BB-BB3B-415821566F89}" type="presParOf" srcId="{27CAD076-C138-4854-8C43-C8830030BBC1}" destId="{2C9B91FC-3BDE-44D1-ACF5-1F8A28E16AD4}" srcOrd="1" destOrd="0" presId="urn:microsoft.com/office/officeart/2005/8/layout/hierarchy3"/>
    <dgm:cxn modelId="{089082E0-2CA3-4D4F-9C7B-72B596C27F7F}" type="presParOf" srcId="{9D7E430C-EA48-4539-8E12-0E965D8E435F}" destId="{E21BE992-2323-4489-A804-A382771DA306}" srcOrd="1" destOrd="0" presId="urn:microsoft.com/office/officeart/2005/8/layout/hierarchy3"/>
    <dgm:cxn modelId="{1BE8DAD7-AF44-495D-ACA4-DE4E925F2AA9}" type="presParOf" srcId="{E21BE992-2323-4489-A804-A382771DA306}" destId="{BCF21645-ABD8-4A5A-B3B3-BF92531B4664}" srcOrd="0" destOrd="0" presId="urn:microsoft.com/office/officeart/2005/8/layout/hierarchy3"/>
    <dgm:cxn modelId="{415DA3DA-1B11-4EA2-AF47-5F86F7546584}" type="presParOf" srcId="{E21BE992-2323-4489-A804-A382771DA306}" destId="{248B7CF2-C6C6-4A6C-A2B5-4B1E1B74C322}" srcOrd="1" destOrd="0" presId="urn:microsoft.com/office/officeart/2005/8/layout/hierarchy3"/>
    <dgm:cxn modelId="{22F63696-C06B-4A2D-BE10-9CB6D4B00A5E}" type="presParOf" srcId="{E21BE992-2323-4489-A804-A382771DA306}" destId="{F3B6B361-043A-4B7C-8244-7B2EB2072350}" srcOrd="2" destOrd="0" presId="urn:microsoft.com/office/officeart/2005/8/layout/hierarchy3"/>
    <dgm:cxn modelId="{25985F0E-7BFD-4A2F-82F5-971162A6F1E4}" type="presParOf" srcId="{E21BE992-2323-4489-A804-A382771DA306}" destId="{BC854A9F-40DF-4EAE-81C1-875408252745}" srcOrd="3" destOrd="0" presId="urn:microsoft.com/office/officeart/2005/8/layout/hierarchy3"/>
    <dgm:cxn modelId="{309DB6B9-849A-41F5-9230-89993A84F3AA}" type="presParOf" srcId="{091305D6-2C19-4DC8-9F01-FBCA661C8768}" destId="{BA24ADFD-0204-49D1-92EA-DF6E5FAF688B}" srcOrd="1" destOrd="0" presId="urn:microsoft.com/office/officeart/2005/8/layout/hierarchy3"/>
    <dgm:cxn modelId="{7EC39209-2AE2-426A-900A-F8350BF36441}" type="presParOf" srcId="{BA24ADFD-0204-49D1-92EA-DF6E5FAF688B}" destId="{BF3E0D8B-D0E9-4B47-A182-BED4FF730049}" srcOrd="0" destOrd="0" presId="urn:microsoft.com/office/officeart/2005/8/layout/hierarchy3"/>
    <dgm:cxn modelId="{FF6D1F15-2D8A-47FA-BDC3-43996B5FB2E4}" type="presParOf" srcId="{BF3E0D8B-D0E9-4B47-A182-BED4FF730049}" destId="{2F451F11-4BC5-468E-899A-751E4EB094C5}" srcOrd="0" destOrd="0" presId="urn:microsoft.com/office/officeart/2005/8/layout/hierarchy3"/>
    <dgm:cxn modelId="{767D72E8-FEEA-4E74-8491-D9E60995C5F9}" type="presParOf" srcId="{BF3E0D8B-D0E9-4B47-A182-BED4FF730049}" destId="{2B9731A5-E965-4304-ADF4-6175ED20C48A}" srcOrd="1" destOrd="0" presId="urn:microsoft.com/office/officeart/2005/8/layout/hierarchy3"/>
    <dgm:cxn modelId="{7F8EA597-2F4F-40E8-866C-8DC240692404}" type="presParOf" srcId="{BA24ADFD-0204-49D1-92EA-DF6E5FAF688B}" destId="{B78351F0-1B8B-43C4-9133-8DC67D0B8758}" srcOrd="1" destOrd="0" presId="urn:microsoft.com/office/officeart/2005/8/layout/hierarchy3"/>
    <dgm:cxn modelId="{2EB123AD-2122-405D-88E3-33727008E4A7}" type="presParOf" srcId="{B78351F0-1B8B-43C4-9133-8DC67D0B8758}" destId="{9EDDAE7F-8EBC-4CDE-8E9E-8B5FC60844E4}" srcOrd="0" destOrd="0" presId="urn:microsoft.com/office/officeart/2005/8/layout/hierarchy3"/>
    <dgm:cxn modelId="{73DF991A-13C3-489F-8FC8-4B68E685FD06}" type="presParOf" srcId="{B78351F0-1B8B-43C4-9133-8DC67D0B8758}" destId="{8F704E5A-8347-4A15-93EB-14EB0228A8C3}" srcOrd="1" destOrd="0" presId="urn:microsoft.com/office/officeart/2005/8/layout/hierarchy3"/>
    <dgm:cxn modelId="{C3E8E7BF-B141-48E7-AAF6-6FDBAF15DE47}" type="presParOf" srcId="{B78351F0-1B8B-43C4-9133-8DC67D0B8758}" destId="{7CB6981D-72E7-4118-B598-4FBE7ADE4696}" srcOrd="2" destOrd="0" presId="urn:microsoft.com/office/officeart/2005/8/layout/hierarchy3"/>
    <dgm:cxn modelId="{21286A45-4F3A-43A5-B584-2275A44CE4A4}" type="presParOf" srcId="{B78351F0-1B8B-43C4-9133-8DC67D0B8758}" destId="{85CA080C-8EF0-4897-A6D8-7F7359083C50}" srcOrd="3" destOrd="0" presId="urn:microsoft.com/office/officeart/2005/8/layout/hierarchy3"/>
    <dgm:cxn modelId="{C98115D1-4BB6-4DA8-B6B5-60852261EB9E}" type="presParOf" srcId="{091305D6-2C19-4DC8-9F01-FBCA661C8768}" destId="{5DBFEA7B-5276-4EEA-BECE-00E8A6C27F27}" srcOrd="2" destOrd="0" presId="urn:microsoft.com/office/officeart/2005/8/layout/hierarchy3"/>
    <dgm:cxn modelId="{FDEC4F44-EBB9-46D3-ACFF-CA5360DF8009}" type="presParOf" srcId="{5DBFEA7B-5276-4EEA-BECE-00E8A6C27F27}" destId="{1540E271-1B8F-40AB-93C3-420BC0D75ED0}" srcOrd="0" destOrd="0" presId="urn:microsoft.com/office/officeart/2005/8/layout/hierarchy3"/>
    <dgm:cxn modelId="{F3296133-4AEB-4965-B7A0-A4DF70A85B7B}" type="presParOf" srcId="{1540E271-1B8F-40AB-93C3-420BC0D75ED0}" destId="{BCE83E62-0678-4474-84A8-0D0C83CE5D18}" srcOrd="0" destOrd="0" presId="urn:microsoft.com/office/officeart/2005/8/layout/hierarchy3"/>
    <dgm:cxn modelId="{02B7EA82-75EF-4863-84D7-5C4E6F8C2028}" type="presParOf" srcId="{1540E271-1B8F-40AB-93C3-420BC0D75ED0}" destId="{BD1DADCF-D0EE-40C4-997C-193CD01105E8}" srcOrd="1" destOrd="0" presId="urn:microsoft.com/office/officeart/2005/8/layout/hierarchy3"/>
    <dgm:cxn modelId="{2DFD75A2-C659-4C89-87D4-A8A3671B290B}" type="presParOf" srcId="{5DBFEA7B-5276-4EEA-BECE-00E8A6C27F27}" destId="{93FEA4D1-96DF-4E2D-8830-4D72B00AA527}" srcOrd="1" destOrd="0" presId="urn:microsoft.com/office/officeart/2005/8/layout/hierarchy3"/>
    <dgm:cxn modelId="{1C4E7BBE-F6B7-4D17-8DDF-97345FC323DA}" type="presParOf" srcId="{93FEA4D1-96DF-4E2D-8830-4D72B00AA527}" destId="{DA5CB75D-B9EB-47DA-AA7F-0CC67D0128F1}" srcOrd="0" destOrd="0" presId="urn:microsoft.com/office/officeart/2005/8/layout/hierarchy3"/>
    <dgm:cxn modelId="{4F6F3326-E71B-474C-B29A-A4C11CD5C0A7}" type="presParOf" srcId="{93FEA4D1-96DF-4E2D-8830-4D72B00AA527}" destId="{DFE9C889-AB06-4CFF-8D19-1F7A57D0E177}" srcOrd="1" destOrd="0" presId="urn:microsoft.com/office/officeart/2005/8/layout/hierarchy3"/>
    <dgm:cxn modelId="{9BD5FEE7-2F14-4374-8D22-D0EA27273CDE}" type="presParOf" srcId="{93FEA4D1-96DF-4E2D-8830-4D72B00AA527}" destId="{44193DEF-7445-4916-B56D-24DCDA453C1F}" srcOrd="2" destOrd="0" presId="urn:microsoft.com/office/officeart/2005/8/layout/hierarchy3"/>
    <dgm:cxn modelId="{5D36459D-81C0-4264-BA96-552BDDA41D48}" type="presParOf" srcId="{93FEA4D1-96DF-4E2D-8830-4D72B00AA527}" destId="{ED62096E-A38F-45EF-939A-BABEE432952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E11D1E34-E516-4627-B9BC-C3A9D88C634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66E536B6-34AC-4C16-964B-5C3B15532B53}">
      <dgm:prSet/>
      <dgm:spPr/>
      <dgm:t>
        <a:bodyPr/>
        <a:lstStyle/>
        <a:p>
          <a:r>
            <a:rPr lang="en-US" b="0" i="0" dirty="0"/>
            <a:t>Ability to reconcile your GSTR 1 and GSTR 2A/GSTR 2B to know how your books match with information available on GST portal.</a:t>
          </a:r>
          <a:endParaRPr lang="en-US" dirty="0"/>
        </a:p>
      </dgm:t>
    </dgm:pt>
    <dgm:pt modelId="{0567086D-868B-47C3-935F-98BA51A9CA81}" type="parTrans" cxnId="{D7F09E8C-08F4-46FA-B196-2747546CAABA}">
      <dgm:prSet/>
      <dgm:spPr/>
      <dgm:t>
        <a:bodyPr/>
        <a:lstStyle/>
        <a:p>
          <a:endParaRPr lang="en-US"/>
        </a:p>
      </dgm:t>
    </dgm:pt>
    <dgm:pt modelId="{BD441379-E511-49AA-959B-D617D04D7956}" type="sibTrans" cxnId="{D7F09E8C-08F4-46FA-B196-2747546CAABA}">
      <dgm:prSet/>
      <dgm:spPr/>
      <dgm:t>
        <a:bodyPr/>
        <a:lstStyle/>
        <a:p>
          <a:endParaRPr lang="en-US"/>
        </a:p>
      </dgm:t>
    </dgm:pt>
    <dgm:pt modelId="{E85A3A8F-42D5-47FB-9377-76F1DFAB3DDA}">
      <dgm:prSet/>
      <dgm:spPr/>
      <dgm:t>
        <a:bodyPr/>
        <a:lstStyle/>
        <a:p>
          <a:r>
            <a:rPr lang="en-US" b="0" i="0" dirty="0"/>
            <a:t>Easy to track if transactions were modified after reconciliation</a:t>
          </a:r>
          <a:endParaRPr lang="en-US" dirty="0"/>
        </a:p>
      </dgm:t>
    </dgm:pt>
    <dgm:pt modelId="{57EEEF42-D472-4F8F-B999-D68FA89DBFF2}" type="parTrans" cxnId="{79B9B4AF-45B4-4B81-93F0-AE7D90BA0098}">
      <dgm:prSet/>
      <dgm:spPr/>
      <dgm:t>
        <a:bodyPr/>
        <a:lstStyle/>
        <a:p>
          <a:endParaRPr lang="en-US"/>
        </a:p>
      </dgm:t>
    </dgm:pt>
    <dgm:pt modelId="{FB4EAB4A-FCBF-44C9-B235-23C3FB4C3562}" type="sibTrans" cxnId="{79B9B4AF-45B4-4B81-93F0-AE7D90BA0098}">
      <dgm:prSet/>
      <dgm:spPr/>
      <dgm:t>
        <a:bodyPr/>
        <a:lstStyle/>
        <a:p>
          <a:endParaRPr lang="en-US"/>
        </a:p>
      </dgm:t>
    </dgm:pt>
    <dgm:pt modelId="{9FFCF26D-F20A-4BFF-B172-4FCCE330D36D}">
      <dgm:prSet/>
      <dgm:spPr/>
      <dgm:t>
        <a:bodyPr/>
        <a:lstStyle/>
        <a:p>
          <a:r>
            <a:rPr lang="en-US" b="0" i="0" dirty="0"/>
            <a:t>Ability to reconcile transactions in books with information on GST portal even if they are reflected in different return period</a:t>
          </a:r>
          <a:endParaRPr lang="en-US" dirty="0"/>
        </a:p>
      </dgm:t>
    </dgm:pt>
    <dgm:pt modelId="{F0E1AB34-8B40-40C2-AC5D-BBB0372BF60E}" type="parTrans" cxnId="{13369A98-A501-43DD-8EED-EBEB5C6D4017}">
      <dgm:prSet/>
      <dgm:spPr/>
      <dgm:t>
        <a:bodyPr/>
        <a:lstStyle/>
        <a:p>
          <a:endParaRPr lang="en-US"/>
        </a:p>
      </dgm:t>
    </dgm:pt>
    <dgm:pt modelId="{66B06D27-AA37-417E-AF53-916D65F91D84}" type="sibTrans" cxnId="{13369A98-A501-43DD-8EED-EBEB5C6D4017}">
      <dgm:prSet/>
      <dgm:spPr/>
      <dgm:t>
        <a:bodyPr/>
        <a:lstStyle/>
        <a:p>
          <a:endParaRPr lang="en-US"/>
        </a:p>
      </dgm:t>
    </dgm:pt>
    <dgm:pt modelId="{E12CA952-FB40-4DDE-8EA6-8FB813FCAD3E}">
      <dgm:prSet/>
      <dgm:spPr/>
      <dgm:t>
        <a:bodyPr/>
        <a:lstStyle/>
        <a:p>
          <a:r>
            <a:rPr lang="en-US" b="0" i="0" dirty="0"/>
            <a:t>Potential candidates for reconciliation although not matching</a:t>
          </a:r>
          <a:endParaRPr lang="en-US" dirty="0"/>
        </a:p>
      </dgm:t>
    </dgm:pt>
    <dgm:pt modelId="{F056FA5C-831C-4053-89EA-C9BA94D36D64}" type="parTrans" cxnId="{D71CF91D-A1AF-46CC-8A24-F872C813D87B}">
      <dgm:prSet/>
      <dgm:spPr/>
      <dgm:t>
        <a:bodyPr/>
        <a:lstStyle/>
        <a:p>
          <a:endParaRPr lang="en-US"/>
        </a:p>
      </dgm:t>
    </dgm:pt>
    <dgm:pt modelId="{ADD812F7-FBB1-4551-8A3E-73E3112517E2}" type="sibTrans" cxnId="{D71CF91D-A1AF-46CC-8A24-F872C813D87B}">
      <dgm:prSet/>
      <dgm:spPr/>
      <dgm:t>
        <a:bodyPr/>
        <a:lstStyle/>
        <a:p>
          <a:endParaRPr lang="en-US"/>
        </a:p>
      </dgm:t>
    </dgm:pt>
    <dgm:pt modelId="{AA715199-150E-40E1-9008-88E2B3E9BCEE}">
      <dgm:prSet/>
      <dgm:spPr/>
      <dgm:t>
        <a:bodyPr/>
        <a:lstStyle/>
        <a:p>
          <a:r>
            <a:rPr lang="en-US" b="0" i="0" dirty="0"/>
            <a:t>Matching by defining threshold limit of tolerance</a:t>
          </a:r>
          <a:endParaRPr lang="en-US" dirty="0"/>
        </a:p>
      </dgm:t>
    </dgm:pt>
    <dgm:pt modelId="{49288F69-25D3-4119-9E1A-67ABEBD6455D}" type="parTrans" cxnId="{86768851-A464-4451-91B6-A022870BE813}">
      <dgm:prSet/>
      <dgm:spPr/>
      <dgm:t>
        <a:bodyPr/>
        <a:lstStyle/>
        <a:p>
          <a:endParaRPr lang="en-US"/>
        </a:p>
      </dgm:t>
    </dgm:pt>
    <dgm:pt modelId="{C27AFFA9-8BCC-4D73-8F62-A16355ABDC85}" type="sibTrans" cxnId="{86768851-A464-4451-91B6-A022870BE813}">
      <dgm:prSet/>
      <dgm:spPr/>
      <dgm:t>
        <a:bodyPr/>
        <a:lstStyle/>
        <a:p>
          <a:endParaRPr lang="en-US"/>
        </a:p>
      </dgm:t>
    </dgm:pt>
    <dgm:pt modelId="{9F4EDE40-28FD-4ABE-96AE-5AAC5B2065D1}">
      <dgm:prSet/>
      <dgm:spPr/>
      <dgm:t>
        <a:bodyPr/>
        <a:lstStyle/>
        <a:p>
          <a:r>
            <a:rPr lang="en-US" b="0" i="0" dirty="0"/>
            <a:t>Reconciling by ignoring prefix of zeroes/ ignoring prefix-suffix</a:t>
          </a:r>
          <a:endParaRPr lang="en-US" dirty="0"/>
        </a:p>
      </dgm:t>
    </dgm:pt>
    <dgm:pt modelId="{A9476F49-CA91-4418-9711-C4825B875E1E}" type="parTrans" cxnId="{A2936B07-4824-4FE6-862F-73F74811BF51}">
      <dgm:prSet/>
      <dgm:spPr/>
      <dgm:t>
        <a:bodyPr/>
        <a:lstStyle/>
        <a:p>
          <a:endParaRPr lang="en-US"/>
        </a:p>
      </dgm:t>
    </dgm:pt>
    <dgm:pt modelId="{42D972B6-6A75-4239-B382-BD63678D39EE}" type="sibTrans" cxnId="{A2936B07-4824-4FE6-862F-73F74811BF51}">
      <dgm:prSet/>
      <dgm:spPr/>
      <dgm:t>
        <a:bodyPr/>
        <a:lstStyle/>
        <a:p>
          <a:endParaRPr lang="en-US"/>
        </a:p>
      </dgm:t>
    </dgm:pt>
    <dgm:pt modelId="{1DF30ABC-835B-4187-B8F9-C2C02C6CD428}" type="pres">
      <dgm:prSet presAssocID="{E11D1E34-E516-4627-B9BC-C3A9D88C6347}" presName="vert0" presStyleCnt="0">
        <dgm:presLayoutVars>
          <dgm:dir/>
          <dgm:animOne val="branch"/>
          <dgm:animLvl val="lvl"/>
        </dgm:presLayoutVars>
      </dgm:prSet>
      <dgm:spPr/>
      <dgm:t>
        <a:bodyPr/>
        <a:lstStyle/>
        <a:p>
          <a:endParaRPr lang="en-US"/>
        </a:p>
      </dgm:t>
    </dgm:pt>
    <dgm:pt modelId="{A6E44237-A117-4178-9788-C8A12EA55294}" type="pres">
      <dgm:prSet presAssocID="{66E536B6-34AC-4C16-964B-5C3B15532B53}" presName="thickLine" presStyleLbl="alignNode1" presStyleIdx="0" presStyleCnt="6"/>
      <dgm:spPr/>
    </dgm:pt>
    <dgm:pt modelId="{7278C5DF-D7CC-439D-BFF4-4BC23B6624F1}" type="pres">
      <dgm:prSet presAssocID="{66E536B6-34AC-4C16-964B-5C3B15532B53}" presName="horz1" presStyleCnt="0"/>
      <dgm:spPr/>
    </dgm:pt>
    <dgm:pt modelId="{33D78BFB-2F58-4347-84B9-923F25E0082D}" type="pres">
      <dgm:prSet presAssocID="{66E536B6-34AC-4C16-964B-5C3B15532B53}" presName="tx1" presStyleLbl="revTx" presStyleIdx="0" presStyleCnt="6"/>
      <dgm:spPr/>
      <dgm:t>
        <a:bodyPr/>
        <a:lstStyle/>
        <a:p>
          <a:endParaRPr lang="en-US"/>
        </a:p>
      </dgm:t>
    </dgm:pt>
    <dgm:pt modelId="{F4207240-FA8F-4E36-887B-3F827FA791EF}" type="pres">
      <dgm:prSet presAssocID="{66E536B6-34AC-4C16-964B-5C3B15532B53}" presName="vert1" presStyleCnt="0"/>
      <dgm:spPr/>
    </dgm:pt>
    <dgm:pt modelId="{9BE7669A-02F7-40AD-BF7E-F77AC6500E6E}" type="pres">
      <dgm:prSet presAssocID="{E85A3A8F-42D5-47FB-9377-76F1DFAB3DDA}" presName="thickLine" presStyleLbl="alignNode1" presStyleIdx="1" presStyleCnt="6"/>
      <dgm:spPr/>
    </dgm:pt>
    <dgm:pt modelId="{E9DEBE7E-D961-486B-9BFC-C39A9E898C00}" type="pres">
      <dgm:prSet presAssocID="{E85A3A8F-42D5-47FB-9377-76F1DFAB3DDA}" presName="horz1" presStyleCnt="0"/>
      <dgm:spPr/>
    </dgm:pt>
    <dgm:pt modelId="{FF44D8F3-A602-4129-9558-DCD1D30175B0}" type="pres">
      <dgm:prSet presAssocID="{E85A3A8F-42D5-47FB-9377-76F1DFAB3DDA}" presName="tx1" presStyleLbl="revTx" presStyleIdx="1" presStyleCnt="6"/>
      <dgm:spPr/>
      <dgm:t>
        <a:bodyPr/>
        <a:lstStyle/>
        <a:p>
          <a:endParaRPr lang="en-US"/>
        </a:p>
      </dgm:t>
    </dgm:pt>
    <dgm:pt modelId="{0C3D5F09-0B68-4832-B605-82595A3E7C05}" type="pres">
      <dgm:prSet presAssocID="{E85A3A8F-42D5-47FB-9377-76F1DFAB3DDA}" presName="vert1" presStyleCnt="0"/>
      <dgm:spPr/>
    </dgm:pt>
    <dgm:pt modelId="{79C855D0-7DC3-414F-9A95-43EC67F532DA}" type="pres">
      <dgm:prSet presAssocID="{9FFCF26D-F20A-4BFF-B172-4FCCE330D36D}" presName="thickLine" presStyleLbl="alignNode1" presStyleIdx="2" presStyleCnt="6"/>
      <dgm:spPr/>
    </dgm:pt>
    <dgm:pt modelId="{8337FC7D-AEA7-46F7-87F4-8DBF685D2119}" type="pres">
      <dgm:prSet presAssocID="{9FFCF26D-F20A-4BFF-B172-4FCCE330D36D}" presName="horz1" presStyleCnt="0"/>
      <dgm:spPr/>
    </dgm:pt>
    <dgm:pt modelId="{66BE05DF-BCE2-4A65-B4B0-5FCE8F8140EB}" type="pres">
      <dgm:prSet presAssocID="{9FFCF26D-F20A-4BFF-B172-4FCCE330D36D}" presName="tx1" presStyleLbl="revTx" presStyleIdx="2" presStyleCnt="6"/>
      <dgm:spPr/>
      <dgm:t>
        <a:bodyPr/>
        <a:lstStyle/>
        <a:p>
          <a:endParaRPr lang="en-US"/>
        </a:p>
      </dgm:t>
    </dgm:pt>
    <dgm:pt modelId="{235DAF75-45F4-44CC-A4E4-D6B05596B4A8}" type="pres">
      <dgm:prSet presAssocID="{9FFCF26D-F20A-4BFF-B172-4FCCE330D36D}" presName="vert1" presStyleCnt="0"/>
      <dgm:spPr/>
    </dgm:pt>
    <dgm:pt modelId="{D4AD1FBA-0EDB-4B2A-9260-5A4348C62DFF}" type="pres">
      <dgm:prSet presAssocID="{E12CA952-FB40-4DDE-8EA6-8FB813FCAD3E}" presName="thickLine" presStyleLbl="alignNode1" presStyleIdx="3" presStyleCnt="6"/>
      <dgm:spPr/>
    </dgm:pt>
    <dgm:pt modelId="{8E86998E-084C-4C28-A0F0-C1D8265ED7EA}" type="pres">
      <dgm:prSet presAssocID="{E12CA952-FB40-4DDE-8EA6-8FB813FCAD3E}" presName="horz1" presStyleCnt="0"/>
      <dgm:spPr/>
    </dgm:pt>
    <dgm:pt modelId="{4EDA9564-E1D5-4894-85A1-6EA16CFA6FBA}" type="pres">
      <dgm:prSet presAssocID="{E12CA952-FB40-4DDE-8EA6-8FB813FCAD3E}" presName="tx1" presStyleLbl="revTx" presStyleIdx="3" presStyleCnt="6"/>
      <dgm:spPr/>
      <dgm:t>
        <a:bodyPr/>
        <a:lstStyle/>
        <a:p>
          <a:endParaRPr lang="en-US"/>
        </a:p>
      </dgm:t>
    </dgm:pt>
    <dgm:pt modelId="{10BAD98B-0194-475D-87C0-D4096DE4CE79}" type="pres">
      <dgm:prSet presAssocID="{E12CA952-FB40-4DDE-8EA6-8FB813FCAD3E}" presName="vert1" presStyleCnt="0"/>
      <dgm:spPr/>
    </dgm:pt>
    <dgm:pt modelId="{D74A2E77-0DB1-4CF9-B753-D13E0DC0843F}" type="pres">
      <dgm:prSet presAssocID="{AA715199-150E-40E1-9008-88E2B3E9BCEE}" presName="thickLine" presStyleLbl="alignNode1" presStyleIdx="4" presStyleCnt="6"/>
      <dgm:spPr/>
    </dgm:pt>
    <dgm:pt modelId="{1BED8B5C-6ADF-4F94-A803-266E9491CC11}" type="pres">
      <dgm:prSet presAssocID="{AA715199-150E-40E1-9008-88E2B3E9BCEE}" presName="horz1" presStyleCnt="0"/>
      <dgm:spPr/>
    </dgm:pt>
    <dgm:pt modelId="{CB34F4DE-48FD-4D3B-BD25-C34128E9DD1B}" type="pres">
      <dgm:prSet presAssocID="{AA715199-150E-40E1-9008-88E2B3E9BCEE}" presName="tx1" presStyleLbl="revTx" presStyleIdx="4" presStyleCnt="6"/>
      <dgm:spPr/>
      <dgm:t>
        <a:bodyPr/>
        <a:lstStyle/>
        <a:p>
          <a:endParaRPr lang="en-US"/>
        </a:p>
      </dgm:t>
    </dgm:pt>
    <dgm:pt modelId="{010A99F7-958A-43E1-B653-32A4375706C4}" type="pres">
      <dgm:prSet presAssocID="{AA715199-150E-40E1-9008-88E2B3E9BCEE}" presName="vert1" presStyleCnt="0"/>
      <dgm:spPr/>
    </dgm:pt>
    <dgm:pt modelId="{9AC1E2B0-B978-4B08-8692-C152FBEB7087}" type="pres">
      <dgm:prSet presAssocID="{9F4EDE40-28FD-4ABE-96AE-5AAC5B2065D1}" presName="thickLine" presStyleLbl="alignNode1" presStyleIdx="5" presStyleCnt="6"/>
      <dgm:spPr/>
    </dgm:pt>
    <dgm:pt modelId="{2E68EEFD-1D2E-46C4-89DB-DBC6B72B8917}" type="pres">
      <dgm:prSet presAssocID="{9F4EDE40-28FD-4ABE-96AE-5AAC5B2065D1}" presName="horz1" presStyleCnt="0"/>
      <dgm:spPr/>
    </dgm:pt>
    <dgm:pt modelId="{B91326E3-8CA9-4C52-917A-297BCB666DF4}" type="pres">
      <dgm:prSet presAssocID="{9F4EDE40-28FD-4ABE-96AE-5AAC5B2065D1}" presName="tx1" presStyleLbl="revTx" presStyleIdx="5" presStyleCnt="6"/>
      <dgm:spPr/>
      <dgm:t>
        <a:bodyPr/>
        <a:lstStyle/>
        <a:p>
          <a:endParaRPr lang="en-US"/>
        </a:p>
      </dgm:t>
    </dgm:pt>
    <dgm:pt modelId="{722A9C7B-36D5-49CA-8FE0-D33C7217F94E}" type="pres">
      <dgm:prSet presAssocID="{9F4EDE40-28FD-4ABE-96AE-5AAC5B2065D1}" presName="vert1" presStyleCnt="0"/>
      <dgm:spPr/>
    </dgm:pt>
  </dgm:ptLst>
  <dgm:cxnLst>
    <dgm:cxn modelId="{90E8427B-C1BB-4E3E-A756-F0761C9A1F46}" type="presOf" srcId="{9F4EDE40-28FD-4ABE-96AE-5AAC5B2065D1}" destId="{B91326E3-8CA9-4C52-917A-297BCB666DF4}" srcOrd="0" destOrd="0" presId="urn:microsoft.com/office/officeart/2008/layout/LinedList"/>
    <dgm:cxn modelId="{0AAAB801-E10A-430C-AE07-04B54AD9AC85}" type="presOf" srcId="{E11D1E34-E516-4627-B9BC-C3A9D88C6347}" destId="{1DF30ABC-835B-4187-B8F9-C2C02C6CD428}" srcOrd="0" destOrd="0" presId="urn:microsoft.com/office/officeart/2008/layout/LinedList"/>
    <dgm:cxn modelId="{95985AEE-89E3-4D9B-A1F6-9CFA4403F73F}" type="presOf" srcId="{66E536B6-34AC-4C16-964B-5C3B15532B53}" destId="{33D78BFB-2F58-4347-84B9-923F25E0082D}" srcOrd="0" destOrd="0" presId="urn:microsoft.com/office/officeart/2008/layout/LinedList"/>
    <dgm:cxn modelId="{79B9B4AF-45B4-4B81-93F0-AE7D90BA0098}" srcId="{E11D1E34-E516-4627-B9BC-C3A9D88C6347}" destId="{E85A3A8F-42D5-47FB-9377-76F1DFAB3DDA}" srcOrd="1" destOrd="0" parTransId="{57EEEF42-D472-4F8F-B999-D68FA89DBFF2}" sibTransId="{FB4EAB4A-FCBF-44C9-B235-23C3FB4C3562}"/>
    <dgm:cxn modelId="{9D9FB974-C25D-44A2-81A1-A448D2A5F370}" type="presOf" srcId="{AA715199-150E-40E1-9008-88E2B3E9BCEE}" destId="{CB34F4DE-48FD-4D3B-BD25-C34128E9DD1B}" srcOrd="0" destOrd="0" presId="urn:microsoft.com/office/officeart/2008/layout/LinedList"/>
    <dgm:cxn modelId="{D7F09E8C-08F4-46FA-B196-2747546CAABA}" srcId="{E11D1E34-E516-4627-B9BC-C3A9D88C6347}" destId="{66E536B6-34AC-4C16-964B-5C3B15532B53}" srcOrd="0" destOrd="0" parTransId="{0567086D-868B-47C3-935F-98BA51A9CA81}" sibTransId="{BD441379-E511-49AA-959B-D617D04D7956}"/>
    <dgm:cxn modelId="{A2936B07-4824-4FE6-862F-73F74811BF51}" srcId="{E11D1E34-E516-4627-B9BC-C3A9D88C6347}" destId="{9F4EDE40-28FD-4ABE-96AE-5AAC5B2065D1}" srcOrd="5" destOrd="0" parTransId="{A9476F49-CA91-4418-9711-C4825B875E1E}" sibTransId="{42D972B6-6A75-4239-B382-BD63678D39EE}"/>
    <dgm:cxn modelId="{0F58CB8F-B791-4B68-B904-16472B174C69}" type="presOf" srcId="{9FFCF26D-F20A-4BFF-B172-4FCCE330D36D}" destId="{66BE05DF-BCE2-4A65-B4B0-5FCE8F8140EB}" srcOrd="0" destOrd="0" presId="urn:microsoft.com/office/officeart/2008/layout/LinedList"/>
    <dgm:cxn modelId="{1A4DA338-E0AF-424E-A214-161C01F5EF78}" type="presOf" srcId="{E85A3A8F-42D5-47FB-9377-76F1DFAB3DDA}" destId="{FF44D8F3-A602-4129-9558-DCD1D30175B0}" srcOrd="0" destOrd="0" presId="urn:microsoft.com/office/officeart/2008/layout/LinedList"/>
    <dgm:cxn modelId="{86768851-A464-4451-91B6-A022870BE813}" srcId="{E11D1E34-E516-4627-B9BC-C3A9D88C6347}" destId="{AA715199-150E-40E1-9008-88E2B3E9BCEE}" srcOrd="4" destOrd="0" parTransId="{49288F69-25D3-4119-9E1A-67ABEBD6455D}" sibTransId="{C27AFFA9-8BCC-4D73-8F62-A16355ABDC85}"/>
    <dgm:cxn modelId="{8888A89E-74A8-426E-BDD6-CDAFDE990D1F}" type="presOf" srcId="{E12CA952-FB40-4DDE-8EA6-8FB813FCAD3E}" destId="{4EDA9564-E1D5-4894-85A1-6EA16CFA6FBA}" srcOrd="0" destOrd="0" presId="urn:microsoft.com/office/officeart/2008/layout/LinedList"/>
    <dgm:cxn modelId="{D71CF91D-A1AF-46CC-8A24-F872C813D87B}" srcId="{E11D1E34-E516-4627-B9BC-C3A9D88C6347}" destId="{E12CA952-FB40-4DDE-8EA6-8FB813FCAD3E}" srcOrd="3" destOrd="0" parTransId="{F056FA5C-831C-4053-89EA-C9BA94D36D64}" sibTransId="{ADD812F7-FBB1-4551-8A3E-73E3112517E2}"/>
    <dgm:cxn modelId="{13369A98-A501-43DD-8EED-EBEB5C6D4017}" srcId="{E11D1E34-E516-4627-B9BC-C3A9D88C6347}" destId="{9FFCF26D-F20A-4BFF-B172-4FCCE330D36D}" srcOrd="2" destOrd="0" parTransId="{F0E1AB34-8B40-40C2-AC5D-BBB0372BF60E}" sibTransId="{66B06D27-AA37-417E-AF53-916D65F91D84}"/>
    <dgm:cxn modelId="{E43F43AC-457F-4768-8985-7E27C8D97A83}" type="presParOf" srcId="{1DF30ABC-835B-4187-B8F9-C2C02C6CD428}" destId="{A6E44237-A117-4178-9788-C8A12EA55294}" srcOrd="0" destOrd="0" presId="urn:microsoft.com/office/officeart/2008/layout/LinedList"/>
    <dgm:cxn modelId="{440920A8-DAC6-4E45-AF08-4EFC3046AC40}" type="presParOf" srcId="{1DF30ABC-835B-4187-B8F9-C2C02C6CD428}" destId="{7278C5DF-D7CC-439D-BFF4-4BC23B6624F1}" srcOrd="1" destOrd="0" presId="urn:microsoft.com/office/officeart/2008/layout/LinedList"/>
    <dgm:cxn modelId="{43380CD6-997A-4E96-9E94-C07763E46DA8}" type="presParOf" srcId="{7278C5DF-D7CC-439D-BFF4-4BC23B6624F1}" destId="{33D78BFB-2F58-4347-84B9-923F25E0082D}" srcOrd="0" destOrd="0" presId="urn:microsoft.com/office/officeart/2008/layout/LinedList"/>
    <dgm:cxn modelId="{3EA44012-9CD4-45A2-BEAF-51789AA1D6F3}" type="presParOf" srcId="{7278C5DF-D7CC-439D-BFF4-4BC23B6624F1}" destId="{F4207240-FA8F-4E36-887B-3F827FA791EF}" srcOrd="1" destOrd="0" presId="urn:microsoft.com/office/officeart/2008/layout/LinedList"/>
    <dgm:cxn modelId="{9C44B2D3-4801-4EC1-9B77-173C0D9C3A39}" type="presParOf" srcId="{1DF30ABC-835B-4187-B8F9-C2C02C6CD428}" destId="{9BE7669A-02F7-40AD-BF7E-F77AC6500E6E}" srcOrd="2" destOrd="0" presId="urn:microsoft.com/office/officeart/2008/layout/LinedList"/>
    <dgm:cxn modelId="{E98E38B1-661C-47BC-A775-9EC38DDE7075}" type="presParOf" srcId="{1DF30ABC-835B-4187-B8F9-C2C02C6CD428}" destId="{E9DEBE7E-D961-486B-9BFC-C39A9E898C00}" srcOrd="3" destOrd="0" presId="urn:microsoft.com/office/officeart/2008/layout/LinedList"/>
    <dgm:cxn modelId="{45FD9CAB-818D-4661-95DC-B84F6B89E66B}" type="presParOf" srcId="{E9DEBE7E-D961-486B-9BFC-C39A9E898C00}" destId="{FF44D8F3-A602-4129-9558-DCD1D30175B0}" srcOrd="0" destOrd="0" presId="urn:microsoft.com/office/officeart/2008/layout/LinedList"/>
    <dgm:cxn modelId="{F198ABE2-BC8A-4B77-8797-BB75FB14C849}" type="presParOf" srcId="{E9DEBE7E-D961-486B-9BFC-C39A9E898C00}" destId="{0C3D5F09-0B68-4832-B605-82595A3E7C05}" srcOrd="1" destOrd="0" presId="urn:microsoft.com/office/officeart/2008/layout/LinedList"/>
    <dgm:cxn modelId="{1BD72837-D277-4FCF-9CA9-D06FC64579E4}" type="presParOf" srcId="{1DF30ABC-835B-4187-B8F9-C2C02C6CD428}" destId="{79C855D0-7DC3-414F-9A95-43EC67F532DA}" srcOrd="4" destOrd="0" presId="urn:microsoft.com/office/officeart/2008/layout/LinedList"/>
    <dgm:cxn modelId="{F7F3CEBD-7052-4E9B-95D7-395A50024E81}" type="presParOf" srcId="{1DF30ABC-835B-4187-B8F9-C2C02C6CD428}" destId="{8337FC7D-AEA7-46F7-87F4-8DBF685D2119}" srcOrd="5" destOrd="0" presId="urn:microsoft.com/office/officeart/2008/layout/LinedList"/>
    <dgm:cxn modelId="{B459CE8A-9556-4818-82BF-88D431DA95C2}" type="presParOf" srcId="{8337FC7D-AEA7-46F7-87F4-8DBF685D2119}" destId="{66BE05DF-BCE2-4A65-B4B0-5FCE8F8140EB}" srcOrd="0" destOrd="0" presId="urn:microsoft.com/office/officeart/2008/layout/LinedList"/>
    <dgm:cxn modelId="{5DA72222-A945-4EB3-B854-9284B1B8E69F}" type="presParOf" srcId="{8337FC7D-AEA7-46F7-87F4-8DBF685D2119}" destId="{235DAF75-45F4-44CC-A4E4-D6B05596B4A8}" srcOrd="1" destOrd="0" presId="urn:microsoft.com/office/officeart/2008/layout/LinedList"/>
    <dgm:cxn modelId="{454CD836-A113-4C3B-B05B-17934365AE9F}" type="presParOf" srcId="{1DF30ABC-835B-4187-B8F9-C2C02C6CD428}" destId="{D4AD1FBA-0EDB-4B2A-9260-5A4348C62DFF}" srcOrd="6" destOrd="0" presId="urn:microsoft.com/office/officeart/2008/layout/LinedList"/>
    <dgm:cxn modelId="{7E068442-F9C4-4DAE-ABE9-D306ED1D8A6A}" type="presParOf" srcId="{1DF30ABC-835B-4187-B8F9-C2C02C6CD428}" destId="{8E86998E-084C-4C28-A0F0-C1D8265ED7EA}" srcOrd="7" destOrd="0" presId="urn:microsoft.com/office/officeart/2008/layout/LinedList"/>
    <dgm:cxn modelId="{034EE55A-DC1F-4E57-8625-B3A864DA92E3}" type="presParOf" srcId="{8E86998E-084C-4C28-A0F0-C1D8265ED7EA}" destId="{4EDA9564-E1D5-4894-85A1-6EA16CFA6FBA}" srcOrd="0" destOrd="0" presId="urn:microsoft.com/office/officeart/2008/layout/LinedList"/>
    <dgm:cxn modelId="{6C34E8F8-18D6-4DBB-BCC7-01DAAFFC1925}" type="presParOf" srcId="{8E86998E-084C-4C28-A0F0-C1D8265ED7EA}" destId="{10BAD98B-0194-475D-87C0-D4096DE4CE79}" srcOrd="1" destOrd="0" presId="urn:microsoft.com/office/officeart/2008/layout/LinedList"/>
    <dgm:cxn modelId="{9A60A59A-FD1A-40D3-B934-AB0F56963572}" type="presParOf" srcId="{1DF30ABC-835B-4187-B8F9-C2C02C6CD428}" destId="{D74A2E77-0DB1-4CF9-B753-D13E0DC0843F}" srcOrd="8" destOrd="0" presId="urn:microsoft.com/office/officeart/2008/layout/LinedList"/>
    <dgm:cxn modelId="{22A8F332-6AC2-4C11-90FD-AE230B99114D}" type="presParOf" srcId="{1DF30ABC-835B-4187-B8F9-C2C02C6CD428}" destId="{1BED8B5C-6ADF-4F94-A803-266E9491CC11}" srcOrd="9" destOrd="0" presId="urn:microsoft.com/office/officeart/2008/layout/LinedList"/>
    <dgm:cxn modelId="{AB97E4BC-86DF-4277-83EA-33B97473E89A}" type="presParOf" srcId="{1BED8B5C-6ADF-4F94-A803-266E9491CC11}" destId="{CB34F4DE-48FD-4D3B-BD25-C34128E9DD1B}" srcOrd="0" destOrd="0" presId="urn:microsoft.com/office/officeart/2008/layout/LinedList"/>
    <dgm:cxn modelId="{5D8AA81F-7309-4623-817E-7FD943A7CB13}" type="presParOf" srcId="{1BED8B5C-6ADF-4F94-A803-266E9491CC11}" destId="{010A99F7-958A-43E1-B653-32A4375706C4}" srcOrd="1" destOrd="0" presId="urn:microsoft.com/office/officeart/2008/layout/LinedList"/>
    <dgm:cxn modelId="{09206B26-0549-4F6F-84F6-E960B17CA6A4}" type="presParOf" srcId="{1DF30ABC-835B-4187-B8F9-C2C02C6CD428}" destId="{9AC1E2B0-B978-4B08-8692-C152FBEB7087}" srcOrd="10" destOrd="0" presId="urn:microsoft.com/office/officeart/2008/layout/LinedList"/>
    <dgm:cxn modelId="{31A43282-CEAE-41E1-B09D-5F936544D9B4}" type="presParOf" srcId="{1DF30ABC-835B-4187-B8F9-C2C02C6CD428}" destId="{2E68EEFD-1D2E-46C4-89DB-DBC6B72B8917}" srcOrd="11" destOrd="0" presId="urn:microsoft.com/office/officeart/2008/layout/LinedList"/>
    <dgm:cxn modelId="{5F01E2A1-60A7-4BF6-B743-3DB216C91E04}" type="presParOf" srcId="{2E68EEFD-1D2E-46C4-89DB-DBC6B72B8917}" destId="{B91326E3-8CA9-4C52-917A-297BCB666DF4}" srcOrd="0" destOrd="0" presId="urn:microsoft.com/office/officeart/2008/layout/LinedList"/>
    <dgm:cxn modelId="{E5A5BAC6-B0AD-4683-B6CF-1E470891B3D2}" type="presParOf" srcId="{2E68EEFD-1D2E-46C4-89DB-DBC6B72B8917}" destId="{722A9C7B-36D5-49CA-8FE0-D33C7217F9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9EAF71D-45FD-4CB7-AEB5-CB0E9F91C0B2}"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980B763-2AF1-41B1-B77B-865F9A5DB187}">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GSTR-1 Reconciliation : It is process of matching two sets of data i.e., data available in the GSTR-1 with that of data available in books of accounts.</a:t>
          </a:r>
        </a:p>
      </dgm:t>
    </dgm:pt>
    <dgm:pt modelId="{250367BF-062D-43B2-AA13-46C4FD38217C}" type="parTrans" cxnId="{C99C8CD6-1A85-49BD-A21D-7FB07C6E2D13}">
      <dgm:prSet/>
      <dgm:spPr/>
      <dgm:t>
        <a:bodyPr/>
        <a:lstStyle/>
        <a:p>
          <a:endParaRPr lang="en-US"/>
        </a:p>
      </dgm:t>
    </dgm:pt>
    <dgm:pt modelId="{3C16A770-429D-4579-A517-59D00F6A3EEF}" type="sibTrans" cxnId="{C99C8CD6-1A85-49BD-A21D-7FB07C6E2D13}">
      <dgm:prSet/>
      <dgm:spPr/>
      <dgm:t>
        <a:bodyPr/>
        <a:lstStyle/>
        <a:p>
          <a:endParaRPr lang="en-US"/>
        </a:p>
      </dgm:t>
    </dgm:pt>
    <dgm:pt modelId="{6B96ED9D-1053-4F31-A6AA-0AC161A3A931}">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GSTR2A/2B Reconciliation : It is process of matching/reconciling outward supplies uploaded by the supplier with that of inward supplies available in books. </a:t>
          </a:r>
        </a:p>
      </dgm:t>
    </dgm:pt>
    <dgm:pt modelId="{B6DBD102-B9AE-4740-AB72-4CF66A2058F8}" type="parTrans" cxnId="{93E42C6E-6C72-4162-8275-F0E910ECEF77}">
      <dgm:prSet/>
      <dgm:spPr/>
      <dgm:t>
        <a:bodyPr/>
        <a:lstStyle/>
        <a:p>
          <a:endParaRPr lang="en-US"/>
        </a:p>
      </dgm:t>
    </dgm:pt>
    <dgm:pt modelId="{C51728C9-F600-45C5-A5BF-82DF4357F7FB}" type="sibTrans" cxnId="{93E42C6E-6C72-4162-8275-F0E910ECEF77}">
      <dgm:prSet/>
      <dgm:spPr/>
      <dgm:t>
        <a:bodyPr/>
        <a:lstStyle/>
        <a:p>
          <a:endParaRPr lang="en-US"/>
        </a:p>
      </dgm:t>
    </dgm:pt>
    <dgm:pt modelId="{7280AFF3-609D-43BB-8A10-9A67B4BDA92A}" type="pres">
      <dgm:prSet presAssocID="{09EAF71D-45FD-4CB7-AEB5-CB0E9F91C0B2}" presName="root" presStyleCnt="0">
        <dgm:presLayoutVars>
          <dgm:dir/>
          <dgm:resizeHandles val="exact"/>
        </dgm:presLayoutVars>
      </dgm:prSet>
      <dgm:spPr/>
      <dgm:t>
        <a:bodyPr/>
        <a:lstStyle/>
        <a:p>
          <a:endParaRPr lang="en-US"/>
        </a:p>
      </dgm:t>
    </dgm:pt>
    <dgm:pt modelId="{06D54C0C-4FAA-441E-BF1E-8009EA4E4231}" type="pres">
      <dgm:prSet presAssocID="{F980B763-2AF1-41B1-B77B-865F9A5DB187}" presName="compNode" presStyleCnt="0"/>
      <dgm:spPr/>
    </dgm:pt>
    <dgm:pt modelId="{B0C87BC2-D6DD-4F0E-A983-1077A6302480}" type="pres">
      <dgm:prSet presAssocID="{F980B763-2AF1-41B1-B77B-865F9A5DB187}" presName="bgRect" presStyleLbl="bgShp" presStyleIdx="0" presStyleCnt="2"/>
      <dgm:spPr/>
    </dgm:pt>
    <dgm:pt modelId="{F5CAA1E4-00DD-40E3-A978-09C500E40446}" type="pres">
      <dgm:prSet presAssocID="{F980B763-2AF1-41B1-B77B-865F9A5DB187}" presName="iconRect" presStyleLbl="node1" presStyleIdx="0" presStyleCnt="2"/>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dgm:spPr>
      <dgm:t>
        <a:bodyPr/>
        <a:lstStyle/>
        <a:p>
          <a:endParaRPr lang="en-US"/>
        </a:p>
      </dgm:t>
      <dgm:extLst>
        <a:ext uri="{E40237B7-FDA0-4F09-8148-C483321AD2D9}">
          <dgm14:cNvPr xmlns:dgm14="http://schemas.microsoft.com/office/drawing/2010/diagram" id="0" name="" descr="Table"/>
        </a:ext>
      </dgm:extLst>
    </dgm:pt>
    <dgm:pt modelId="{3BD50D8F-3321-4B29-8B1E-2A8137817C6E}" type="pres">
      <dgm:prSet presAssocID="{F980B763-2AF1-41B1-B77B-865F9A5DB187}" presName="spaceRect" presStyleCnt="0"/>
      <dgm:spPr/>
    </dgm:pt>
    <dgm:pt modelId="{BAFD8E1B-E9C9-4C2A-8260-167BBEB48E25}" type="pres">
      <dgm:prSet presAssocID="{F980B763-2AF1-41B1-B77B-865F9A5DB187}" presName="parTx" presStyleLbl="revTx" presStyleIdx="0" presStyleCnt="2">
        <dgm:presLayoutVars>
          <dgm:chMax val="0"/>
          <dgm:chPref val="0"/>
        </dgm:presLayoutVars>
      </dgm:prSet>
      <dgm:spPr/>
      <dgm:t>
        <a:bodyPr/>
        <a:lstStyle/>
        <a:p>
          <a:endParaRPr lang="en-US"/>
        </a:p>
      </dgm:t>
    </dgm:pt>
    <dgm:pt modelId="{52EB81F2-0796-43CB-A90B-0C9DC971AC7D}" type="pres">
      <dgm:prSet presAssocID="{3C16A770-429D-4579-A517-59D00F6A3EEF}" presName="sibTrans" presStyleCnt="0"/>
      <dgm:spPr/>
    </dgm:pt>
    <dgm:pt modelId="{AB1C1DAC-1168-4426-A013-12DB8A526A4E}" type="pres">
      <dgm:prSet presAssocID="{6B96ED9D-1053-4F31-A6AA-0AC161A3A931}" presName="compNode" presStyleCnt="0"/>
      <dgm:spPr/>
    </dgm:pt>
    <dgm:pt modelId="{18861C7C-77DA-4688-A2D3-37D60F2F7B6A}" type="pres">
      <dgm:prSet presAssocID="{6B96ED9D-1053-4F31-A6AA-0AC161A3A931}" presName="bgRect" presStyleLbl="bgShp" presStyleIdx="1" presStyleCnt="2"/>
      <dgm:spPr/>
    </dgm:pt>
    <dgm:pt modelId="{EBFBAFBB-DF8D-485E-A341-A8D5BF317183}" type="pres">
      <dgm:prSet presAssocID="{6B96ED9D-1053-4F31-A6AA-0AC161A3A9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dgm:spPr>
      <dgm:t>
        <a:bodyPr/>
        <a:lstStyle/>
        <a:p>
          <a:endParaRPr lang="en-US"/>
        </a:p>
      </dgm:t>
      <dgm:extLst>
        <a:ext uri="{E40237B7-FDA0-4F09-8148-C483321AD2D9}">
          <dgm14:cNvPr xmlns:dgm14="http://schemas.microsoft.com/office/drawing/2010/diagram" id="0" name="" descr="Register"/>
        </a:ext>
      </dgm:extLst>
    </dgm:pt>
    <dgm:pt modelId="{016E0131-AB83-4581-BCE5-C2E975CAD741}" type="pres">
      <dgm:prSet presAssocID="{6B96ED9D-1053-4F31-A6AA-0AC161A3A931}" presName="spaceRect" presStyleCnt="0"/>
      <dgm:spPr/>
    </dgm:pt>
    <dgm:pt modelId="{3A3E84BC-E2F6-4B6C-941C-0651141CF6C5}" type="pres">
      <dgm:prSet presAssocID="{6B96ED9D-1053-4F31-A6AA-0AC161A3A931}" presName="parTx" presStyleLbl="revTx" presStyleIdx="1" presStyleCnt="2">
        <dgm:presLayoutVars>
          <dgm:chMax val="0"/>
          <dgm:chPref val="0"/>
        </dgm:presLayoutVars>
      </dgm:prSet>
      <dgm:spPr/>
      <dgm:t>
        <a:bodyPr/>
        <a:lstStyle/>
        <a:p>
          <a:endParaRPr lang="en-US"/>
        </a:p>
      </dgm:t>
    </dgm:pt>
  </dgm:ptLst>
  <dgm:cxnLst>
    <dgm:cxn modelId="{64CD0E67-E39B-423D-A4A5-793A6A225D91}" type="presOf" srcId="{F980B763-2AF1-41B1-B77B-865F9A5DB187}" destId="{BAFD8E1B-E9C9-4C2A-8260-167BBEB48E25}" srcOrd="0" destOrd="0" presId="urn:microsoft.com/office/officeart/2018/2/layout/IconVerticalSolidList"/>
    <dgm:cxn modelId="{93E42C6E-6C72-4162-8275-F0E910ECEF77}" srcId="{09EAF71D-45FD-4CB7-AEB5-CB0E9F91C0B2}" destId="{6B96ED9D-1053-4F31-A6AA-0AC161A3A931}" srcOrd="1" destOrd="0" parTransId="{B6DBD102-B9AE-4740-AB72-4CF66A2058F8}" sibTransId="{C51728C9-F600-45C5-A5BF-82DF4357F7FB}"/>
    <dgm:cxn modelId="{C99C8CD6-1A85-49BD-A21D-7FB07C6E2D13}" srcId="{09EAF71D-45FD-4CB7-AEB5-CB0E9F91C0B2}" destId="{F980B763-2AF1-41B1-B77B-865F9A5DB187}" srcOrd="0" destOrd="0" parTransId="{250367BF-062D-43B2-AA13-46C4FD38217C}" sibTransId="{3C16A770-429D-4579-A517-59D00F6A3EEF}"/>
    <dgm:cxn modelId="{B4ED0BEF-54D2-48D0-8D55-BFB400585543}" type="presOf" srcId="{09EAF71D-45FD-4CB7-AEB5-CB0E9F91C0B2}" destId="{7280AFF3-609D-43BB-8A10-9A67B4BDA92A}" srcOrd="0" destOrd="0" presId="urn:microsoft.com/office/officeart/2018/2/layout/IconVerticalSolidList"/>
    <dgm:cxn modelId="{8EB4DAC6-015B-4F08-9F1F-71449DB6B77C}" type="presOf" srcId="{6B96ED9D-1053-4F31-A6AA-0AC161A3A931}" destId="{3A3E84BC-E2F6-4B6C-941C-0651141CF6C5}" srcOrd="0" destOrd="0" presId="urn:microsoft.com/office/officeart/2018/2/layout/IconVerticalSolidList"/>
    <dgm:cxn modelId="{51D1B746-9BCC-4EAF-B70A-07A6EB0D9261}" type="presParOf" srcId="{7280AFF3-609D-43BB-8A10-9A67B4BDA92A}" destId="{06D54C0C-4FAA-441E-BF1E-8009EA4E4231}" srcOrd="0" destOrd="0" presId="urn:microsoft.com/office/officeart/2018/2/layout/IconVerticalSolidList"/>
    <dgm:cxn modelId="{CE44CA45-D8D1-40A0-9386-2414EDCF5F40}" type="presParOf" srcId="{06D54C0C-4FAA-441E-BF1E-8009EA4E4231}" destId="{B0C87BC2-D6DD-4F0E-A983-1077A6302480}" srcOrd="0" destOrd="0" presId="urn:microsoft.com/office/officeart/2018/2/layout/IconVerticalSolidList"/>
    <dgm:cxn modelId="{2018E363-805C-424F-85DA-164375DA929E}" type="presParOf" srcId="{06D54C0C-4FAA-441E-BF1E-8009EA4E4231}" destId="{F5CAA1E4-00DD-40E3-A978-09C500E40446}" srcOrd="1" destOrd="0" presId="urn:microsoft.com/office/officeart/2018/2/layout/IconVerticalSolidList"/>
    <dgm:cxn modelId="{D7B4EC64-D20F-4C46-AF1C-0A2AFEB5CBA4}" type="presParOf" srcId="{06D54C0C-4FAA-441E-BF1E-8009EA4E4231}" destId="{3BD50D8F-3321-4B29-8B1E-2A8137817C6E}" srcOrd="2" destOrd="0" presId="urn:microsoft.com/office/officeart/2018/2/layout/IconVerticalSolidList"/>
    <dgm:cxn modelId="{FE159C3B-8B43-433D-9602-2F06136FFC7A}" type="presParOf" srcId="{06D54C0C-4FAA-441E-BF1E-8009EA4E4231}" destId="{BAFD8E1B-E9C9-4C2A-8260-167BBEB48E25}" srcOrd="3" destOrd="0" presId="urn:microsoft.com/office/officeart/2018/2/layout/IconVerticalSolidList"/>
    <dgm:cxn modelId="{38A79BE9-8F87-43B9-B113-FF93EAE47B50}" type="presParOf" srcId="{7280AFF3-609D-43BB-8A10-9A67B4BDA92A}" destId="{52EB81F2-0796-43CB-A90B-0C9DC971AC7D}" srcOrd="1" destOrd="0" presId="urn:microsoft.com/office/officeart/2018/2/layout/IconVerticalSolidList"/>
    <dgm:cxn modelId="{A970816A-1CD5-4B96-AF6E-7A704917261C}" type="presParOf" srcId="{7280AFF3-609D-43BB-8A10-9A67B4BDA92A}" destId="{AB1C1DAC-1168-4426-A013-12DB8A526A4E}" srcOrd="2" destOrd="0" presId="urn:microsoft.com/office/officeart/2018/2/layout/IconVerticalSolidList"/>
    <dgm:cxn modelId="{B401B9AB-0E79-4D7B-8FC0-82B0766C74F6}" type="presParOf" srcId="{AB1C1DAC-1168-4426-A013-12DB8A526A4E}" destId="{18861C7C-77DA-4688-A2D3-37D60F2F7B6A}" srcOrd="0" destOrd="0" presId="urn:microsoft.com/office/officeart/2018/2/layout/IconVerticalSolidList"/>
    <dgm:cxn modelId="{AAB14D52-43B3-4581-A2E9-B24E1F4CF0F3}" type="presParOf" srcId="{AB1C1DAC-1168-4426-A013-12DB8A526A4E}" destId="{EBFBAFBB-DF8D-485E-A341-A8D5BF317183}" srcOrd="1" destOrd="0" presId="urn:microsoft.com/office/officeart/2018/2/layout/IconVerticalSolidList"/>
    <dgm:cxn modelId="{CD2C2DAD-B3C9-4B69-A4A0-00F631D3EB61}" type="presParOf" srcId="{AB1C1DAC-1168-4426-A013-12DB8A526A4E}" destId="{016E0131-AB83-4581-BCE5-C2E975CAD741}" srcOrd="2" destOrd="0" presId="urn:microsoft.com/office/officeart/2018/2/layout/IconVerticalSolidList"/>
    <dgm:cxn modelId="{C368CFAD-83DD-4793-BA50-A15E5A477B2B}" type="presParOf" srcId="{AB1C1DAC-1168-4426-A013-12DB8A526A4E}" destId="{3A3E84BC-E2F6-4B6C-941C-0651141CF6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819A8C6-977A-413E-90D9-F498DC14353B}"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IN"/>
        </a:p>
      </dgm:t>
    </dgm:pt>
    <dgm:pt modelId="{846F871A-0C08-4FA2-834C-9AF3D232B6A7}">
      <dgm:prSet phldrT="[Text]" custT="1"/>
      <dgm:spPr/>
      <dgm:t>
        <a:bodyPr/>
        <a:lstStyle/>
        <a:p>
          <a:r>
            <a:rPr lang="en-US" sz="1600" dirty="0">
              <a:latin typeface="Segoe UI Semilight" panose="020B0402040204020203" pitchFamily="34" charset="0"/>
              <a:cs typeface="Segoe UI Semilight" panose="020B0402040204020203" pitchFamily="34" charset="0"/>
            </a:rPr>
            <a:t>GSTR-2B Reconciliation report, press Alt + O (Import) &gt; GST Returns</a:t>
          </a:r>
          <a:endParaRPr lang="en-IN" sz="1600" dirty="0">
            <a:latin typeface="Segoe UI Semilight" panose="020B0402040204020203" pitchFamily="34" charset="0"/>
            <a:cs typeface="Segoe UI Semilight" panose="020B0402040204020203" pitchFamily="34" charset="0"/>
          </a:endParaRPr>
        </a:p>
      </dgm:t>
    </dgm:pt>
    <dgm:pt modelId="{7EA42584-559A-460B-B866-FD970584AD40}" type="parTrans" cxnId="{23229169-5899-4C7D-9C88-D8CC0510A8D7}">
      <dgm:prSet/>
      <dgm:spPr/>
      <dgm:t>
        <a:bodyPr/>
        <a:lstStyle/>
        <a:p>
          <a:endParaRPr lang="en-IN"/>
        </a:p>
      </dgm:t>
    </dgm:pt>
    <dgm:pt modelId="{A28F7DD3-380E-48BF-9BCE-A433EDBD6756}" type="sibTrans" cxnId="{23229169-5899-4C7D-9C88-D8CC0510A8D7}">
      <dgm:prSet/>
      <dgm:spPr/>
      <dgm:t>
        <a:bodyPr/>
        <a:lstStyle/>
        <a:p>
          <a:endParaRPr lang="en-IN"/>
        </a:p>
      </dgm:t>
    </dgm:pt>
    <dgm:pt modelId="{B3E882DC-67E1-4471-B70D-0A70285F3E70}">
      <dgm:prSet phldrT="[Text]" custT="1"/>
      <dgm:spPr/>
      <dgm:t>
        <a:bodyPr/>
        <a:lstStyle/>
        <a:p>
          <a:r>
            <a:rPr lang="en-US" sz="1600" b="1" i="0" dirty="0">
              <a:latin typeface="Segoe UI Semilight" panose="020B0402040204020203" pitchFamily="34" charset="0"/>
              <a:cs typeface="Segoe UI Semilight" panose="020B0402040204020203" pitchFamily="34" charset="0"/>
            </a:rPr>
            <a:t>Select GST Registration</a:t>
          </a:r>
          <a:r>
            <a:rPr lang="en-US" sz="1600" b="0" i="0" dirty="0">
              <a:latin typeface="Segoe UI Semilight" panose="020B0402040204020203" pitchFamily="34" charset="0"/>
              <a:cs typeface="Segoe UI Semilight" panose="020B0402040204020203" pitchFamily="34" charset="0"/>
            </a:rPr>
            <a:t>, </a:t>
          </a:r>
          <a:r>
            <a:rPr lang="en-US" sz="1600" b="1" i="0" dirty="0">
              <a:latin typeface="Segoe UI Semilight" panose="020B0402040204020203" pitchFamily="34" charset="0"/>
              <a:cs typeface="Segoe UI Semilight" panose="020B0402040204020203" pitchFamily="34" charset="0"/>
            </a:rPr>
            <a:t>Return Type</a:t>
          </a:r>
          <a:r>
            <a:rPr lang="en-US" sz="1600" b="0" i="0" dirty="0">
              <a:latin typeface="Segoe UI Semilight" panose="020B0402040204020203" pitchFamily="34" charset="0"/>
              <a:cs typeface="Segoe UI Semilight" panose="020B0402040204020203" pitchFamily="34" charset="0"/>
            </a:rPr>
            <a:t> (GSTR-2B), </a:t>
          </a:r>
          <a:r>
            <a:rPr lang="en-US" sz="1600" b="1" i="0" dirty="0">
              <a:latin typeface="Segoe UI Semilight" panose="020B0402040204020203" pitchFamily="34" charset="0"/>
              <a:cs typeface="Segoe UI Semilight" panose="020B0402040204020203" pitchFamily="34" charset="0"/>
            </a:rPr>
            <a:t>File Path</a:t>
          </a:r>
          <a:r>
            <a:rPr lang="en-US" sz="1600" b="0" i="0" dirty="0">
              <a:latin typeface="Segoe UI Semilight" panose="020B0402040204020203" pitchFamily="34" charset="0"/>
              <a:cs typeface="Segoe UI Semilight" panose="020B0402040204020203" pitchFamily="34" charset="0"/>
            </a:rPr>
            <a:t>, and the </a:t>
          </a:r>
          <a:r>
            <a:rPr lang="en-US" sz="1600" b="1" i="0" dirty="0">
              <a:latin typeface="Segoe UI Semilight" panose="020B0402040204020203" pitchFamily="34" charset="0"/>
              <a:cs typeface="Segoe UI Semilight" panose="020B0402040204020203" pitchFamily="34" charset="0"/>
            </a:rPr>
            <a:t>File to Import</a:t>
          </a:r>
          <a:r>
            <a:rPr lang="en-US" sz="1600" b="0" i="0" dirty="0">
              <a:latin typeface="Segoe UI Semilight" panose="020B0402040204020203" pitchFamily="34" charset="0"/>
              <a:cs typeface="Segoe UI Semilight" panose="020B0402040204020203" pitchFamily="34" charset="0"/>
            </a:rPr>
            <a:t>.</a:t>
          </a:r>
          <a:endParaRPr lang="en-IN" sz="1600" dirty="0">
            <a:latin typeface="Segoe UI Semilight" panose="020B0402040204020203" pitchFamily="34" charset="0"/>
            <a:cs typeface="Segoe UI Semilight" panose="020B0402040204020203" pitchFamily="34" charset="0"/>
          </a:endParaRPr>
        </a:p>
      </dgm:t>
    </dgm:pt>
    <dgm:pt modelId="{CD86D85F-5CC9-4C9B-91BD-6943CC32A251}" type="parTrans" cxnId="{F3DD3EFC-58AB-4FD4-9C2E-D7397D8AE89C}">
      <dgm:prSet/>
      <dgm:spPr/>
      <dgm:t>
        <a:bodyPr/>
        <a:lstStyle/>
        <a:p>
          <a:endParaRPr lang="en-IN"/>
        </a:p>
      </dgm:t>
    </dgm:pt>
    <dgm:pt modelId="{FD83FC59-DC19-4969-A6D6-35F2B3A7F660}" type="sibTrans" cxnId="{F3DD3EFC-58AB-4FD4-9C2E-D7397D8AE89C}">
      <dgm:prSet/>
      <dgm:spPr/>
      <dgm:t>
        <a:bodyPr/>
        <a:lstStyle/>
        <a:p>
          <a:endParaRPr lang="en-IN"/>
        </a:p>
      </dgm:t>
    </dgm:pt>
    <dgm:pt modelId="{210BAE70-FB8B-4D2E-821F-8547B8EE3E46}">
      <dgm:prSet phldrT="[Text]" custT="1"/>
      <dgm:spPr/>
      <dgm:t>
        <a:bodyPr/>
        <a:lstStyle/>
        <a:p>
          <a:r>
            <a:rPr lang="en-IN" sz="1600" b="1" i="0" dirty="0">
              <a:latin typeface="Segoe UI Semilight" panose="020B0402040204020203" pitchFamily="34" charset="0"/>
              <a:cs typeface="Segoe UI Semilight" panose="020B0402040204020203" pitchFamily="34" charset="0"/>
            </a:rPr>
            <a:t>Refer Import Summary and proceed</a:t>
          </a:r>
          <a:endParaRPr lang="en-IN" sz="1600" dirty="0">
            <a:latin typeface="Segoe UI Semilight" panose="020B0402040204020203" pitchFamily="34" charset="0"/>
            <a:cs typeface="Segoe UI Semilight" panose="020B0402040204020203" pitchFamily="34" charset="0"/>
          </a:endParaRPr>
        </a:p>
      </dgm:t>
    </dgm:pt>
    <dgm:pt modelId="{40BB0AF2-1E41-4EC3-8049-35F0E24F2876}" type="parTrans" cxnId="{718F806C-3E3A-4088-B17B-39BF6B9E4231}">
      <dgm:prSet/>
      <dgm:spPr/>
      <dgm:t>
        <a:bodyPr/>
        <a:lstStyle/>
        <a:p>
          <a:endParaRPr lang="en-IN"/>
        </a:p>
      </dgm:t>
    </dgm:pt>
    <dgm:pt modelId="{F152187F-03B2-4314-B80C-D26106291298}" type="sibTrans" cxnId="{718F806C-3E3A-4088-B17B-39BF6B9E4231}">
      <dgm:prSet/>
      <dgm:spPr/>
      <dgm:t>
        <a:bodyPr/>
        <a:lstStyle/>
        <a:p>
          <a:endParaRPr lang="en-IN"/>
        </a:p>
      </dgm:t>
    </dgm:pt>
    <dgm:pt modelId="{BF405C95-C85B-4AD2-BDE0-7683145A2B86}" type="pres">
      <dgm:prSet presAssocID="{1819A8C6-977A-413E-90D9-F498DC14353B}" presName="cycle" presStyleCnt="0">
        <dgm:presLayoutVars>
          <dgm:dir/>
          <dgm:resizeHandles val="exact"/>
        </dgm:presLayoutVars>
      </dgm:prSet>
      <dgm:spPr/>
      <dgm:t>
        <a:bodyPr/>
        <a:lstStyle/>
        <a:p>
          <a:endParaRPr lang="en-US"/>
        </a:p>
      </dgm:t>
    </dgm:pt>
    <dgm:pt modelId="{3F49F108-79BF-4269-8A05-7B07CDF96675}" type="pres">
      <dgm:prSet presAssocID="{846F871A-0C08-4FA2-834C-9AF3D232B6A7}" presName="node" presStyleLbl="node1" presStyleIdx="0" presStyleCnt="3">
        <dgm:presLayoutVars>
          <dgm:bulletEnabled val="1"/>
        </dgm:presLayoutVars>
      </dgm:prSet>
      <dgm:spPr/>
      <dgm:t>
        <a:bodyPr/>
        <a:lstStyle/>
        <a:p>
          <a:endParaRPr lang="en-US"/>
        </a:p>
      </dgm:t>
    </dgm:pt>
    <dgm:pt modelId="{03CCAB3B-21E4-4269-B4BE-7AE4621FC76B}" type="pres">
      <dgm:prSet presAssocID="{846F871A-0C08-4FA2-834C-9AF3D232B6A7}" presName="spNode" presStyleCnt="0"/>
      <dgm:spPr/>
    </dgm:pt>
    <dgm:pt modelId="{C9EA9570-F74E-4FA5-9001-6DDEC043872E}" type="pres">
      <dgm:prSet presAssocID="{A28F7DD3-380E-48BF-9BCE-A433EDBD6756}" presName="sibTrans" presStyleLbl="sibTrans1D1" presStyleIdx="0" presStyleCnt="3"/>
      <dgm:spPr/>
      <dgm:t>
        <a:bodyPr/>
        <a:lstStyle/>
        <a:p>
          <a:endParaRPr lang="en-US"/>
        </a:p>
      </dgm:t>
    </dgm:pt>
    <dgm:pt modelId="{760D21C1-5749-4CBF-BF45-9BF08EA4CBD1}" type="pres">
      <dgm:prSet presAssocID="{B3E882DC-67E1-4471-B70D-0A70285F3E70}" presName="node" presStyleLbl="node1" presStyleIdx="1" presStyleCnt="3">
        <dgm:presLayoutVars>
          <dgm:bulletEnabled val="1"/>
        </dgm:presLayoutVars>
      </dgm:prSet>
      <dgm:spPr/>
      <dgm:t>
        <a:bodyPr/>
        <a:lstStyle/>
        <a:p>
          <a:endParaRPr lang="en-US"/>
        </a:p>
      </dgm:t>
    </dgm:pt>
    <dgm:pt modelId="{E11463D1-BAF1-442F-8591-CCFB467AC658}" type="pres">
      <dgm:prSet presAssocID="{B3E882DC-67E1-4471-B70D-0A70285F3E70}" presName="spNode" presStyleCnt="0"/>
      <dgm:spPr/>
    </dgm:pt>
    <dgm:pt modelId="{B8DEBA44-5209-4745-AA53-0C37478CA28D}" type="pres">
      <dgm:prSet presAssocID="{FD83FC59-DC19-4969-A6D6-35F2B3A7F660}" presName="sibTrans" presStyleLbl="sibTrans1D1" presStyleIdx="1" presStyleCnt="3"/>
      <dgm:spPr/>
      <dgm:t>
        <a:bodyPr/>
        <a:lstStyle/>
        <a:p>
          <a:endParaRPr lang="en-US"/>
        </a:p>
      </dgm:t>
    </dgm:pt>
    <dgm:pt modelId="{5EFF992E-E7BC-41E1-B332-693AD2A17B4F}" type="pres">
      <dgm:prSet presAssocID="{210BAE70-FB8B-4D2E-821F-8547B8EE3E46}" presName="node" presStyleLbl="node1" presStyleIdx="2" presStyleCnt="3">
        <dgm:presLayoutVars>
          <dgm:bulletEnabled val="1"/>
        </dgm:presLayoutVars>
      </dgm:prSet>
      <dgm:spPr/>
      <dgm:t>
        <a:bodyPr/>
        <a:lstStyle/>
        <a:p>
          <a:endParaRPr lang="en-US"/>
        </a:p>
      </dgm:t>
    </dgm:pt>
    <dgm:pt modelId="{2F69F801-E6E3-4E4F-BC54-DEB30CE4A7CA}" type="pres">
      <dgm:prSet presAssocID="{210BAE70-FB8B-4D2E-821F-8547B8EE3E46}" presName="spNode" presStyleCnt="0"/>
      <dgm:spPr/>
    </dgm:pt>
    <dgm:pt modelId="{3D675793-4330-418F-A4E9-DF759EECB226}" type="pres">
      <dgm:prSet presAssocID="{F152187F-03B2-4314-B80C-D26106291298}" presName="sibTrans" presStyleLbl="sibTrans1D1" presStyleIdx="2" presStyleCnt="3"/>
      <dgm:spPr/>
      <dgm:t>
        <a:bodyPr/>
        <a:lstStyle/>
        <a:p>
          <a:endParaRPr lang="en-US"/>
        </a:p>
      </dgm:t>
    </dgm:pt>
  </dgm:ptLst>
  <dgm:cxnLst>
    <dgm:cxn modelId="{49BA3F7A-09CF-4AEF-8D69-E26E1B1BFFA0}" type="presOf" srcId="{FD83FC59-DC19-4969-A6D6-35F2B3A7F660}" destId="{B8DEBA44-5209-4745-AA53-0C37478CA28D}" srcOrd="0" destOrd="0" presId="urn:microsoft.com/office/officeart/2005/8/layout/cycle6"/>
    <dgm:cxn modelId="{23229169-5899-4C7D-9C88-D8CC0510A8D7}" srcId="{1819A8C6-977A-413E-90D9-F498DC14353B}" destId="{846F871A-0C08-4FA2-834C-9AF3D232B6A7}" srcOrd="0" destOrd="0" parTransId="{7EA42584-559A-460B-B866-FD970584AD40}" sibTransId="{A28F7DD3-380E-48BF-9BCE-A433EDBD6756}"/>
    <dgm:cxn modelId="{F3DD3EFC-58AB-4FD4-9C2E-D7397D8AE89C}" srcId="{1819A8C6-977A-413E-90D9-F498DC14353B}" destId="{B3E882DC-67E1-4471-B70D-0A70285F3E70}" srcOrd="1" destOrd="0" parTransId="{CD86D85F-5CC9-4C9B-91BD-6943CC32A251}" sibTransId="{FD83FC59-DC19-4969-A6D6-35F2B3A7F660}"/>
    <dgm:cxn modelId="{2416ECCC-12CD-4720-8A23-C35622D9DA7B}" type="presOf" srcId="{B3E882DC-67E1-4471-B70D-0A70285F3E70}" destId="{760D21C1-5749-4CBF-BF45-9BF08EA4CBD1}" srcOrd="0" destOrd="0" presId="urn:microsoft.com/office/officeart/2005/8/layout/cycle6"/>
    <dgm:cxn modelId="{88B78696-1D44-4543-A5EA-79A923A05245}" type="presOf" srcId="{A28F7DD3-380E-48BF-9BCE-A433EDBD6756}" destId="{C9EA9570-F74E-4FA5-9001-6DDEC043872E}" srcOrd="0" destOrd="0" presId="urn:microsoft.com/office/officeart/2005/8/layout/cycle6"/>
    <dgm:cxn modelId="{E4DF7B0F-F9F3-4605-8302-51833B15D9AF}" type="presOf" srcId="{210BAE70-FB8B-4D2E-821F-8547B8EE3E46}" destId="{5EFF992E-E7BC-41E1-B332-693AD2A17B4F}" srcOrd="0" destOrd="0" presId="urn:microsoft.com/office/officeart/2005/8/layout/cycle6"/>
    <dgm:cxn modelId="{95E09F45-6A9E-4725-9AA1-102983C0CF8E}" type="presOf" srcId="{1819A8C6-977A-413E-90D9-F498DC14353B}" destId="{BF405C95-C85B-4AD2-BDE0-7683145A2B86}" srcOrd="0" destOrd="0" presId="urn:microsoft.com/office/officeart/2005/8/layout/cycle6"/>
    <dgm:cxn modelId="{E1CF728D-8E05-492B-ABD3-C119E25FCF88}" type="presOf" srcId="{846F871A-0C08-4FA2-834C-9AF3D232B6A7}" destId="{3F49F108-79BF-4269-8A05-7B07CDF96675}" srcOrd="0" destOrd="0" presId="urn:microsoft.com/office/officeart/2005/8/layout/cycle6"/>
    <dgm:cxn modelId="{07EC931A-F3EC-4ED9-BA38-39107F055A4B}" type="presOf" srcId="{F152187F-03B2-4314-B80C-D26106291298}" destId="{3D675793-4330-418F-A4E9-DF759EECB226}" srcOrd="0" destOrd="0" presId="urn:microsoft.com/office/officeart/2005/8/layout/cycle6"/>
    <dgm:cxn modelId="{718F806C-3E3A-4088-B17B-39BF6B9E4231}" srcId="{1819A8C6-977A-413E-90D9-F498DC14353B}" destId="{210BAE70-FB8B-4D2E-821F-8547B8EE3E46}" srcOrd="2" destOrd="0" parTransId="{40BB0AF2-1E41-4EC3-8049-35F0E24F2876}" sibTransId="{F152187F-03B2-4314-B80C-D26106291298}"/>
    <dgm:cxn modelId="{784B7A83-9974-42C6-A36B-E921AD39EDC1}" type="presParOf" srcId="{BF405C95-C85B-4AD2-BDE0-7683145A2B86}" destId="{3F49F108-79BF-4269-8A05-7B07CDF96675}" srcOrd="0" destOrd="0" presId="urn:microsoft.com/office/officeart/2005/8/layout/cycle6"/>
    <dgm:cxn modelId="{53BB45F4-57D1-4401-A551-36F636BD485B}" type="presParOf" srcId="{BF405C95-C85B-4AD2-BDE0-7683145A2B86}" destId="{03CCAB3B-21E4-4269-B4BE-7AE4621FC76B}" srcOrd="1" destOrd="0" presId="urn:microsoft.com/office/officeart/2005/8/layout/cycle6"/>
    <dgm:cxn modelId="{9E66D3E6-A8EB-4421-B97C-F3840505D6D7}" type="presParOf" srcId="{BF405C95-C85B-4AD2-BDE0-7683145A2B86}" destId="{C9EA9570-F74E-4FA5-9001-6DDEC043872E}" srcOrd="2" destOrd="0" presId="urn:microsoft.com/office/officeart/2005/8/layout/cycle6"/>
    <dgm:cxn modelId="{6F7A44DF-C8C8-4B61-9BBB-0840839F0DB2}" type="presParOf" srcId="{BF405C95-C85B-4AD2-BDE0-7683145A2B86}" destId="{760D21C1-5749-4CBF-BF45-9BF08EA4CBD1}" srcOrd="3" destOrd="0" presId="urn:microsoft.com/office/officeart/2005/8/layout/cycle6"/>
    <dgm:cxn modelId="{107985F2-0A45-456B-BAE7-BA346640AF62}" type="presParOf" srcId="{BF405C95-C85B-4AD2-BDE0-7683145A2B86}" destId="{E11463D1-BAF1-442F-8591-CCFB467AC658}" srcOrd="4" destOrd="0" presId="urn:microsoft.com/office/officeart/2005/8/layout/cycle6"/>
    <dgm:cxn modelId="{599F0625-FDB4-46CF-8E82-6BFC8C0538F8}" type="presParOf" srcId="{BF405C95-C85B-4AD2-BDE0-7683145A2B86}" destId="{B8DEBA44-5209-4745-AA53-0C37478CA28D}" srcOrd="5" destOrd="0" presId="urn:microsoft.com/office/officeart/2005/8/layout/cycle6"/>
    <dgm:cxn modelId="{C355CE76-4952-40A6-A89D-84090D4A9C3C}" type="presParOf" srcId="{BF405C95-C85B-4AD2-BDE0-7683145A2B86}" destId="{5EFF992E-E7BC-41E1-B332-693AD2A17B4F}" srcOrd="6" destOrd="0" presId="urn:microsoft.com/office/officeart/2005/8/layout/cycle6"/>
    <dgm:cxn modelId="{73840234-6940-4D4C-9902-AE89A52BBC42}" type="presParOf" srcId="{BF405C95-C85B-4AD2-BDE0-7683145A2B86}" destId="{2F69F801-E6E3-4E4F-BC54-DEB30CE4A7CA}" srcOrd="7" destOrd="0" presId="urn:microsoft.com/office/officeart/2005/8/layout/cycle6"/>
    <dgm:cxn modelId="{467E25DE-40F5-4C3C-9193-2496B9B88866}" type="presParOf" srcId="{BF405C95-C85B-4AD2-BDE0-7683145A2B86}" destId="{3D675793-4330-418F-A4E9-DF759EECB226}"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6681D46-70B4-4170-BD96-4C76CF68A591}" type="doc">
      <dgm:prSet loTypeId="urn:microsoft.com/office/officeart/2005/8/layout/process4" loCatId="process" qsTypeId="urn:microsoft.com/office/officeart/2005/8/quickstyle/simple1" qsCatId="simple" csTypeId="urn:microsoft.com/office/officeart/2005/8/colors/accent0_1" csCatId="mainScheme" phldr="1"/>
      <dgm:spPr/>
      <dgm:t>
        <a:bodyPr/>
        <a:lstStyle/>
        <a:p>
          <a:endParaRPr lang="en-US"/>
        </a:p>
      </dgm:t>
    </dgm:pt>
    <dgm:pt modelId="{D9EF3D9E-916D-428F-A9D5-F92734F30877}">
      <dgm:prSet custT="1"/>
      <dgm:spPr/>
      <dgm:t>
        <a:bodyPr/>
        <a:lstStyle/>
        <a:p>
          <a:r>
            <a:rPr lang="en-US" sz="2000" dirty="0">
              <a:latin typeface="Segoe UI Semilight" panose="020B0402040204020203" pitchFamily="34" charset="0"/>
              <a:cs typeface="Segoe UI Semilight" panose="020B0402040204020203" pitchFamily="34" charset="0"/>
            </a:rPr>
            <a:t>The Return View section assist to map data as per GSTN portal. Every section or table in Form GSTR-2B represented in this section, so that you can conveniently view and compare the values. After you have imported the GSTR-2B data, you can see that the values from the portal will appear alongside the values in your books, in the relevant sections.</a:t>
          </a:r>
        </a:p>
      </dgm:t>
    </dgm:pt>
    <dgm:pt modelId="{F389E346-889A-4875-827E-D702009B5AE2}" type="parTrans" cxnId="{C78E5AB4-54EC-4BF3-8552-35FE3F50235A}">
      <dgm:prSet/>
      <dgm:spPr/>
      <dgm:t>
        <a:bodyPr/>
        <a:lstStyle/>
        <a:p>
          <a:endParaRPr lang="en-US"/>
        </a:p>
      </dgm:t>
    </dgm:pt>
    <dgm:pt modelId="{6762EB1B-7F59-46C9-9DBC-BE6A9A4A79F7}" type="sibTrans" cxnId="{C78E5AB4-54EC-4BF3-8552-35FE3F50235A}">
      <dgm:prSet/>
      <dgm:spPr/>
      <dgm:t>
        <a:bodyPr/>
        <a:lstStyle/>
        <a:p>
          <a:endParaRPr lang="en-US"/>
        </a:p>
      </dgm:t>
    </dgm:pt>
    <dgm:pt modelId="{1BD96F6B-505B-45F7-A194-F1F3FCC9A304}">
      <dgm:prSet custT="1"/>
      <dgm:spPr/>
      <dgm:t>
        <a:bodyPr/>
        <a:lstStyle/>
        <a:p>
          <a:r>
            <a:rPr lang="en-US" sz="2000" dirty="0">
              <a:latin typeface="Segoe UI Semilight" panose="020B0402040204020203" pitchFamily="34" charset="0"/>
              <a:cs typeface="Segoe UI Semilight" panose="020B0402040204020203" pitchFamily="34" charset="0"/>
            </a:rPr>
            <a:t>The values from the portal will be highlighted in blue for easy identification, and wherever the books and portal data are reconciled, the values in blue will appear as zero.</a:t>
          </a:r>
        </a:p>
      </dgm:t>
    </dgm:pt>
    <dgm:pt modelId="{972C2B25-61E5-4794-B812-E82923DD88C7}" type="parTrans" cxnId="{88CAF3C4-0616-4559-97F8-17B3F822E9E9}">
      <dgm:prSet/>
      <dgm:spPr/>
      <dgm:t>
        <a:bodyPr/>
        <a:lstStyle/>
        <a:p>
          <a:endParaRPr lang="en-US"/>
        </a:p>
      </dgm:t>
    </dgm:pt>
    <dgm:pt modelId="{45607470-79BD-4AE0-B337-AF3CE3526739}" type="sibTrans" cxnId="{88CAF3C4-0616-4559-97F8-17B3F822E9E9}">
      <dgm:prSet/>
      <dgm:spPr/>
      <dgm:t>
        <a:bodyPr/>
        <a:lstStyle/>
        <a:p>
          <a:endParaRPr lang="en-US"/>
        </a:p>
      </dgm:t>
    </dgm:pt>
    <dgm:pt modelId="{E3922F6A-07D1-4EA0-8D92-B373093967DD}">
      <dgm:prSet custT="1"/>
      <dgm:spPr/>
      <dgm:t>
        <a:bodyPr/>
        <a:lstStyle/>
        <a:p>
          <a:r>
            <a:rPr lang="en-US" sz="2000" dirty="0">
              <a:latin typeface="Segoe UI Semilight" panose="020B0402040204020203" pitchFamily="34" charset="0"/>
              <a:cs typeface="Segoe UI Semilight" panose="020B0402040204020203" pitchFamily="34" charset="0"/>
            </a:rPr>
            <a:t>Return View represent the data with</a:t>
          </a:r>
        </a:p>
      </dgm:t>
    </dgm:pt>
    <dgm:pt modelId="{295B2F94-4006-4297-A403-60C150B94AF7}" type="parTrans" cxnId="{70D47727-EE87-47E0-B4F8-3DCBAB7CCE6B}">
      <dgm:prSet/>
      <dgm:spPr/>
      <dgm:t>
        <a:bodyPr/>
        <a:lstStyle/>
        <a:p>
          <a:endParaRPr lang="en-US"/>
        </a:p>
      </dgm:t>
    </dgm:pt>
    <dgm:pt modelId="{C5C06C44-0FF7-4357-80E3-0A42400D9816}" type="sibTrans" cxnId="{70D47727-EE87-47E0-B4F8-3DCBAB7CCE6B}">
      <dgm:prSet/>
      <dgm:spPr/>
      <dgm:t>
        <a:bodyPr/>
        <a:lstStyle/>
        <a:p>
          <a:endParaRPr lang="en-US"/>
        </a:p>
      </dgm:t>
    </dgm:pt>
    <dgm:pt modelId="{B8EE1558-ACDB-4BF5-88A4-520556515F7C}">
      <dgm:prSet custT="1"/>
      <dgm:spPr/>
      <dgm:t>
        <a:bodyPr/>
        <a:lstStyle/>
        <a:p>
          <a:r>
            <a:rPr lang="en-US" sz="2000" dirty="0">
              <a:latin typeface="Segoe UI Semilight" panose="020B0402040204020203" pitchFamily="34" charset="0"/>
              <a:cs typeface="Segoe UI Semilight" panose="020B0402040204020203" pitchFamily="34" charset="0"/>
            </a:rPr>
            <a:t>Total Available ITC </a:t>
          </a:r>
        </a:p>
      </dgm:t>
    </dgm:pt>
    <dgm:pt modelId="{478F0705-1893-40BF-83BA-62F201BB821A}" type="parTrans" cxnId="{940DC20B-6D47-4237-8E76-5B4205A61A00}">
      <dgm:prSet/>
      <dgm:spPr/>
      <dgm:t>
        <a:bodyPr/>
        <a:lstStyle/>
        <a:p>
          <a:endParaRPr lang="en-US"/>
        </a:p>
      </dgm:t>
    </dgm:pt>
    <dgm:pt modelId="{14184F0B-67F2-44B9-AADE-A206D197DC3B}" type="sibTrans" cxnId="{940DC20B-6D47-4237-8E76-5B4205A61A00}">
      <dgm:prSet/>
      <dgm:spPr/>
      <dgm:t>
        <a:bodyPr/>
        <a:lstStyle/>
        <a:p>
          <a:endParaRPr lang="en-US"/>
        </a:p>
      </dgm:t>
    </dgm:pt>
    <dgm:pt modelId="{ADD74A20-83C2-49C3-95F4-B70977F16DFD}">
      <dgm:prSet custT="1"/>
      <dgm:spPr/>
      <dgm:t>
        <a:bodyPr/>
        <a:lstStyle/>
        <a:p>
          <a:r>
            <a:rPr lang="en-US" sz="2000" dirty="0">
              <a:latin typeface="Segoe UI Semilight" panose="020B0402040204020203" pitchFamily="34" charset="0"/>
              <a:cs typeface="Segoe UI Semilight" panose="020B0402040204020203" pitchFamily="34" charset="0"/>
            </a:rPr>
            <a:t>Total Unavailable ITC</a:t>
          </a:r>
        </a:p>
      </dgm:t>
    </dgm:pt>
    <dgm:pt modelId="{AD18083F-5836-478B-ABBE-7C672379A68C}" type="parTrans" cxnId="{EC48BEF5-6E7F-4667-963E-D26370821A17}">
      <dgm:prSet/>
      <dgm:spPr/>
      <dgm:t>
        <a:bodyPr/>
        <a:lstStyle/>
        <a:p>
          <a:endParaRPr lang="en-US"/>
        </a:p>
      </dgm:t>
    </dgm:pt>
    <dgm:pt modelId="{C00AE872-6DA8-4A68-B415-25E42E8CB879}" type="sibTrans" cxnId="{EC48BEF5-6E7F-4667-963E-D26370821A17}">
      <dgm:prSet/>
      <dgm:spPr/>
      <dgm:t>
        <a:bodyPr/>
        <a:lstStyle/>
        <a:p>
          <a:endParaRPr lang="en-US"/>
        </a:p>
      </dgm:t>
    </dgm:pt>
    <dgm:pt modelId="{3D7EE7B5-52EE-450A-A8CC-C0853274AD29}" type="pres">
      <dgm:prSet presAssocID="{B6681D46-70B4-4170-BD96-4C76CF68A591}" presName="Name0" presStyleCnt="0">
        <dgm:presLayoutVars>
          <dgm:dir/>
          <dgm:animLvl val="lvl"/>
          <dgm:resizeHandles val="exact"/>
        </dgm:presLayoutVars>
      </dgm:prSet>
      <dgm:spPr/>
      <dgm:t>
        <a:bodyPr/>
        <a:lstStyle/>
        <a:p>
          <a:endParaRPr lang="en-US"/>
        </a:p>
      </dgm:t>
    </dgm:pt>
    <dgm:pt modelId="{5946A5B8-CE72-484A-8FEE-964CD14DBF43}" type="pres">
      <dgm:prSet presAssocID="{E3922F6A-07D1-4EA0-8D92-B373093967DD}" presName="boxAndChildren" presStyleCnt="0"/>
      <dgm:spPr/>
    </dgm:pt>
    <dgm:pt modelId="{F52BFB0A-B4D2-4E60-83B8-D2615D9170F4}" type="pres">
      <dgm:prSet presAssocID="{E3922F6A-07D1-4EA0-8D92-B373093967DD}" presName="parentTextBox" presStyleLbl="node1" presStyleIdx="0" presStyleCnt="3"/>
      <dgm:spPr/>
      <dgm:t>
        <a:bodyPr/>
        <a:lstStyle/>
        <a:p>
          <a:endParaRPr lang="en-US"/>
        </a:p>
      </dgm:t>
    </dgm:pt>
    <dgm:pt modelId="{709AFB07-FAB1-4164-96C2-DBC16CC8E302}" type="pres">
      <dgm:prSet presAssocID="{E3922F6A-07D1-4EA0-8D92-B373093967DD}" presName="entireBox" presStyleLbl="node1" presStyleIdx="0" presStyleCnt="3"/>
      <dgm:spPr/>
      <dgm:t>
        <a:bodyPr/>
        <a:lstStyle/>
        <a:p>
          <a:endParaRPr lang="en-US"/>
        </a:p>
      </dgm:t>
    </dgm:pt>
    <dgm:pt modelId="{526D79F5-FBF2-42D3-87FE-5FB572FE6533}" type="pres">
      <dgm:prSet presAssocID="{E3922F6A-07D1-4EA0-8D92-B373093967DD}" presName="descendantBox" presStyleCnt="0"/>
      <dgm:spPr/>
    </dgm:pt>
    <dgm:pt modelId="{52EE3578-4BF7-44D8-9A20-FFAB827C8C2D}" type="pres">
      <dgm:prSet presAssocID="{B8EE1558-ACDB-4BF5-88A4-520556515F7C}" presName="childTextBox" presStyleLbl="fgAccFollowNode1" presStyleIdx="0" presStyleCnt="2">
        <dgm:presLayoutVars>
          <dgm:bulletEnabled val="1"/>
        </dgm:presLayoutVars>
      </dgm:prSet>
      <dgm:spPr/>
      <dgm:t>
        <a:bodyPr/>
        <a:lstStyle/>
        <a:p>
          <a:endParaRPr lang="en-US"/>
        </a:p>
      </dgm:t>
    </dgm:pt>
    <dgm:pt modelId="{A440772A-A3F1-4F7C-BBE4-FEEF851E0A1F}" type="pres">
      <dgm:prSet presAssocID="{ADD74A20-83C2-49C3-95F4-B70977F16DFD}" presName="childTextBox" presStyleLbl="fgAccFollowNode1" presStyleIdx="1" presStyleCnt="2">
        <dgm:presLayoutVars>
          <dgm:bulletEnabled val="1"/>
        </dgm:presLayoutVars>
      </dgm:prSet>
      <dgm:spPr/>
      <dgm:t>
        <a:bodyPr/>
        <a:lstStyle/>
        <a:p>
          <a:endParaRPr lang="en-US"/>
        </a:p>
      </dgm:t>
    </dgm:pt>
    <dgm:pt modelId="{5A63B0A9-E478-47C9-B459-B2DAB5DDCAB9}" type="pres">
      <dgm:prSet presAssocID="{45607470-79BD-4AE0-B337-AF3CE3526739}" presName="sp" presStyleCnt="0"/>
      <dgm:spPr/>
    </dgm:pt>
    <dgm:pt modelId="{A91AD003-FB20-49BA-8AFC-7CBC80803E8A}" type="pres">
      <dgm:prSet presAssocID="{1BD96F6B-505B-45F7-A194-F1F3FCC9A304}" presName="arrowAndChildren" presStyleCnt="0"/>
      <dgm:spPr/>
    </dgm:pt>
    <dgm:pt modelId="{DB14D67B-0423-4C6E-9694-103B4C97297A}" type="pres">
      <dgm:prSet presAssocID="{1BD96F6B-505B-45F7-A194-F1F3FCC9A304}" presName="parentTextArrow" presStyleLbl="node1" presStyleIdx="1" presStyleCnt="3" custScaleY="119026"/>
      <dgm:spPr/>
      <dgm:t>
        <a:bodyPr/>
        <a:lstStyle/>
        <a:p>
          <a:endParaRPr lang="en-US"/>
        </a:p>
      </dgm:t>
    </dgm:pt>
    <dgm:pt modelId="{6782D288-DD8F-48D2-A4D5-87445613C6FD}" type="pres">
      <dgm:prSet presAssocID="{6762EB1B-7F59-46C9-9DBC-BE6A9A4A79F7}" presName="sp" presStyleCnt="0"/>
      <dgm:spPr/>
    </dgm:pt>
    <dgm:pt modelId="{48967465-8A7B-4F39-9715-39719A2E0495}" type="pres">
      <dgm:prSet presAssocID="{D9EF3D9E-916D-428F-A9D5-F92734F30877}" presName="arrowAndChildren" presStyleCnt="0"/>
      <dgm:spPr/>
    </dgm:pt>
    <dgm:pt modelId="{BCF6D391-203E-4AA3-A5C7-6D1B4D1EDFE9}" type="pres">
      <dgm:prSet presAssocID="{D9EF3D9E-916D-428F-A9D5-F92734F30877}" presName="parentTextArrow" presStyleLbl="node1" presStyleIdx="2" presStyleCnt="3" custScaleY="137108"/>
      <dgm:spPr/>
      <dgm:t>
        <a:bodyPr/>
        <a:lstStyle/>
        <a:p>
          <a:endParaRPr lang="en-US"/>
        </a:p>
      </dgm:t>
    </dgm:pt>
  </dgm:ptLst>
  <dgm:cxnLst>
    <dgm:cxn modelId="{C78E5AB4-54EC-4BF3-8552-35FE3F50235A}" srcId="{B6681D46-70B4-4170-BD96-4C76CF68A591}" destId="{D9EF3D9E-916D-428F-A9D5-F92734F30877}" srcOrd="0" destOrd="0" parTransId="{F389E346-889A-4875-827E-D702009B5AE2}" sibTransId="{6762EB1B-7F59-46C9-9DBC-BE6A9A4A79F7}"/>
    <dgm:cxn modelId="{70D47727-EE87-47E0-B4F8-3DCBAB7CCE6B}" srcId="{B6681D46-70B4-4170-BD96-4C76CF68A591}" destId="{E3922F6A-07D1-4EA0-8D92-B373093967DD}" srcOrd="2" destOrd="0" parTransId="{295B2F94-4006-4297-A403-60C150B94AF7}" sibTransId="{C5C06C44-0FF7-4357-80E3-0A42400D9816}"/>
    <dgm:cxn modelId="{5E5D8613-AEFB-45A4-8D99-D248EA66FDA0}" type="presOf" srcId="{ADD74A20-83C2-49C3-95F4-B70977F16DFD}" destId="{A440772A-A3F1-4F7C-BBE4-FEEF851E0A1F}" srcOrd="0" destOrd="0" presId="urn:microsoft.com/office/officeart/2005/8/layout/process4"/>
    <dgm:cxn modelId="{5B61FB57-90E7-43C4-B762-0D9AA77CC22D}" type="presOf" srcId="{B6681D46-70B4-4170-BD96-4C76CF68A591}" destId="{3D7EE7B5-52EE-450A-A8CC-C0853274AD29}" srcOrd="0" destOrd="0" presId="urn:microsoft.com/office/officeart/2005/8/layout/process4"/>
    <dgm:cxn modelId="{3F502136-CAF7-4178-99E6-28D50EA4222E}" type="presOf" srcId="{E3922F6A-07D1-4EA0-8D92-B373093967DD}" destId="{F52BFB0A-B4D2-4E60-83B8-D2615D9170F4}" srcOrd="0" destOrd="0" presId="urn:microsoft.com/office/officeart/2005/8/layout/process4"/>
    <dgm:cxn modelId="{CDAEAF48-8E41-4312-913E-021276BC67B6}" type="presOf" srcId="{D9EF3D9E-916D-428F-A9D5-F92734F30877}" destId="{BCF6D391-203E-4AA3-A5C7-6D1B4D1EDFE9}" srcOrd="0" destOrd="0" presId="urn:microsoft.com/office/officeart/2005/8/layout/process4"/>
    <dgm:cxn modelId="{2118464C-CC7E-4626-9AC9-9F8141557AC1}" type="presOf" srcId="{E3922F6A-07D1-4EA0-8D92-B373093967DD}" destId="{709AFB07-FAB1-4164-96C2-DBC16CC8E302}" srcOrd="1" destOrd="0" presId="urn:microsoft.com/office/officeart/2005/8/layout/process4"/>
    <dgm:cxn modelId="{861D600E-FB53-411A-9C80-CAD8FE6E8550}" type="presOf" srcId="{B8EE1558-ACDB-4BF5-88A4-520556515F7C}" destId="{52EE3578-4BF7-44D8-9A20-FFAB827C8C2D}" srcOrd="0" destOrd="0" presId="urn:microsoft.com/office/officeart/2005/8/layout/process4"/>
    <dgm:cxn modelId="{EC48BEF5-6E7F-4667-963E-D26370821A17}" srcId="{E3922F6A-07D1-4EA0-8D92-B373093967DD}" destId="{ADD74A20-83C2-49C3-95F4-B70977F16DFD}" srcOrd="1" destOrd="0" parTransId="{AD18083F-5836-478B-ABBE-7C672379A68C}" sibTransId="{C00AE872-6DA8-4A68-B415-25E42E8CB879}"/>
    <dgm:cxn modelId="{88CAF3C4-0616-4559-97F8-17B3F822E9E9}" srcId="{B6681D46-70B4-4170-BD96-4C76CF68A591}" destId="{1BD96F6B-505B-45F7-A194-F1F3FCC9A304}" srcOrd="1" destOrd="0" parTransId="{972C2B25-61E5-4794-B812-E82923DD88C7}" sibTransId="{45607470-79BD-4AE0-B337-AF3CE3526739}"/>
    <dgm:cxn modelId="{940DC20B-6D47-4237-8E76-5B4205A61A00}" srcId="{E3922F6A-07D1-4EA0-8D92-B373093967DD}" destId="{B8EE1558-ACDB-4BF5-88A4-520556515F7C}" srcOrd="0" destOrd="0" parTransId="{478F0705-1893-40BF-83BA-62F201BB821A}" sibTransId="{14184F0B-67F2-44B9-AADE-A206D197DC3B}"/>
    <dgm:cxn modelId="{920C4839-F9A5-434D-8805-B72451CCD6E7}" type="presOf" srcId="{1BD96F6B-505B-45F7-A194-F1F3FCC9A304}" destId="{DB14D67B-0423-4C6E-9694-103B4C97297A}" srcOrd="0" destOrd="0" presId="urn:microsoft.com/office/officeart/2005/8/layout/process4"/>
    <dgm:cxn modelId="{C867241A-A9D8-425C-AF5E-5C0D6241A4CA}" type="presParOf" srcId="{3D7EE7B5-52EE-450A-A8CC-C0853274AD29}" destId="{5946A5B8-CE72-484A-8FEE-964CD14DBF43}" srcOrd="0" destOrd="0" presId="urn:microsoft.com/office/officeart/2005/8/layout/process4"/>
    <dgm:cxn modelId="{FEB28264-92EE-4FDF-B6E9-E124E745A638}" type="presParOf" srcId="{5946A5B8-CE72-484A-8FEE-964CD14DBF43}" destId="{F52BFB0A-B4D2-4E60-83B8-D2615D9170F4}" srcOrd="0" destOrd="0" presId="urn:microsoft.com/office/officeart/2005/8/layout/process4"/>
    <dgm:cxn modelId="{76F7B828-447E-465F-A002-B40E9C103633}" type="presParOf" srcId="{5946A5B8-CE72-484A-8FEE-964CD14DBF43}" destId="{709AFB07-FAB1-4164-96C2-DBC16CC8E302}" srcOrd="1" destOrd="0" presId="urn:microsoft.com/office/officeart/2005/8/layout/process4"/>
    <dgm:cxn modelId="{ECD525A3-7AC1-473A-83D9-A01B239B89CA}" type="presParOf" srcId="{5946A5B8-CE72-484A-8FEE-964CD14DBF43}" destId="{526D79F5-FBF2-42D3-87FE-5FB572FE6533}" srcOrd="2" destOrd="0" presId="urn:microsoft.com/office/officeart/2005/8/layout/process4"/>
    <dgm:cxn modelId="{6F698D9E-C5D2-4A59-882C-4CE5C27926A5}" type="presParOf" srcId="{526D79F5-FBF2-42D3-87FE-5FB572FE6533}" destId="{52EE3578-4BF7-44D8-9A20-FFAB827C8C2D}" srcOrd="0" destOrd="0" presId="urn:microsoft.com/office/officeart/2005/8/layout/process4"/>
    <dgm:cxn modelId="{547E7465-8609-4940-AE46-1353D4AEE522}" type="presParOf" srcId="{526D79F5-FBF2-42D3-87FE-5FB572FE6533}" destId="{A440772A-A3F1-4F7C-BBE4-FEEF851E0A1F}" srcOrd="1" destOrd="0" presId="urn:microsoft.com/office/officeart/2005/8/layout/process4"/>
    <dgm:cxn modelId="{1F12CD3F-B9DC-475D-8B7C-7B8EED02A6D0}" type="presParOf" srcId="{3D7EE7B5-52EE-450A-A8CC-C0853274AD29}" destId="{5A63B0A9-E478-47C9-B459-B2DAB5DDCAB9}" srcOrd="1" destOrd="0" presId="urn:microsoft.com/office/officeart/2005/8/layout/process4"/>
    <dgm:cxn modelId="{DDD66A95-C5AB-420C-B313-D4DFDBC5B483}" type="presParOf" srcId="{3D7EE7B5-52EE-450A-A8CC-C0853274AD29}" destId="{A91AD003-FB20-49BA-8AFC-7CBC80803E8A}" srcOrd="2" destOrd="0" presId="urn:microsoft.com/office/officeart/2005/8/layout/process4"/>
    <dgm:cxn modelId="{0CDD041C-4318-4CC2-9919-3305C7F518A5}" type="presParOf" srcId="{A91AD003-FB20-49BA-8AFC-7CBC80803E8A}" destId="{DB14D67B-0423-4C6E-9694-103B4C97297A}" srcOrd="0" destOrd="0" presId="urn:microsoft.com/office/officeart/2005/8/layout/process4"/>
    <dgm:cxn modelId="{221AE409-783F-4C57-B973-7E6C3A214A20}" type="presParOf" srcId="{3D7EE7B5-52EE-450A-A8CC-C0853274AD29}" destId="{6782D288-DD8F-48D2-A4D5-87445613C6FD}" srcOrd="3" destOrd="0" presId="urn:microsoft.com/office/officeart/2005/8/layout/process4"/>
    <dgm:cxn modelId="{A1EDC723-8460-4001-A1E9-78C1FA746876}" type="presParOf" srcId="{3D7EE7B5-52EE-450A-A8CC-C0853274AD29}" destId="{48967465-8A7B-4F39-9715-39719A2E0495}" srcOrd="4" destOrd="0" presId="urn:microsoft.com/office/officeart/2005/8/layout/process4"/>
    <dgm:cxn modelId="{6757BEE2-8B7E-439D-898D-726F3FB1D708}" type="presParOf" srcId="{48967465-8A7B-4F39-9715-39719A2E0495}" destId="{BCF6D391-203E-4AA3-A5C7-6D1B4D1EDFE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3450EAF-5ED2-48DD-8031-386B762D7079}" type="doc">
      <dgm:prSet loTypeId="urn:diagrams.loki3.com/TabbedArc+Icon" loCatId="officeonline" qsTypeId="urn:microsoft.com/office/officeart/2005/8/quickstyle/simple1" qsCatId="simple" csTypeId="urn:microsoft.com/office/officeart/2005/8/colors/accent1_4" csCatId="accent1" phldr="1"/>
      <dgm:spPr/>
    </dgm:pt>
    <dgm:pt modelId="{97818882-1D28-4175-97BB-9D23589B0730}">
      <dgm:prSet phldrT="[Text]"/>
      <dgm:spPr/>
      <dgm:t>
        <a:bodyPr/>
        <a:lstStyle/>
        <a:p>
          <a:r>
            <a:rPr lang="en-IN" b="0" dirty="0">
              <a:latin typeface="Segoe UI Semilight" panose="020B0402040204020203" pitchFamily="34" charset="0"/>
              <a:cs typeface="Segoe UI Semilight" panose="020B0402040204020203" pitchFamily="34" charset="0"/>
            </a:rPr>
            <a:t>Voucher no. &amp; amount mismatch in GST portal data with books </a:t>
          </a:r>
        </a:p>
      </dgm:t>
    </dgm:pt>
    <dgm:pt modelId="{6B86B462-AD26-4D01-9DC2-4416295FACA9}" type="parTrans" cxnId="{245EF825-172B-4F96-A461-EC167AEDD3FC}">
      <dgm:prSet/>
      <dgm:spPr/>
      <dgm:t>
        <a:bodyPr/>
        <a:lstStyle/>
        <a:p>
          <a:endParaRPr lang="en-IN"/>
        </a:p>
      </dgm:t>
    </dgm:pt>
    <dgm:pt modelId="{7DA93DC8-F01B-4AD1-84B2-6AAEB5A51F4C}" type="sibTrans" cxnId="{245EF825-172B-4F96-A461-EC167AEDD3FC}">
      <dgm:prSet/>
      <dgm:spPr/>
      <dgm:t>
        <a:bodyPr/>
        <a:lstStyle/>
        <a:p>
          <a:endParaRPr lang="en-IN"/>
        </a:p>
      </dgm:t>
    </dgm:pt>
    <dgm:pt modelId="{775346D7-4742-47E8-8342-35FDDF423D8F}">
      <dgm:prSet phldrT="[Text]"/>
      <dgm:spPr/>
      <dgm:t>
        <a:bodyPr/>
        <a:lstStyle/>
        <a:p>
          <a:r>
            <a:rPr lang="en-IN" b="0" dirty="0">
              <a:latin typeface="Segoe UI Semilight" panose="020B0402040204020203" pitchFamily="34" charset="0"/>
              <a:cs typeface="Segoe UI Semilight" panose="020B0402040204020203" pitchFamily="34" charset="0"/>
            </a:rPr>
            <a:t>Reporting difference mismatch in GST portal data with books </a:t>
          </a:r>
        </a:p>
      </dgm:t>
    </dgm:pt>
    <dgm:pt modelId="{28B6279C-12E6-4D02-9E01-168034F1FEAA}" type="parTrans" cxnId="{6967FE90-6645-463F-A059-F316B6F99885}">
      <dgm:prSet/>
      <dgm:spPr/>
      <dgm:t>
        <a:bodyPr/>
        <a:lstStyle/>
        <a:p>
          <a:endParaRPr lang="en-IN"/>
        </a:p>
      </dgm:t>
    </dgm:pt>
    <dgm:pt modelId="{38E59373-FEB3-4699-9AB0-0C260B9C64B9}" type="sibTrans" cxnId="{6967FE90-6645-463F-A059-F316B6F99885}">
      <dgm:prSet/>
      <dgm:spPr/>
      <dgm:t>
        <a:bodyPr/>
        <a:lstStyle/>
        <a:p>
          <a:endParaRPr lang="en-IN"/>
        </a:p>
      </dgm:t>
    </dgm:pt>
    <dgm:pt modelId="{F69F57C4-E9D8-4935-B18A-AE2008EED4BE}">
      <dgm:prSet phldrT="[Text]"/>
      <dgm:spPr/>
      <dgm:t>
        <a:bodyPr/>
        <a:lstStyle/>
        <a:p>
          <a:r>
            <a:rPr lang="en-IN" b="0" dirty="0">
              <a:latin typeface="Segoe UI Semilight" panose="020B0402040204020203" pitchFamily="34" charset="0"/>
              <a:cs typeface="Segoe UI Semilight" panose="020B0402040204020203" pitchFamily="34" charset="0"/>
            </a:rPr>
            <a:t>Potential Matches for reconciling GST portal data with books </a:t>
          </a:r>
        </a:p>
      </dgm:t>
    </dgm:pt>
    <dgm:pt modelId="{F96EEC76-9EDA-4D27-94A4-91A081185A1A}" type="parTrans" cxnId="{D7CB973C-F69F-4959-8582-42362D5A1479}">
      <dgm:prSet/>
      <dgm:spPr/>
      <dgm:t>
        <a:bodyPr/>
        <a:lstStyle/>
        <a:p>
          <a:endParaRPr lang="en-IN"/>
        </a:p>
      </dgm:t>
    </dgm:pt>
    <dgm:pt modelId="{57BC8799-F7AF-40C2-AD7A-CB7BDF28C544}" type="sibTrans" cxnId="{D7CB973C-F69F-4959-8582-42362D5A1479}">
      <dgm:prSet/>
      <dgm:spPr/>
      <dgm:t>
        <a:bodyPr/>
        <a:lstStyle/>
        <a:p>
          <a:endParaRPr lang="en-IN"/>
        </a:p>
      </dgm:t>
    </dgm:pt>
    <dgm:pt modelId="{40672120-A702-4444-AFEA-5622ADB9470B}" type="pres">
      <dgm:prSet presAssocID="{E3450EAF-5ED2-48DD-8031-386B762D7079}" presName="Name0" presStyleCnt="0">
        <dgm:presLayoutVars>
          <dgm:dir/>
          <dgm:resizeHandles val="exact"/>
        </dgm:presLayoutVars>
      </dgm:prSet>
      <dgm:spPr/>
    </dgm:pt>
    <dgm:pt modelId="{3D7F250F-4A3E-433B-A378-1C6F3D059F13}" type="pres">
      <dgm:prSet presAssocID="{97818882-1D28-4175-97BB-9D23589B0730}" presName="twoplus" presStyleLbl="node1" presStyleIdx="0" presStyleCnt="3">
        <dgm:presLayoutVars>
          <dgm:bulletEnabled val="1"/>
        </dgm:presLayoutVars>
      </dgm:prSet>
      <dgm:spPr/>
      <dgm:t>
        <a:bodyPr/>
        <a:lstStyle/>
        <a:p>
          <a:endParaRPr lang="en-US"/>
        </a:p>
      </dgm:t>
    </dgm:pt>
    <dgm:pt modelId="{F86849E7-AB88-43C2-AB66-CF3F915543A4}" type="pres">
      <dgm:prSet presAssocID="{775346D7-4742-47E8-8342-35FDDF423D8F}" presName="twoplus" presStyleLbl="node1" presStyleIdx="1" presStyleCnt="3">
        <dgm:presLayoutVars>
          <dgm:bulletEnabled val="1"/>
        </dgm:presLayoutVars>
      </dgm:prSet>
      <dgm:spPr/>
      <dgm:t>
        <a:bodyPr/>
        <a:lstStyle/>
        <a:p>
          <a:endParaRPr lang="en-US"/>
        </a:p>
      </dgm:t>
    </dgm:pt>
    <dgm:pt modelId="{73081117-6A91-4260-8F90-74FDAD9E2BAE}" type="pres">
      <dgm:prSet presAssocID="{F69F57C4-E9D8-4935-B18A-AE2008EED4BE}" presName="twoplus" presStyleLbl="node1" presStyleIdx="2" presStyleCnt="3">
        <dgm:presLayoutVars>
          <dgm:bulletEnabled val="1"/>
        </dgm:presLayoutVars>
      </dgm:prSet>
      <dgm:spPr/>
      <dgm:t>
        <a:bodyPr/>
        <a:lstStyle/>
        <a:p>
          <a:endParaRPr lang="en-US"/>
        </a:p>
      </dgm:t>
    </dgm:pt>
  </dgm:ptLst>
  <dgm:cxnLst>
    <dgm:cxn modelId="{245EF825-172B-4F96-A461-EC167AEDD3FC}" srcId="{E3450EAF-5ED2-48DD-8031-386B762D7079}" destId="{97818882-1D28-4175-97BB-9D23589B0730}" srcOrd="0" destOrd="0" parTransId="{6B86B462-AD26-4D01-9DC2-4416295FACA9}" sibTransId="{7DA93DC8-F01B-4AD1-84B2-6AAEB5A51F4C}"/>
    <dgm:cxn modelId="{6967FE90-6645-463F-A059-F316B6F99885}" srcId="{E3450EAF-5ED2-48DD-8031-386B762D7079}" destId="{775346D7-4742-47E8-8342-35FDDF423D8F}" srcOrd="1" destOrd="0" parTransId="{28B6279C-12E6-4D02-9E01-168034F1FEAA}" sibTransId="{38E59373-FEB3-4699-9AB0-0C260B9C64B9}"/>
    <dgm:cxn modelId="{6B01E568-6AD9-42FF-805B-D4BC7815E8E1}" type="presOf" srcId="{97818882-1D28-4175-97BB-9D23589B0730}" destId="{3D7F250F-4A3E-433B-A378-1C6F3D059F13}" srcOrd="0" destOrd="0" presId="urn:diagrams.loki3.com/TabbedArc+Icon"/>
    <dgm:cxn modelId="{D8768E59-8A2F-4B59-91FE-C63DE11A2DBC}" type="presOf" srcId="{775346D7-4742-47E8-8342-35FDDF423D8F}" destId="{F86849E7-AB88-43C2-AB66-CF3F915543A4}" srcOrd="0" destOrd="0" presId="urn:diagrams.loki3.com/TabbedArc+Icon"/>
    <dgm:cxn modelId="{D7CB973C-F69F-4959-8582-42362D5A1479}" srcId="{E3450EAF-5ED2-48DD-8031-386B762D7079}" destId="{F69F57C4-E9D8-4935-B18A-AE2008EED4BE}" srcOrd="2" destOrd="0" parTransId="{F96EEC76-9EDA-4D27-94A4-91A081185A1A}" sibTransId="{57BC8799-F7AF-40C2-AD7A-CB7BDF28C544}"/>
    <dgm:cxn modelId="{5E53FCB9-2FBB-40E3-BD61-A53CA77A2A35}" type="presOf" srcId="{F69F57C4-E9D8-4935-B18A-AE2008EED4BE}" destId="{73081117-6A91-4260-8F90-74FDAD9E2BAE}" srcOrd="0" destOrd="0" presId="urn:diagrams.loki3.com/TabbedArc+Icon"/>
    <dgm:cxn modelId="{BDB1B11D-A9F9-4374-9586-7973064ACA9D}" type="presOf" srcId="{E3450EAF-5ED2-48DD-8031-386B762D7079}" destId="{40672120-A702-4444-AFEA-5622ADB9470B}" srcOrd="0" destOrd="0" presId="urn:diagrams.loki3.com/TabbedArc+Icon"/>
    <dgm:cxn modelId="{06C23C27-8BB2-4D12-8E32-0ED35B0FAD8E}" type="presParOf" srcId="{40672120-A702-4444-AFEA-5622ADB9470B}" destId="{3D7F250F-4A3E-433B-A378-1C6F3D059F13}" srcOrd="0" destOrd="0" presId="urn:diagrams.loki3.com/TabbedArc+Icon"/>
    <dgm:cxn modelId="{46EF43B1-9019-4505-8B2B-5185E36463DE}" type="presParOf" srcId="{40672120-A702-4444-AFEA-5622ADB9470B}" destId="{F86849E7-AB88-43C2-AB66-CF3F915543A4}" srcOrd="1" destOrd="0" presId="urn:diagrams.loki3.com/TabbedArc+Icon"/>
    <dgm:cxn modelId="{F8AA2ADE-1DFF-4448-A678-C13B66B5EE1A}" type="presParOf" srcId="{40672120-A702-4444-AFEA-5622ADB9470B}" destId="{73081117-6A91-4260-8F90-74FDAD9E2BAE}"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A14FF9C-3F6D-497F-9B2E-26002AD0067B}" type="doc">
      <dgm:prSet loTypeId="urn:microsoft.com/office/officeart/2017/3/layout/DropPinTimeline" loCatId="process" qsTypeId="urn:microsoft.com/office/officeart/2005/8/quickstyle/simple2" qsCatId="simple" csTypeId="urn:microsoft.com/office/officeart/2005/8/colors/accent1_2" csCatId="accent1" phldr="1"/>
      <dgm:spPr/>
      <dgm:t>
        <a:bodyPr/>
        <a:lstStyle/>
        <a:p>
          <a:endParaRPr lang="en-US"/>
        </a:p>
      </dgm:t>
    </dgm:pt>
    <dgm:pt modelId="{778E86F8-DA7E-42D3-A581-1793828AA4D0}">
      <dgm:prSet/>
      <dgm:spPr/>
      <dgm:t>
        <a:bodyPr/>
        <a:lstStyle/>
        <a:p>
          <a:pPr>
            <a:defRPr b="1"/>
          </a:pPr>
          <a:r>
            <a:rPr lang="en-US" dirty="0"/>
            <a:t>Scenario 1</a:t>
          </a:r>
        </a:p>
      </dgm:t>
    </dgm:pt>
    <dgm:pt modelId="{7BF9060D-EFD4-492B-8F33-AAF568CE9B0C}" type="parTrans" cxnId="{39103EA8-9EA8-491E-934E-11CAB3C5480E}">
      <dgm:prSet/>
      <dgm:spPr/>
      <dgm:t>
        <a:bodyPr/>
        <a:lstStyle/>
        <a:p>
          <a:endParaRPr lang="en-US"/>
        </a:p>
      </dgm:t>
    </dgm:pt>
    <dgm:pt modelId="{1A9366EF-55B1-41A5-9D6F-50A0663B5E76}" type="sibTrans" cxnId="{39103EA8-9EA8-491E-934E-11CAB3C5480E}">
      <dgm:prSet/>
      <dgm:spPr/>
      <dgm:t>
        <a:bodyPr/>
        <a:lstStyle/>
        <a:p>
          <a:endParaRPr lang="en-US"/>
        </a:p>
      </dgm:t>
    </dgm:pt>
    <dgm:pt modelId="{3E1DCC43-42D4-4746-9137-B1185E704FB6}">
      <dgm:prSet/>
      <dgm:spPr/>
      <dgm:t>
        <a:bodyPr/>
        <a:lstStyle/>
        <a:p>
          <a:r>
            <a:rPr lang="en-US" dirty="0"/>
            <a:t>Ratan Steels sold goods on 30-01-2024 and uploaded an invoice on the same day but Super Car Ltd accounted for Purchases on 02-02-2024 as goods reached in February.</a:t>
          </a:r>
        </a:p>
      </dgm:t>
    </dgm:pt>
    <dgm:pt modelId="{D198143E-FFDF-49BB-B4FF-F841B5079F31}" type="parTrans" cxnId="{65128955-AD21-42CC-BB5F-7CAFDE67740E}">
      <dgm:prSet/>
      <dgm:spPr/>
      <dgm:t>
        <a:bodyPr/>
        <a:lstStyle/>
        <a:p>
          <a:endParaRPr lang="en-US"/>
        </a:p>
      </dgm:t>
    </dgm:pt>
    <dgm:pt modelId="{46C5E180-F392-4CBB-8E02-050D778B54CB}" type="sibTrans" cxnId="{65128955-AD21-42CC-BB5F-7CAFDE67740E}">
      <dgm:prSet/>
      <dgm:spPr/>
      <dgm:t>
        <a:bodyPr/>
        <a:lstStyle/>
        <a:p>
          <a:endParaRPr lang="en-US"/>
        </a:p>
      </dgm:t>
    </dgm:pt>
    <dgm:pt modelId="{760515E3-8A52-47E5-A016-13F6FCC6BEBA}">
      <dgm:prSet/>
      <dgm:spPr/>
      <dgm:t>
        <a:bodyPr/>
        <a:lstStyle/>
        <a:p>
          <a:pPr>
            <a:defRPr b="1"/>
          </a:pPr>
          <a:r>
            <a:rPr lang="en-US" dirty="0"/>
            <a:t>Scenario 2</a:t>
          </a:r>
        </a:p>
      </dgm:t>
    </dgm:pt>
    <dgm:pt modelId="{B7E150B0-9677-498A-9C34-BDB2888ED44E}" type="parTrans" cxnId="{3B2F6A6D-FFB8-41D9-87AB-8B3693A8472F}">
      <dgm:prSet/>
      <dgm:spPr/>
      <dgm:t>
        <a:bodyPr/>
        <a:lstStyle/>
        <a:p>
          <a:endParaRPr lang="en-US"/>
        </a:p>
      </dgm:t>
    </dgm:pt>
    <dgm:pt modelId="{096F7E39-C7EF-4342-A4C8-DD3E691B8133}" type="sibTrans" cxnId="{3B2F6A6D-FFB8-41D9-87AB-8B3693A8472F}">
      <dgm:prSet/>
      <dgm:spPr/>
      <dgm:t>
        <a:bodyPr/>
        <a:lstStyle/>
        <a:p>
          <a:endParaRPr lang="en-US"/>
        </a:p>
      </dgm:t>
    </dgm:pt>
    <dgm:pt modelId="{09C1323C-47D6-4FC8-9F52-889E1A9896F1}">
      <dgm:prSet/>
      <dgm:spPr/>
      <dgm:t>
        <a:bodyPr/>
        <a:lstStyle/>
        <a:p>
          <a:r>
            <a:rPr lang="en-US" dirty="0"/>
            <a:t>Another was sales on 30-01-2024, and it was recorded in both Ratan Steel and Super Car Ltd books in February, whereas Ratan Steels uploaded to the GSTN portal in December.</a:t>
          </a:r>
        </a:p>
      </dgm:t>
    </dgm:pt>
    <dgm:pt modelId="{36CECC40-B857-4603-B59D-522139929A36}" type="parTrans" cxnId="{E603E14B-459C-4EE2-832C-A899C2D2E5B3}">
      <dgm:prSet/>
      <dgm:spPr/>
      <dgm:t>
        <a:bodyPr/>
        <a:lstStyle/>
        <a:p>
          <a:endParaRPr lang="en-US"/>
        </a:p>
      </dgm:t>
    </dgm:pt>
    <dgm:pt modelId="{8B1DA903-6B67-4C3F-8449-794DAE44E19A}" type="sibTrans" cxnId="{E603E14B-459C-4EE2-832C-A899C2D2E5B3}">
      <dgm:prSet/>
      <dgm:spPr/>
      <dgm:t>
        <a:bodyPr/>
        <a:lstStyle/>
        <a:p>
          <a:endParaRPr lang="en-US"/>
        </a:p>
      </dgm:t>
    </dgm:pt>
    <dgm:pt modelId="{031E261E-30B4-487F-A938-D2F59725EE2B}">
      <dgm:prSet/>
      <dgm:spPr/>
      <dgm:t>
        <a:bodyPr/>
        <a:lstStyle/>
        <a:p>
          <a:pPr>
            <a:defRPr b="1"/>
          </a:pPr>
          <a:r>
            <a:rPr lang="en-US" dirty="0"/>
            <a:t>Scenario 3</a:t>
          </a:r>
        </a:p>
      </dgm:t>
    </dgm:pt>
    <dgm:pt modelId="{882923EF-291F-4853-8B5C-38842020F5A1}" type="parTrans" cxnId="{5478880E-E607-4C22-AF3A-3EE120F8CA54}">
      <dgm:prSet/>
      <dgm:spPr/>
      <dgm:t>
        <a:bodyPr/>
        <a:lstStyle/>
        <a:p>
          <a:endParaRPr lang="en-US"/>
        </a:p>
      </dgm:t>
    </dgm:pt>
    <dgm:pt modelId="{C98A71AA-A9EA-4BCE-9EA7-6247FC1CDF6E}" type="sibTrans" cxnId="{5478880E-E607-4C22-AF3A-3EE120F8CA54}">
      <dgm:prSet/>
      <dgm:spPr/>
      <dgm:t>
        <a:bodyPr/>
        <a:lstStyle/>
        <a:p>
          <a:endParaRPr lang="en-US"/>
        </a:p>
      </dgm:t>
    </dgm:pt>
    <dgm:pt modelId="{CA384A5B-76AC-4CA8-9DE1-BCDFC933EE5D}">
      <dgm:prSet/>
      <dgm:spPr/>
      <dgm:t>
        <a:bodyPr/>
        <a:lstStyle/>
        <a:p>
          <a:r>
            <a:rPr lang="en-US" dirty="0"/>
            <a:t>Next sales were on 30-01-2024 &amp; recorded in both Ratan Steel and Super Car Ltd books in February, but in Super Car Ltd books it is under uncertain/excluded.</a:t>
          </a:r>
        </a:p>
      </dgm:t>
    </dgm:pt>
    <dgm:pt modelId="{747640C5-6733-4CC6-B110-E93073F60D16}" type="parTrans" cxnId="{465F8394-BD66-4F2D-AD13-1B5F8CCB065E}">
      <dgm:prSet/>
      <dgm:spPr/>
      <dgm:t>
        <a:bodyPr/>
        <a:lstStyle/>
        <a:p>
          <a:endParaRPr lang="en-US"/>
        </a:p>
      </dgm:t>
    </dgm:pt>
    <dgm:pt modelId="{C3CC5043-6B16-43F7-B1C0-C00CCEF2B369}" type="sibTrans" cxnId="{465F8394-BD66-4F2D-AD13-1B5F8CCB065E}">
      <dgm:prSet/>
      <dgm:spPr/>
      <dgm:t>
        <a:bodyPr/>
        <a:lstStyle/>
        <a:p>
          <a:endParaRPr lang="en-US"/>
        </a:p>
      </dgm:t>
    </dgm:pt>
    <dgm:pt modelId="{1C03D102-BFD9-469A-BB7C-E2A234D3A0D3}" type="pres">
      <dgm:prSet presAssocID="{BA14FF9C-3F6D-497F-9B2E-26002AD0067B}" presName="root" presStyleCnt="0">
        <dgm:presLayoutVars>
          <dgm:chMax/>
          <dgm:chPref/>
          <dgm:animLvl val="lvl"/>
        </dgm:presLayoutVars>
      </dgm:prSet>
      <dgm:spPr/>
      <dgm:t>
        <a:bodyPr/>
        <a:lstStyle/>
        <a:p>
          <a:endParaRPr lang="en-US"/>
        </a:p>
      </dgm:t>
    </dgm:pt>
    <dgm:pt modelId="{EAD1E98D-5D3B-40A9-8613-A708890FA20C}" type="pres">
      <dgm:prSet presAssocID="{BA14FF9C-3F6D-497F-9B2E-26002AD0067B}"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27252B09-0C16-4C6D-88D2-ED65363411FA}" type="pres">
      <dgm:prSet presAssocID="{BA14FF9C-3F6D-497F-9B2E-26002AD0067B}" presName="nodes" presStyleCnt="0">
        <dgm:presLayoutVars>
          <dgm:chMax/>
          <dgm:chPref/>
          <dgm:animLvl val="lvl"/>
        </dgm:presLayoutVars>
      </dgm:prSet>
      <dgm:spPr/>
    </dgm:pt>
    <dgm:pt modelId="{7C32F4C5-7453-4432-9765-5D14A005C4B1}" type="pres">
      <dgm:prSet presAssocID="{778E86F8-DA7E-42D3-A581-1793828AA4D0}" presName="composite" presStyleCnt="0"/>
      <dgm:spPr/>
    </dgm:pt>
    <dgm:pt modelId="{E8352BAE-5514-4062-9B6C-FBE9F15A320D}" type="pres">
      <dgm:prSet presAssocID="{778E86F8-DA7E-42D3-A581-1793828AA4D0}"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B6056624-AE79-41A5-B744-FA09AF03D5B3}" type="pres">
      <dgm:prSet presAssocID="{778E86F8-DA7E-42D3-A581-1793828AA4D0}" presName="DropPinPlaceHolder" presStyleCnt="0"/>
      <dgm:spPr/>
    </dgm:pt>
    <dgm:pt modelId="{A6674258-83BF-45AB-A582-ACA575642511}" type="pres">
      <dgm:prSet presAssocID="{778E86F8-DA7E-42D3-A581-1793828AA4D0}" presName="DropPin" presStyleLbl="alignNode1" presStyleIdx="0" presStyleCnt="3"/>
      <dgm:spPr/>
    </dgm:pt>
    <dgm:pt modelId="{F3EDB7A3-4072-4818-B4C1-EBFCF1F8A945}" type="pres">
      <dgm:prSet presAssocID="{778E86F8-DA7E-42D3-A581-1793828AA4D0}"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4EFBB99-139E-4E9E-A61A-F211D128BFEA}" type="pres">
      <dgm:prSet presAssocID="{778E86F8-DA7E-42D3-A581-1793828AA4D0}" presName="L2TextContainer" presStyleLbl="revTx" presStyleIdx="0" presStyleCnt="6">
        <dgm:presLayoutVars>
          <dgm:bulletEnabled val="1"/>
        </dgm:presLayoutVars>
      </dgm:prSet>
      <dgm:spPr/>
      <dgm:t>
        <a:bodyPr/>
        <a:lstStyle/>
        <a:p>
          <a:endParaRPr lang="en-US"/>
        </a:p>
      </dgm:t>
    </dgm:pt>
    <dgm:pt modelId="{A2B48097-EF7A-405F-A954-244F13205BFA}" type="pres">
      <dgm:prSet presAssocID="{778E86F8-DA7E-42D3-A581-1793828AA4D0}" presName="L1TextContainer" presStyleLbl="revTx" presStyleIdx="1" presStyleCnt="6">
        <dgm:presLayoutVars>
          <dgm:chMax val="1"/>
          <dgm:chPref val="1"/>
          <dgm:bulletEnabled val="1"/>
        </dgm:presLayoutVars>
      </dgm:prSet>
      <dgm:spPr/>
      <dgm:t>
        <a:bodyPr/>
        <a:lstStyle/>
        <a:p>
          <a:endParaRPr lang="en-US"/>
        </a:p>
      </dgm:t>
    </dgm:pt>
    <dgm:pt modelId="{59FF455A-4A1C-41B8-B063-F81762C0711D}" type="pres">
      <dgm:prSet presAssocID="{778E86F8-DA7E-42D3-A581-1793828AA4D0}"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6CB09088-BA59-4925-9D13-5B9E94BF5A90}" type="pres">
      <dgm:prSet presAssocID="{778E86F8-DA7E-42D3-A581-1793828AA4D0}" presName="EmptyPlaceHolder" presStyleCnt="0"/>
      <dgm:spPr/>
    </dgm:pt>
    <dgm:pt modelId="{60DCECCA-3781-4FD3-B950-8A7345FF7DD6}" type="pres">
      <dgm:prSet presAssocID="{1A9366EF-55B1-41A5-9D6F-50A0663B5E76}" presName="spaceBetweenRectangles" presStyleCnt="0"/>
      <dgm:spPr/>
    </dgm:pt>
    <dgm:pt modelId="{EB0869FD-C8E4-4062-8CD2-8195B314B46B}" type="pres">
      <dgm:prSet presAssocID="{760515E3-8A52-47E5-A016-13F6FCC6BEBA}" presName="composite" presStyleCnt="0"/>
      <dgm:spPr/>
    </dgm:pt>
    <dgm:pt modelId="{D573458D-ABEE-42F3-ABAE-7ADD951AD517}" type="pres">
      <dgm:prSet presAssocID="{760515E3-8A52-47E5-A016-13F6FCC6BEBA}"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E67A75A-8397-47F3-90EC-6C8A4460D5D7}" type="pres">
      <dgm:prSet presAssocID="{760515E3-8A52-47E5-A016-13F6FCC6BEBA}" presName="DropPinPlaceHolder" presStyleCnt="0"/>
      <dgm:spPr/>
    </dgm:pt>
    <dgm:pt modelId="{D13A4700-8A10-48A2-AAA3-8494F70ED4DC}" type="pres">
      <dgm:prSet presAssocID="{760515E3-8A52-47E5-A016-13F6FCC6BEBA}" presName="DropPin" presStyleLbl="alignNode1" presStyleIdx="1" presStyleCnt="3"/>
      <dgm:spPr/>
    </dgm:pt>
    <dgm:pt modelId="{0330ACAC-1523-4E99-AE1B-F362E083E3E2}" type="pres">
      <dgm:prSet presAssocID="{760515E3-8A52-47E5-A016-13F6FCC6BEBA}"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4630D26-2FD2-42FA-9353-EE68AE20CF6F}" type="pres">
      <dgm:prSet presAssocID="{760515E3-8A52-47E5-A016-13F6FCC6BEBA}" presName="L2TextContainer" presStyleLbl="revTx" presStyleIdx="2" presStyleCnt="6">
        <dgm:presLayoutVars>
          <dgm:bulletEnabled val="1"/>
        </dgm:presLayoutVars>
      </dgm:prSet>
      <dgm:spPr/>
      <dgm:t>
        <a:bodyPr/>
        <a:lstStyle/>
        <a:p>
          <a:endParaRPr lang="en-US"/>
        </a:p>
      </dgm:t>
    </dgm:pt>
    <dgm:pt modelId="{5874D97F-7B97-40CC-BBDE-DDCD9E43DF29}" type="pres">
      <dgm:prSet presAssocID="{760515E3-8A52-47E5-A016-13F6FCC6BEBA}" presName="L1TextContainer" presStyleLbl="revTx" presStyleIdx="3" presStyleCnt="6">
        <dgm:presLayoutVars>
          <dgm:chMax val="1"/>
          <dgm:chPref val="1"/>
          <dgm:bulletEnabled val="1"/>
        </dgm:presLayoutVars>
      </dgm:prSet>
      <dgm:spPr/>
      <dgm:t>
        <a:bodyPr/>
        <a:lstStyle/>
        <a:p>
          <a:endParaRPr lang="en-US"/>
        </a:p>
      </dgm:t>
    </dgm:pt>
    <dgm:pt modelId="{E1D7D7D0-4C97-484B-9098-BD6E221B14B0}" type="pres">
      <dgm:prSet presAssocID="{760515E3-8A52-47E5-A016-13F6FCC6BEBA}"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5ED68904-C2A8-4EC3-B5EE-382DAAAF1753}" type="pres">
      <dgm:prSet presAssocID="{760515E3-8A52-47E5-A016-13F6FCC6BEBA}" presName="EmptyPlaceHolder" presStyleCnt="0"/>
      <dgm:spPr/>
    </dgm:pt>
    <dgm:pt modelId="{0D2BFC44-D7B6-46DE-8C8C-E861EE416634}" type="pres">
      <dgm:prSet presAssocID="{096F7E39-C7EF-4342-A4C8-DD3E691B8133}" presName="spaceBetweenRectangles" presStyleCnt="0"/>
      <dgm:spPr/>
    </dgm:pt>
    <dgm:pt modelId="{E5441EF7-72ED-41C3-830B-1504B59BE322}" type="pres">
      <dgm:prSet presAssocID="{031E261E-30B4-487F-A938-D2F59725EE2B}" presName="composite" presStyleCnt="0"/>
      <dgm:spPr/>
    </dgm:pt>
    <dgm:pt modelId="{A3689203-72F1-4113-81A5-DA1689E1DE4D}" type="pres">
      <dgm:prSet presAssocID="{031E261E-30B4-487F-A938-D2F59725EE2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8AF9097-4109-4356-9CEB-40DA0D6501A6}" type="pres">
      <dgm:prSet presAssocID="{031E261E-30B4-487F-A938-D2F59725EE2B}" presName="DropPinPlaceHolder" presStyleCnt="0"/>
      <dgm:spPr/>
    </dgm:pt>
    <dgm:pt modelId="{83BEDBBE-A213-452B-A780-81B4E105FE78}" type="pres">
      <dgm:prSet presAssocID="{031E261E-30B4-487F-A938-D2F59725EE2B}" presName="DropPin" presStyleLbl="alignNode1" presStyleIdx="2" presStyleCnt="3"/>
      <dgm:spPr/>
    </dgm:pt>
    <dgm:pt modelId="{FBE16A87-9989-42C4-83B6-D62BF71BAFB0}" type="pres">
      <dgm:prSet presAssocID="{031E261E-30B4-487F-A938-D2F59725EE2B}"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D8F7BEBD-D5A5-43EF-8D12-06DBF313E427}" type="pres">
      <dgm:prSet presAssocID="{031E261E-30B4-487F-A938-D2F59725EE2B}" presName="L2TextContainer" presStyleLbl="revTx" presStyleIdx="4" presStyleCnt="6">
        <dgm:presLayoutVars>
          <dgm:bulletEnabled val="1"/>
        </dgm:presLayoutVars>
      </dgm:prSet>
      <dgm:spPr/>
      <dgm:t>
        <a:bodyPr/>
        <a:lstStyle/>
        <a:p>
          <a:endParaRPr lang="en-US"/>
        </a:p>
      </dgm:t>
    </dgm:pt>
    <dgm:pt modelId="{45C8E82D-F9B4-427B-A8D7-033AD3CD10A7}" type="pres">
      <dgm:prSet presAssocID="{031E261E-30B4-487F-A938-D2F59725EE2B}" presName="L1TextContainer" presStyleLbl="revTx" presStyleIdx="5" presStyleCnt="6">
        <dgm:presLayoutVars>
          <dgm:chMax val="1"/>
          <dgm:chPref val="1"/>
          <dgm:bulletEnabled val="1"/>
        </dgm:presLayoutVars>
      </dgm:prSet>
      <dgm:spPr/>
      <dgm:t>
        <a:bodyPr/>
        <a:lstStyle/>
        <a:p>
          <a:endParaRPr lang="en-US"/>
        </a:p>
      </dgm:t>
    </dgm:pt>
    <dgm:pt modelId="{B6975001-816F-45B4-B432-8439FF42509B}" type="pres">
      <dgm:prSet presAssocID="{031E261E-30B4-487F-A938-D2F59725EE2B}"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C77F4E84-BAA0-42C4-A099-1F42F5D35D53}" type="pres">
      <dgm:prSet presAssocID="{031E261E-30B4-487F-A938-D2F59725EE2B}" presName="EmptyPlaceHolder" presStyleCnt="0"/>
      <dgm:spPr/>
    </dgm:pt>
  </dgm:ptLst>
  <dgm:cxnLst>
    <dgm:cxn modelId="{39103EA8-9EA8-491E-934E-11CAB3C5480E}" srcId="{BA14FF9C-3F6D-497F-9B2E-26002AD0067B}" destId="{778E86F8-DA7E-42D3-A581-1793828AA4D0}" srcOrd="0" destOrd="0" parTransId="{7BF9060D-EFD4-492B-8F33-AAF568CE9B0C}" sibTransId="{1A9366EF-55B1-41A5-9D6F-50A0663B5E76}"/>
    <dgm:cxn modelId="{B25EEF92-4BD3-4614-9F3A-4E790CDCEFE6}" type="presOf" srcId="{778E86F8-DA7E-42D3-A581-1793828AA4D0}" destId="{A2B48097-EF7A-405F-A954-244F13205BFA}" srcOrd="0" destOrd="0" presId="urn:microsoft.com/office/officeart/2017/3/layout/DropPinTimeline"/>
    <dgm:cxn modelId="{5478880E-E607-4C22-AF3A-3EE120F8CA54}" srcId="{BA14FF9C-3F6D-497F-9B2E-26002AD0067B}" destId="{031E261E-30B4-487F-A938-D2F59725EE2B}" srcOrd="2" destOrd="0" parTransId="{882923EF-291F-4853-8B5C-38842020F5A1}" sibTransId="{C98A71AA-A9EA-4BCE-9EA7-6247FC1CDF6E}"/>
    <dgm:cxn modelId="{E603E14B-459C-4EE2-832C-A899C2D2E5B3}" srcId="{760515E3-8A52-47E5-A016-13F6FCC6BEBA}" destId="{09C1323C-47D6-4FC8-9F52-889E1A9896F1}" srcOrd="0" destOrd="0" parTransId="{36CECC40-B857-4603-B59D-522139929A36}" sibTransId="{8B1DA903-6B67-4C3F-8449-794DAE44E19A}"/>
    <dgm:cxn modelId="{47587A38-9FC6-430D-A04D-9104A59E6D22}" type="presOf" srcId="{BA14FF9C-3F6D-497F-9B2E-26002AD0067B}" destId="{1C03D102-BFD9-469A-BB7C-E2A234D3A0D3}" srcOrd="0" destOrd="0" presId="urn:microsoft.com/office/officeart/2017/3/layout/DropPinTimeline"/>
    <dgm:cxn modelId="{054AD59C-28C3-41F4-9845-F342E1DA2882}" type="presOf" srcId="{031E261E-30B4-487F-A938-D2F59725EE2B}" destId="{45C8E82D-F9B4-427B-A8D7-033AD3CD10A7}" srcOrd="0" destOrd="0" presId="urn:microsoft.com/office/officeart/2017/3/layout/DropPinTimeline"/>
    <dgm:cxn modelId="{65128955-AD21-42CC-BB5F-7CAFDE67740E}" srcId="{778E86F8-DA7E-42D3-A581-1793828AA4D0}" destId="{3E1DCC43-42D4-4746-9137-B1185E704FB6}" srcOrd="0" destOrd="0" parTransId="{D198143E-FFDF-49BB-B4FF-F841B5079F31}" sibTransId="{46C5E180-F392-4CBB-8E02-050D778B54CB}"/>
    <dgm:cxn modelId="{674D8E56-3940-45D3-B253-B0D8535C35B6}" type="presOf" srcId="{CA384A5B-76AC-4CA8-9DE1-BCDFC933EE5D}" destId="{D8F7BEBD-D5A5-43EF-8D12-06DBF313E427}" srcOrd="0" destOrd="0" presId="urn:microsoft.com/office/officeart/2017/3/layout/DropPinTimeline"/>
    <dgm:cxn modelId="{465F8394-BD66-4F2D-AD13-1B5F8CCB065E}" srcId="{031E261E-30B4-487F-A938-D2F59725EE2B}" destId="{CA384A5B-76AC-4CA8-9DE1-BCDFC933EE5D}" srcOrd="0" destOrd="0" parTransId="{747640C5-6733-4CC6-B110-E93073F60D16}" sibTransId="{C3CC5043-6B16-43F7-B1C0-C00CCEF2B369}"/>
    <dgm:cxn modelId="{70364AE0-B8A7-4486-BC5A-E99CD462930C}" type="presOf" srcId="{760515E3-8A52-47E5-A016-13F6FCC6BEBA}" destId="{5874D97F-7B97-40CC-BBDE-DDCD9E43DF29}" srcOrd="0" destOrd="0" presId="urn:microsoft.com/office/officeart/2017/3/layout/DropPinTimeline"/>
    <dgm:cxn modelId="{3B2F6A6D-FFB8-41D9-87AB-8B3693A8472F}" srcId="{BA14FF9C-3F6D-497F-9B2E-26002AD0067B}" destId="{760515E3-8A52-47E5-A016-13F6FCC6BEBA}" srcOrd="1" destOrd="0" parTransId="{B7E150B0-9677-498A-9C34-BDB2888ED44E}" sibTransId="{096F7E39-C7EF-4342-A4C8-DD3E691B8133}"/>
    <dgm:cxn modelId="{03C2845E-EDD2-45F4-BCF1-2F680240C79D}" type="presOf" srcId="{09C1323C-47D6-4FC8-9F52-889E1A9896F1}" destId="{64630D26-2FD2-42FA-9353-EE68AE20CF6F}" srcOrd="0" destOrd="0" presId="urn:microsoft.com/office/officeart/2017/3/layout/DropPinTimeline"/>
    <dgm:cxn modelId="{CD59FE42-A59E-4F38-B21E-98E78BD144EF}" type="presOf" srcId="{3E1DCC43-42D4-4746-9137-B1185E704FB6}" destId="{94EFBB99-139E-4E9E-A61A-F211D128BFEA}" srcOrd="0" destOrd="0" presId="urn:microsoft.com/office/officeart/2017/3/layout/DropPinTimeline"/>
    <dgm:cxn modelId="{42C1A93A-6AEE-4773-822E-001E23C2330E}" type="presParOf" srcId="{1C03D102-BFD9-469A-BB7C-E2A234D3A0D3}" destId="{EAD1E98D-5D3B-40A9-8613-A708890FA20C}" srcOrd="0" destOrd="0" presId="urn:microsoft.com/office/officeart/2017/3/layout/DropPinTimeline"/>
    <dgm:cxn modelId="{3DBCF6DA-ACED-4742-8847-31A884F3955B}" type="presParOf" srcId="{1C03D102-BFD9-469A-BB7C-E2A234D3A0D3}" destId="{27252B09-0C16-4C6D-88D2-ED65363411FA}" srcOrd="1" destOrd="0" presId="urn:microsoft.com/office/officeart/2017/3/layout/DropPinTimeline"/>
    <dgm:cxn modelId="{CEC8FC03-92BF-4938-B302-4B6F02CDB75E}" type="presParOf" srcId="{27252B09-0C16-4C6D-88D2-ED65363411FA}" destId="{7C32F4C5-7453-4432-9765-5D14A005C4B1}" srcOrd="0" destOrd="0" presId="urn:microsoft.com/office/officeart/2017/3/layout/DropPinTimeline"/>
    <dgm:cxn modelId="{99FD0E06-FF86-4F84-8137-B5A7E2A0BEBF}" type="presParOf" srcId="{7C32F4C5-7453-4432-9765-5D14A005C4B1}" destId="{E8352BAE-5514-4062-9B6C-FBE9F15A320D}" srcOrd="0" destOrd="0" presId="urn:microsoft.com/office/officeart/2017/3/layout/DropPinTimeline"/>
    <dgm:cxn modelId="{E406972E-042D-4C79-9074-E90615FF6723}" type="presParOf" srcId="{7C32F4C5-7453-4432-9765-5D14A005C4B1}" destId="{B6056624-AE79-41A5-B744-FA09AF03D5B3}" srcOrd="1" destOrd="0" presId="urn:microsoft.com/office/officeart/2017/3/layout/DropPinTimeline"/>
    <dgm:cxn modelId="{5FE4DF73-149C-438B-AE75-E39B31F49781}" type="presParOf" srcId="{B6056624-AE79-41A5-B744-FA09AF03D5B3}" destId="{A6674258-83BF-45AB-A582-ACA575642511}" srcOrd="0" destOrd="0" presId="urn:microsoft.com/office/officeart/2017/3/layout/DropPinTimeline"/>
    <dgm:cxn modelId="{96A5A0A3-E601-43F7-B8DB-25B5353372F7}" type="presParOf" srcId="{B6056624-AE79-41A5-B744-FA09AF03D5B3}" destId="{F3EDB7A3-4072-4818-B4C1-EBFCF1F8A945}" srcOrd="1" destOrd="0" presId="urn:microsoft.com/office/officeart/2017/3/layout/DropPinTimeline"/>
    <dgm:cxn modelId="{7B0DB762-FD12-42A5-89B0-E6AAF7356A11}" type="presParOf" srcId="{7C32F4C5-7453-4432-9765-5D14A005C4B1}" destId="{94EFBB99-139E-4E9E-A61A-F211D128BFEA}" srcOrd="2" destOrd="0" presId="urn:microsoft.com/office/officeart/2017/3/layout/DropPinTimeline"/>
    <dgm:cxn modelId="{514C6E88-0CB7-447F-8DB1-A36B7354684C}" type="presParOf" srcId="{7C32F4C5-7453-4432-9765-5D14A005C4B1}" destId="{A2B48097-EF7A-405F-A954-244F13205BFA}" srcOrd="3" destOrd="0" presId="urn:microsoft.com/office/officeart/2017/3/layout/DropPinTimeline"/>
    <dgm:cxn modelId="{F536C7B6-2710-4FE4-A0DB-CDEF73C47000}" type="presParOf" srcId="{7C32F4C5-7453-4432-9765-5D14A005C4B1}" destId="{59FF455A-4A1C-41B8-B063-F81762C0711D}" srcOrd="4" destOrd="0" presId="urn:microsoft.com/office/officeart/2017/3/layout/DropPinTimeline"/>
    <dgm:cxn modelId="{77C70F0F-0483-4E9D-BC0D-EF2729EC97CA}" type="presParOf" srcId="{7C32F4C5-7453-4432-9765-5D14A005C4B1}" destId="{6CB09088-BA59-4925-9D13-5B9E94BF5A90}" srcOrd="5" destOrd="0" presId="urn:microsoft.com/office/officeart/2017/3/layout/DropPinTimeline"/>
    <dgm:cxn modelId="{CBA52257-B0F1-4ACD-8B8D-75F2663EDD67}" type="presParOf" srcId="{27252B09-0C16-4C6D-88D2-ED65363411FA}" destId="{60DCECCA-3781-4FD3-B950-8A7345FF7DD6}" srcOrd="1" destOrd="0" presId="urn:microsoft.com/office/officeart/2017/3/layout/DropPinTimeline"/>
    <dgm:cxn modelId="{12D44E30-9E67-47AF-84C8-33024BF505B7}" type="presParOf" srcId="{27252B09-0C16-4C6D-88D2-ED65363411FA}" destId="{EB0869FD-C8E4-4062-8CD2-8195B314B46B}" srcOrd="2" destOrd="0" presId="urn:microsoft.com/office/officeart/2017/3/layout/DropPinTimeline"/>
    <dgm:cxn modelId="{0B84D9F8-B77D-41C3-B02E-D748BC5E5942}" type="presParOf" srcId="{EB0869FD-C8E4-4062-8CD2-8195B314B46B}" destId="{D573458D-ABEE-42F3-ABAE-7ADD951AD517}" srcOrd="0" destOrd="0" presId="urn:microsoft.com/office/officeart/2017/3/layout/DropPinTimeline"/>
    <dgm:cxn modelId="{FFA6AD27-B228-4A7E-BEAD-05075AA2FA9C}" type="presParOf" srcId="{EB0869FD-C8E4-4062-8CD2-8195B314B46B}" destId="{DE67A75A-8397-47F3-90EC-6C8A4460D5D7}" srcOrd="1" destOrd="0" presId="urn:microsoft.com/office/officeart/2017/3/layout/DropPinTimeline"/>
    <dgm:cxn modelId="{90EF2285-DAD1-43CE-894A-E55504B95310}" type="presParOf" srcId="{DE67A75A-8397-47F3-90EC-6C8A4460D5D7}" destId="{D13A4700-8A10-48A2-AAA3-8494F70ED4DC}" srcOrd="0" destOrd="0" presId="urn:microsoft.com/office/officeart/2017/3/layout/DropPinTimeline"/>
    <dgm:cxn modelId="{AD42F962-6B0B-41DF-94DE-BEC01814FF96}" type="presParOf" srcId="{DE67A75A-8397-47F3-90EC-6C8A4460D5D7}" destId="{0330ACAC-1523-4E99-AE1B-F362E083E3E2}" srcOrd="1" destOrd="0" presId="urn:microsoft.com/office/officeart/2017/3/layout/DropPinTimeline"/>
    <dgm:cxn modelId="{804468DE-F5E7-4683-9B8F-1EAC084A0579}" type="presParOf" srcId="{EB0869FD-C8E4-4062-8CD2-8195B314B46B}" destId="{64630D26-2FD2-42FA-9353-EE68AE20CF6F}" srcOrd="2" destOrd="0" presId="urn:microsoft.com/office/officeart/2017/3/layout/DropPinTimeline"/>
    <dgm:cxn modelId="{4411978F-251F-470A-94C5-240B1521E882}" type="presParOf" srcId="{EB0869FD-C8E4-4062-8CD2-8195B314B46B}" destId="{5874D97F-7B97-40CC-BBDE-DDCD9E43DF29}" srcOrd="3" destOrd="0" presId="urn:microsoft.com/office/officeart/2017/3/layout/DropPinTimeline"/>
    <dgm:cxn modelId="{4FF86DED-5345-40A7-97D0-89577C317BAE}" type="presParOf" srcId="{EB0869FD-C8E4-4062-8CD2-8195B314B46B}" destId="{E1D7D7D0-4C97-484B-9098-BD6E221B14B0}" srcOrd="4" destOrd="0" presId="urn:microsoft.com/office/officeart/2017/3/layout/DropPinTimeline"/>
    <dgm:cxn modelId="{98CA0CC0-CF68-45AB-A13D-26F2531BCBA6}" type="presParOf" srcId="{EB0869FD-C8E4-4062-8CD2-8195B314B46B}" destId="{5ED68904-C2A8-4EC3-B5EE-382DAAAF1753}" srcOrd="5" destOrd="0" presId="urn:microsoft.com/office/officeart/2017/3/layout/DropPinTimeline"/>
    <dgm:cxn modelId="{E6BF9E13-6AAE-412B-9CEA-0CE91F75F23C}" type="presParOf" srcId="{27252B09-0C16-4C6D-88D2-ED65363411FA}" destId="{0D2BFC44-D7B6-46DE-8C8C-E861EE416634}" srcOrd="3" destOrd="0" presId="urn:microsoft.com/office/officeart/2017/3/layout/DropPinTimeline"/>
    <dgm:cxn modelId="{B0F306C8-F339-4451-8857-2B61359D3A03}" type="presParOf" srcId="{27252B09-0C16-4C6D-88D2-ED65363411FA}" destId="{E5441EF7-72ED-41C3-830B-1504B59BE322}" srcOrd="4" destOrd="0" presId="urn:microsoft.com/office/officeart/2017/3/layout/DropPinTimeline"/>
    <dgm:cxn modelId="{5D2748E0-2564-4180-8A19-5EFB0D0ED2AC}" type="presParOf" srcId="{E5441EF7-72ED-41C3-830B-1504B59BE322}" destId="{A3689203-72F1-4113-81A5-DA1689E1DE4D}" srcOrd="0" destOrd="0" presId="urn:microsoft.com/office/officeart/2017/3/layout/DropPinTimeline"/>
    <dgm:cxn modelId="{0D271A07-7713-4346-9301-C80421463C0F}" type="presParOf" srcId="{E5441EF7-72ED-41C3-830B-1504B59BE322}" destId="{48AF9097-4109-4356-9CEB-40DA0D6501A6}" srcOrd="1" destOrd="0" presId="urn:microsoft.com/office/officeart/2017/3/layout/DropPinTimeline"/>
    <dgm:cxn modelId="{21F5F780-499B-4BD4-B09C-56EB854928D0}" type="presParOf" srcId="{48AF9097-4109-4356-9CEB-40DA0D6501A6}" destId="{83BEDBBE-A213-452B-A780-81B4E105FE78}" srcOrd="0" destOrd="0" presId="urn:microsoft.com/office/officeart/2017/3/layout/DropPinTimeline"/>
    <dgm:cxn modelId="{8C4FA374-8D2F-40D4-8FDA-18101CE35A01}" type="presParOf" srcId="{48AF9097-4109-4356-9CEB-40DA0D6501A6}" destId="{FBE16A87-9989-42C4-83B6-D62BF71BAFB0}" srcOrd="1" destOrd="0" presId="urn:microsoft.com/office/officeart/2017/3/layout/DropPinTimeline"/>
    <dgm:cxn modelId="{581AB63B-9BCB-49A2-8199-7B63D5B9A8B9}" type="presParOf" srcId="{E5441EF7-72ED-41C3-830B-1504B59BE322}" destId="{D8F7BEBD-D5A5-43EF-8D12-06DBF313E427}" srcOrd="2" destOrd="0" presId="urn:microsoft.com/office/officeart/2017/3/layout/DropPinTimeline"/>
    <dgm:cxn modelId="{81D4A697-DDBE-44F5-B8F8-86341F6BF5B2}" type="presParOf" srcId="{E5441EF7-72ED-41C3-830B-1504B59BE322}" destId="{45C8E82D-F9B4-427B-A8D7-033AD3CD10A7}" srcOrd="3" destOrd="0" presId="urn:microsoft.com/office/officeart/2017/3/layout/DropPinTimeline"/>
    <dgm:cxn modelId="{1E6AA410-3F24-408F-8231-28C69D7A9C2E}" type="presParOf" srcId="{E5441EF7-72ED-41C3-830B-1504B59BE322}" destId="{B6975001-816F-45B4-B432-8439FF42509B}" srcOrd="4" destOrd="0" presId="urn:microsoft.com/office/officeart/2017/3/layout/DropPinTimeline"/>
    <dgm:cxn modelId="{B4217062-D163-4BCF-8591-677ADEDF65F7}" type="presParOf" srcId="{E5441EF7-72ED-41C3-830B-1504B59BE322}" destId="{C77F4E84-BAA0-42C4-A099-1F42F5D35D5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01A3958-4B19-40C6-BF68-145A8F615FD8}" type="doc">
      <dgm:prSet loTypeId="urn:microsoft.com/office/officeart/2005/8/layout/hList1" loCatId="list" qsTypeId="urn:microsoft.com/office/officeart/2005/8/quickstyle/simple1" qsCatId="simple" csTypeId="urn:microsoft.com/office/officeart/2005/8/colors/accent1_5" csCatId="accent1" phldr="1"/>
      <dgm:spPr/>
      <dgm:t>
        <a:bodyPr/>
        <a:lstStyle/>
        <a:p>
          <a:endParaRPr lang="en-IN"/>
        </a:p>
      </dgm:t>
    </dgm:pt>
    <dgm:pt modelId="{20657872-4A63-4421-93C9-F30C5D1D1589}">
      <dgm:prSet phldrT="[Text]" custT="1"/>
      <dgm:spPr/>
      <dgm:t>
        <a:bodyPr/>
        <a:lstStyle/>
        <a:p>
          <a:pPr>
            <a:buNone/>
          </a:pPr>
          <a:r>
            <a:rPr lang="en-US" sz="2000" b="1" u="none" dirty="0">
              <a:latin typeface="+mj-lt"/>
            </a:rPr>
            <a:t>Potential match (Excluding Doc No.)</a:t>
          </a:r>
          <a:endParaRPr lang="en-IN" sz="2000" b="1" u="none" dirty="0">
            <a:latin typeface="+mj-lt"/>
          </a:endParaRPr>
        </a:p>
      </dgm:t>
    </dgm:pt>
    <dgm:pt modelId="{423467A4-84B8-4D45-A77C-779E8F0B5855}" type="parTrans" cxnId="{7BDEE51D-D2D7-479C-90A0-B38337FF77CE}">
      <dgm:prSet/>
      <dgm:spPr/>
      <dgm:t>
        <a:bodyPr/>
        <a:lstStyle/>
        <a:p>
          <a:endParaRPr lang="en-IN"/>
        </a:p>
      </dgm:t>
    </dgm:pt>
    <dgm:pt modelId="{AB17F47A-9341-4334-8DA0-D5F54CA7FF7D}" type="sibTrans" cxnId="{7BDEE51D-D2D7-479C-90A0-B38337FF77CE}">
      <dgm:prSet/>
      <dgm:spPr/>
      <dgm:t>
        <a:bodyPr/>
        <a:lstStyle/>
        <a:p>
          <a:endParaRPr lang="en-IN"/>
        </a:p>
      </dgm:t>
    </dgm:pt>
    <dgm:pt modelId="{C7C121E8-6281-4F73-9E47-5D3DDADE420C}">
      <dgm:prSet phldrT="[Text]" custT="1"/>
      <dgm:spPr/>
      <dgm:t>
        <a:bodyPr/>
        <a:lstStyle/>
        <a:p>
          <a:r>
            <a:rPr lang="en-US" sz="1400" b="1" dirty="0">
              <a:latin typeface="Segoe UI Semilight" panose="020B0402040204020203" pitchFamily="34" charset="0"/>
              <a:cs typeface="Segoe UI Semilight" panose="020B0402040204020203" pitchFamily="34" charset="0"/>
            </a:rPr>
            <a:t>Use case1 </a:t>
          </a:r>
          <a:r>
            <a:rPr lang="en-US" sz="1400" dirty="0">
              <a:latin typeface="Segoe UI Semilight" panose="020B0402040204020203" pitchFamily="34" charset="0"/>
              <a:cs typeface="Segoe UI Semilight" panose="020B0402040204020203" pitchFamily="34" charset="0"/>
            </a:rPr>
            <a:t>– User would have recorded transaction with wrong Invoice number, remaining all details will be same as supplier invoice </a:t>
          </a:r>
          <a:endParaRPr lang="en-IN" sz="1400" b="1" u="none" dirty="0">
            <a:latin typeface="Segoe UI Semilight" panose="020B0402040204020203" pitchFamily="34" charset="0"/>
            <a:cs typeface="Segoe UI Semilight" panose="020B0402040204020203" pitchFamily="34" charset="0"/>
          </a:endParaRPr>
        </a:p>
      </dgm:t>
    </dgm:pt>
    <dgm:pt modelId="{F8FE8BF6-BF08-4EE5-8929-8174F50853B4}" type="parTrans" cxnId="{99890C92-77A8-4673-A5EE-7F508C63C62D}">
      <dgm:prSet/>
      <dgm:spPr/>
      <dgm:t>
        <a:bodyPr/>
        <a:lstStyle/>
        <a:p>
          <a:endParaRPr lang="en-IN"/>
        </a:p>
      </dgm:t>
    </dgm:pt>
    <dgm:pt modelId="{21663246-E563-49F7-99D1-C236DB4D1DE4}" type="sibTrans" cxnId="{99890C92-77A8-4673-A5EE-7F508C63C62D}">
      <dgm:prSet/>
      <dgm:spPr/>
      <dgm:t>
        <a:bodyPr/>
        <a:lstStyle/>
        <a:p>
          <a:endParaRPr lang="en-IN"/>
        </a:p>
      </dgm:t>
    </dgm:pt>
    <dgm:pt modelId="{62E0574C-ACB5-4B8D-BB41-8B22DAB099F4}">
      <dgm:prSet phldrT="[Text]" custT="1"/>
      <dgm:spPr/>
      <dgm:t>
        <a:bodyPr/>
        <a:lstStyle/>
        <a:p>
          <a:pPr>
            <a:buNone/>
          </a:pPr>
          <a:r>
            <a:rPr lang="en-US" sz="2000" b="1" u="none" dirty="0">
              <a:latin typeface="+mj-lt"/>
            </a:rPr>
            <a:t>Potential match (Excluding Party GSTIN/UIN)</a:t>
          </a:r>
          <a:endParaRPr lang="en-IN" sz="2000" b="1" u="none" dirty="0">
            <a:latin typeface="+mj-lt"/>
          </a:endParaRPr>
        </a:p>
      </dgm:t>
    </dgm:pt>
    <dgm:pt modelId="{0DFBA6D3-B67D-492B-BDC2-A7BA01194EF2}" type="parTrans" cxnId="{5F702C02-A913-4C0D-B880-558BF089331D}">
      <dgm:prSet/>
      <dgm:spPr/>
      <dgm:t>
        <a:bodyPr/>
        <a:lstStyle/>
        <a:p>
          <a:endParaRPr lang="en-IN"/>
        </a:p>
      </dgm:t>
    </dgm:pt>
    <dgm:pt modelId="{2648F4D6-34E7-4261-8A60-465D9FBDE464}" type="sibTrans" cxnId="{5F702C02-A913-4C0D-B880-558BF089331D}">
      <dgm:prSet/>
      <dgm:spPr/>
      <dgm:t>
        <a:bodyPr/>
        <a:lstStyle/>
        <a:p>
          <a:endParaRPr lang="en-IN"/>
        </a:p>
      </dgm:t>
    </dgm:pt>
    <dgm:pt modelId="{DB5FCAC7-1069-483F-B504-F103F9B3A323}">
      <dgm:prSet phldrT="[Text]" custT="1"/>
      <dgm:spPr/>
      <dgm:t>
        <a:bodyPr/>
        <a:lstStyle/>
        <a:p>
          <a:r>
            <a:rPr lang="en-US" sz="1400" b="1" dirty="0">
              <a:latin typeface="Segoe UI Semilight" panose="020B0402040204020203" pitchFamily="34" charset="0"/>
              <a:cs typeface="Segoe UI Semilight" panose="020B0402040204020203" pitchFamily="34" charset="0"/>
            </a:rPr>
            <a:t>Use case1 </a:t>
          </a:r>
          <a:r>
            <a:rPr lang="en-US" sz="1400" dirty="0">
              <a:latin typeface="Segoe UI Semilight" panose="020B0402040204020203" pitchFamily="34" charset="0"/>
              <a:cs typeface="Segoe UI Semilight" panose="020B0402040204020203" pitchFamily="34" charset="0"/>
            </a:rPr>
            <a:t>–  On oversight user might have entered </a:t>
          </a:r>
          <a:r>
            <a:rPr lang="en-US" sz="1400" b="1" dirty="0">
              <a:latin typeface="Segoe UI Semilight" panose="020B0402040204020203" pitchFamily="34" charset="0"/>
              <a:cs typeface="Segoe UI Semilight" panose="020B0402040204020203" pitchFamily="34" charset="0"/>
            </a:rPr>
            <a:t>O </a:t>
          </a:r>
          <a:r>
            <a:rPr lang="en-US" sz="1400" dirty="0">
              <a:latin typeface="Segoe UI Semilight" panose="020B0402040204020203" pitchFamily="34" charset="0"/>
              <a:cs typeface="Segoe UI Semilight" panose="020B0402040204020203" pitchFamily="34" charset="0"/>
            </a:rPr>
            <a:t>instead of </a:t>
          </a:r>
          <a:r>
            <a:rPr lang="en-US" sz="1400" b="1" dirty="0">
              <a:latin typeface="Segoe UI Semilight" panose="020B0402040204020203" pitchFamily="34" charset="0"/>
              <a:cs typeface="Segoe UI Semilight" panose="020B0402040204020203" pitchFamily="34" charset="0"/>
            </a:rPr>
            <a:t>0 (zero) </a:t>
          </a:r>
          <a:r>
            <a:rPr lang="en-US" sz="1400" dirty="0">
              <a:latin typeface="Segoe UI Semilight" panose="020B0402040204020203" pitchFamily="34" charset="0"/>
              <a:cs typeface="Segoe UI Semilight" panose="020B0402040204020203" pitchFamily="34" charset="0"/>
            </a:rPr>
            <a:t>OR vice versa in Party’s GSTIN number</a:t>
          </a:r>
          <a:endParaRPr lang="en-IN" sz="1400" b="1" u="none" dirty="0">
            <a:latin typeface="Segoe UI Semilight" panose="020B0402040204020203" pitchFamily="34" charset="0"/>
            <a:cs typeface="Segoe UI Semilight" panose="020B0402040204020203" pitchFamily="34" charset="0"/>
          </a:endParaRPr>
        </a:p>
      </dgm:t>
    </dgm:pt>
    <dgm:pt modelId="{01BE3182-2BA5-4DEA-9F29-2B3AE2A4945D}" type="parTrans" cxnId="{A3A162F2-D9AD-4C28-AFB0-49269503C266}">
      <dgm:prSet/>
      <dgm:spPr/>
      <dgm:t>
        <a:bodyPr/>
        <a:lstStyle/>
        <a:p>
          <a:endParaRPr lang="en-IN"/>
        </a:p>
      </dgm:t>
    </dgm:pt>
    <dgm:pt modelId="{C5741F62-D408-41B8-825D-54D36EAAB59A}" type="sibTrans" cxnId="{A3A162F2-D9AD-4C28-AFB0-49269503C266}">
      <dgm:prSet/>
      <dgm:spPr/>
      <dgm:t>
        <a:bodyPr/>
        <a:lstStyle/>
        <a:p>
          <a:endParaRPr lang="en-IN"/>
        </a:p>
      </dgm:t>
    </dgm:pt>
    <dgm:pt modelId="{B3221B2B-8A97-4C30-92C5-707151496980}">
      <dgm:prSet phldrT="[Text]" custT="1"/>
      <dgm:spPr/>
      <dgm:t>
        <a:bodyPr/>
        <a:lstStyle/>
        <a:p>
          <a:pPr>
            <a:buNone/>
          </a:pPr>
          <a:r>
            <a:rPr lang="en-US" sz="2000" b="1" u="none" dirty="0">
              <a:latin typeface="+mj-lt"/>
            </a:rPr>
            <a:t>Potential match (Excluding Section)</a:t>
          </a:r>
          <a:endParaRPr lang="en-IN" sz="2000" b="1" u="none" dirty="0">
            <a:latin typeface="+mj-lt"/>
          </a:endParaRPr>
        </a:p>
      </dgm:t>
    </dgm:pt>
    <dgm:pt modelId="{DA9BCDCA-BE7B-43D5-914A-840D187C21BE}" type="parTrans" cxnId="{77E8FA90-D202-4069-9F0B-1B71A230B270}">
      <dgm:prSet/>
      <dgm:spPr/>
      <dgm:t>
        <a:bodyPr/>
        <a:lstStyle/>
        <a:p>
          <a:endParaRPr lang="en-IN"/>
        </a:p>
      </dgm:t>
    </dgm:pt>
    <dgm:pt modelId="{004E77D6-4CF5-4488-BB20-CC080C90414D}" type="sibTrans" cxnId="{77E8FA90-D202-4069-9F0B-1B71A230B270}">
      <dgm:prSet/>
      <dgm:spPr/>
      <dgm:t>
        <a:bodyPr/>
        <a:lstStyle/>
        <a:p>
          <a:endParaRPr lang="en-IN"/>
        </a:p>
      </dgm:t>
    </dgm:pt>
    <dgm:pt modelId="{07E0A2F4-D7E8-4AE6-9F82-41EF5F0FB1B8}">
      <dgm:prSet phldrT="[Text]" custT="1"/>
      <dgm:spPr/>
      <dgm:t>
        <a:bodyPr/>
        <a:lstStyle/>
        <a:p>
          <a:pPr>
            <a:buNone/>
          </a:pPr>
          <a:r>
            <a:rPr lang="en-US" sz="1400" dirty="0">
              <a:latin typeface="Segoe UI Semilight" panose="020B0402040204020203" pitchFamily="34" charset="0"/>
              <a:cs typeface="Segoe UI Semilight" panose="020B0402040204020203" pitchFamily="34" charset="0"/>
            </a:rPr>
            <a:t>This scenario happens when buyer would have recorded Purchases instead of Credit Note (Purchase escalation) or Vice versa. </a:t>
          </a:r>
          <a:endParaRPr lang="en-IN" sz="1400" b="1" u="none" dirty="0">
            <a:latin typeface="Segoe UI Semilight" panose="020B0402040204020203" pitchFamily="34" charset="0"/>
            <a:cs typeface="Segoe UI Semilight" panose="020B0402040204020203" pitchFamily="34" charset="0"/>
          </a:endParaRPr>
        </a:p>
      </dgm:t>
    </dgm:pt>
    <dgm:pt modelId="{48AB3731-0C12-4F3E-95D8-204E5B053634}" type="parTrans" cxnId="{989BE0B6-ADBB-43A4-AD34-2332E5EFBE59}">
      <dgm:prSet/>
      <dgm:spPr/>
      <dgm:t>
        <a:bodyPr/>
        <a:lstStyle/>
        <a:p>
          <a:endParaRPr lang="en-IN"/>
        </a:p>
      </dgm:t>
    </dgm:pt>
    <dgm:pt modelId="{76403F49-E20E-495E-822B-D88C71698CE0}" type="sibTrans" cxnId="{989BE0B6-ADBB-43A4-AD34-2332E5EFBE59}">
      <dgm:prSet/>
      <dgm:spPr/>
      <dgm:t>
        <a:bodyPr/>
        <a:lstStyle/>
        <a:p>
          <a:endParaRPr lang="en-IN"/>
        </a:p>
      </dgm:t>
    </dgm:pt>
    <dgm:pt modelId="{BBF352F0-D315-45BC-8916-17247184D64C}">
      <dgm:prSet custT="1"/>
      <dgm:spPr/>
      <dgm:t>
        <a:bodyPr/>
        <a:lstStyle/>
        <a:p>
          <a:r>
            <a:rPr lang="en-US" sz="1400" b="1" dirty="0">
              <a:latin typeface="Segoe UI Semilight" panose="020B0402040204020203" pitchFamily="34" charset="0"/>
              <a:cs typeface="Segoe UI Semilight" panose="020B0402040204020203" pitchFamily="34" charset="0"/>
            </a:rPr>
            <a:t>Use case2 </a:t>
          </a:r>
          <a:r>
            <a:rPr lang="en-US" sz="1400" dirty="0">
              <a:latin typeface="Segoe UI Semilight" panose="020B0402040204020203" pitchFamily="34" charset="0"/>
              <a:cs typeface="Segoe UI Semilight" panose="020B0402040204020203" pitchFamily="34" charset="0"/>
            </a:rPr>
            <a:t>– Supplier has a practice of maintaining 16-digit Invoice number, whereas company has a practice of maintaining only last 4 digit (running number)</a:t>
          </a:r>
        </a:p>
      </dgm:t>
    </dgm:pt>
    <dgm:pt modelId="{795A2580-5F27-4620-B388-1EE812A5EA26}" type="parTrans" cxnId="{152FF847-69FE-423C-B106-5D9D4D7451BF}">
      <dgm:prSet/>
      <dgm:spPr/>
      <dgm:t>
        <a:bodyPr/>
        <a:lstStyle/>
        <a:p>
          <a:endParaRPr lang="en-IN"/>
        </a:p>
      </dgm:t>
    </dgm:pt>
    <dgm:pt modelId="{D208258F-D984-400F-A74C-2C6CD0F88E9A}" type="sibTrans" cxnId="{152FF847-69FE-423C-B106-5D9D4D7451BF}">
      <dgm:prSet/>
      <dgm:spPr/>
      <dgm:t>
        <a:bodyPr/>
        <a:lstStyle/>
        <a:p>
          <a:endParaRPr lang="en-IN"/>
        </a:p>
      </dgm:t>
    </dgm:pt>
    <dgm:pt modelId="{C03081BA-031D-4F5F-9327-C34C8709530B}">
      <dgm:prSet custT="1"/>
      <dgm:spPr/>
      <dgm:t>
        <a:bodyPr/>
        <a:lstStyle/>
        <a:p>
          <a:r>
            <a:rPr lang="en-US" sz="1400" b="1" dirty="0">
              <a:latin typeface="Segoe UI Semilight" panose="020B0402040204020203" pitchFamily="34" charset="0"/>
              <a:cs typeface="Segoe UI Semilight" panose="020B0402040204020203" pitchFamily="34" charset="0"/>
            </a:rPr>
            <a:t>Use case2 </a:t>
          </a:r>
          <a:r>
            <a:rPr lang="en-US" sz="1400" dirty="0">
              <a:latin typeface="Segoe UI Semilight" panose="020B0402040204020203" pitchFamily="34" charset="0"/>
              <a:cs typeface="Segoe UI Semilight" panose="020B0402040204020203" pitchFamily="34" charset="0"/>
            </a:rPr>
            <a:t>–   A supplier having branches with multiple address, while recording transaction selected secondary address instead of primary address.</a:t>
          </a:r>
        </a:p>
      </dgm:t>
    </dgm:pt>
    <dgm:pt modelId="{6D6972DA-26C1-419C-ADA6-EB03335C6194}" type="parTrans" cxnId="{BBFF9F3C-5A91-4BB8-9B9E-D6651627A601}">
      <dgm:prSet/>
      <dgm:spPr/>
      <dgm:t>
        <a:bodyPr/>
        <a:lstStyle/>
        <a:p>
          <a:endParaRPr lang="en-IN"/>
        </a:p>
      </dgm:t>
    </dgm:pt>
    <dgm:pt modelId="{8E68B51E-1FCD-43E8-9502-08082914084A}" type="sibTrans" cxnId="{BBFF9F3C-5A91-4BB8-9B9E-D6651627A601}">
      <dgm:prSet/>
      <dgm:spPr/>
      <dgm:t>
        <a:bodyPr/>
        <a:lstStyle/>
        <a:p>
          <a:endParaRPr lang="en-IN"/>
        </a:p>
      </dgm:t>
    </dgm:pt>
    <dgm:pt modelId="{7B7E1A14-FFC4-47E2-A97E-6069F62C908C}" type="pres">
      <dgm:prSet presAssocID="{601A3958-4B19-40C6-BF68-145A8F615FD8}" presName="Name0" presStyleCnt="0">
        <dgm:presLayoutVars>
          <dgm:dir/>
          <dgm:animLvl val="lvl"/>
          <dgm:resizeHandles val="exact"/>
        </dgm:presLayoutVars>
      </dgm:prSet>
      <dgm:spPr/>
      <dgm:t>
        <a:bodyPr/>
        <a:lstStyle/>
        <a:p>
          <a:endParaRPr lang="en-US"/>
        </a:p>
      </dgm:t>
    </dgm:pt>
    <dgm:pt modelId="{2323753A-34A8-41B5-89A4-3E24007D2F5E}" type="pres">
      <dgm:prSet presAssocID="{20657872-4A63-4421-93C9-F30C5D1D1589}" presName="composite" presStyleCnt="0"/>
      <dgm:spPr/>
    </dgm:pt>
    <dgm:pt modelId="{A8206BAD-E560-4512-9BAB-D333BF2E26B2}" type="pres">
      <dgm:prSet presAssocID="{20657872-4A63-4421-93C9-F30C5D1D1589}" presName="parTx" presStyleLbl="alignNode1" presStyleIdx="0" presStyleCnt="3">
        <dgm:presLayoutVars>
          <dgm:chMax val="0"/>
          <dgm:chPref val="0"/>
          <dgm:bulletEnabled val="1"/>
        </dgm:presLayoutVars>
      </dgm:prSet>
      <dgm:spPr/>
      <dgm:t>
        <a:bodyPr/>
        <a:lstStyle/>
        <a:p>
          <a:endParaRPr lang="en-US"/>
        </a:p>
      </dgm:t>
    </dgm:pt>
    <dgm:pt modelId="{9406C0B0-62E2-47C1-A938-27B385D24B59}" type="pres">
      <dgm:prSet presAssocID="{20657872-4A63-4421-93C9-F30C5D1D1589}" presName="desTx" presStyleLbl="alignAccFollowNode1" presStyleIdx="0" presStyleCnt="3">
        <dgm:presLayoutVars>
          <dgm:bulletEnabled val="1"/>
        </dgm:presLayoutVars>
      </dgm:prSet>
      <dgm:spPr/>
      <dgm:t>
        <a:bodyPr/>
        <a:lstStyle/>
        <a:p>
          <a:endParaRPr lang="en-US"/>
        </a:p>
      </dgm:t>
    </dgm:pt>
    <dgm:pt modelId="{7D05A65F-FC03-45F6-B89B-1788D4FDA55D}" type="pres">
      <dgm:prSet presAssocID="{AB17F47A-9341-4334-8DA0-D5F54CA7FF7D}" presName="space" presStyleCnt="0"/>
      <dgm:spPr/>
    </dgm:pt>
    <dgm:pt modelId="{45F56FDE-2B4E-407E-9625-0AC6EB19E6B5}" type="pres">
      <dgm:prSet presAssocID="{62E0574C-ACB5-4B8D-BB41-8B22DAB099F4}" presName="composite" presStyleCnt="0"/>
      <dgm:spPr/>
    </dgm:pt>
    <dgm:pt modelId="{1FBD5ABB-0110-4514-830C-B594EB172D4A}" type="pres">
      <dgm:prSet presAssocID="{62E0574C-ACB5-4B8D-BB41-8B22DAB099F4}" presName="parTx" presStyleLbl="alignNode1" presStyleIdx="1" presStyleCnt="3">
        <dgm:presLayoutVars>
          <dgm:chMax val="0"/>
          <dgm:chPref val="0"/>
          <dgm:bulletEnabled val="1"/>
        </dgm:presLayoutVars>
      </dgm:prSet>
      <dgm:spPr/>
      <dgm:t>
        <a:bodyPr/>
        <a:lstStyle/>
        <a:p>
          <a:endParaRPr lang="en-US"/>
        </a:p>
      </dgm:t>
    </dgm:pt>
    <dgm:pt modelId="{7E5B8235-CB8F-472D-88E5-16F1C0773E74}" type="pres">
      <dgm:prSet presAssocID="{62E0574C-ACB5-4B8D-BB41-8B22DAB099F4}" presName="desTx" presStyleLbl="alignAccFollowNode1" presStyleIdx="1" presStyleCnt="3">
        <dgm:presLayoutVars>
          <dgm:bulletEnabled val="1"/>
        </dgm:presLayoutVars>
      </dgm:prSet>
      <dgm:spPr/>
      <dgm:t>
        <a:bodyPr/>
        <a:lstStyle/>
        <a:p>
          <a:endParaRPr lang="en-US"/>
        </a:p>
      </dgm:t>
    </dgm:pt>
    <dgm:pt modelId="{093AE831-6A1C-4771-B72C-E2B412D0002A}" type="pres">
      <dgm:prSet presAssocID="{2648F4D6-34E7-4261-8A60-465D9FBDE464}" presName="space" presStyleCnt="0"/>
      <dgm:spPr/>
    </dgm:pt>
    <dgm:pt modelId="{41179E36-D6E5-4ACC-91A1-CD46C094E622}" type="pres">
      <dgm:prSet presAssocID="{B3221B2B-8A97-4C30-92C5-707151496980}" presName="composite" presStyleCnt="0"/>
      <dgm:spPr/>
    </dgm:pt>
    <dgm:pt modelId="{0829D8E9-DAA8-489D-A366-D5807E0CDDD0}" type="pres">
      <dgm:prSet presAssocID="{B3221B2B-8A97-4C30-92C5-707151496980}" presName="parTx" presStyleLbl="alignNode1" presStyleIdx="2" presStyleCnt="3">
        <dgm:presLayoutVars>
          <dgm:chMax val="0"/>
          <dgm:chPref val="0"/>
          <dgm:bulletEnabled val="1"/>
        </dgm:presLayoutVars>
      </dgm:prSet>
      <dgm:spPr/>
      <dgm:t>
        <a:bodyPr/>
        <a:lstStyle/>
        <a:p>
          <a:endParaRPr lang="en-US"/>
        </a:p>
      </dgm:t>
    </dgm:pt>
    <dgm:pt modelId="{7E531025-1DBA-4B46-9DCF-EDBE12B9F1D3}" type="pres">
      <dgm:prSet presAssocID="{B3221B2B-8A97-4C30-92C5-707151496980}" presName="desTx" presStyleLbl="alignAccFollowNode1" presStyleIdx="2" presStyleCnt="3">
        <dgm:presLayoutVars>
          <dgm:bulletEnabled val="1"/>
        </dgm:presLayoutVars>
      </dgm:prSet>
      <dgm:spPr/>
      <dgm:t>
        <a:bodyPr/>
        <a:lstStyle/>
        <a:p>
          <a:endParaRPr lang="en-US"/>
        </a:p>
      </dgm:t>
    </dgm:pt>
  </dgm:ptLst>
  <dgm:cxnLst>
    <dgm:cxn modelId="{5387FB73-F9F5-4079-AE60-66C29353F6EE}" type="presOf" srcId="{C03081BA-031D-4F5F-9327-C34C8709530B}" destId="{7E5B8235-CB8F-472D-88E5-16F1C0773E74}" srcOrd="0" destOrd="1" presId="urn:microsoft.com/office/officeart/2005/8/layout/hList1"/>
    <dgm:cxn modelId="{99890C92-77A8-4673-A5EE-7F508C63C62D}" srcId="{20657872-4A63-4421-93C9-F30C5D1D1589}" destId="{C7C121E8-6281-4F73-9E47-5D3DDADE420C}" srcOrd="0" destOrd="0" parTransId="{F8FE8BF6-BF08-4EE5-8929-8174F50853B4}" sibTransId="{21663246-E563-49F7-99D1-C236DB4D1DE4}"/>
    <dgm:cxn modelId="{5CE48D45-C4DD-48E8-A5CB-F2084460E4B9}" type="presOf" srcId="{C7C121E8-6281-4F73-9E47-5D3DDADE420C}" destId="{9406C0B0-62E2-47C1-A938-27B385D24B59}" srcOrd="0" destOrd="0" presId="urn:microsoft.com/office/officeart/2005/8/layout/hList1"/>
    <dgm:cxn modelId="{77E8FA90-D202-4069-9F0B-1B71A230B270}" srcId="{601A3958-4B19-40C6-BF68-145A8F615FD8}" destId="{B3221B2B-8A97-4C30-92C5-707151496980}" srcOrd="2" destOrd="0" parTransId="{DA9BCDCA-BE7B-43D5-914A-840D187C21BE}" sibTransId="{004E77D6-4CF5-4488-BB20-CC080C90414D}"/>
    <dgm:cxn modelId="{E5500CFF-0A3E-4D00-B316-898AE81383B8}" type="presOf" srcId="{601A3958-4B19-40C6-BF68-145A8F615FD8}" destId="{7B7E1A14-FFC4-47E2-A97E-6069F62C908C}" srcOrd="0" destOrd="0" presId="urn:microsoft.com/office/officeart/2005/8/layout/hList1"/>
    <dgm:cxn modelId="{7766E038-7E68-4B3F-9C10-6C9B6DE16FD9}" type="presOf" srcId="{62E0574C-ACB5-4B8D-BB41-8B22DAB099F4}" destId="{1FBD5ABB-0110-4514-830C-B594EB172D4A}" srcOrd="0" destOrd="0" presId="urn:microsoft.com/office/officeart/2005/8/layout/hList1"/>
    <dgm:cxn modelId="{A6301E2E-FE43-4313-9AA3-E947BCE14F88}" type="presOf" srcId="{07E0A2F4-D7E8-4AE6-9F82-41EF5F0FB1B8}" destId="{7E531025-1DBA-4B46-9DCF-EDBE12B9F1D3}" srcOrd="0" destOrd="0" presId="urn:microsoft.com/office/officeart/2005/8/layout/hList1"/>
    <dgm:cxn modelId="{D3A35794-D43E-4BBF-9FD3-CA01D35FE073}" type="presOf" srcId="{BBF352F0-D315-45BC-8916-17247184D64C}" destId="{9406C0B0-62E2-47C1-A938-27B385D24B59}" srcOrd="0" destOrd="1" presId="urn:microsoft.com/office/officeart/2005/8/layout/hList1"/>
    <dgm:cxn modelId="{76E231A3-4BA8-4DD7-80F5-A13779055778}" type="presOf" srcId="{DB5FCAC7-1069-483F-B504-F103F9B3A323}" destId="{7E5B8235-CB8F-472D-88E5-16F1C0773E74}" srcOrd="0" destOrd="0" presId="urn:microsoft.com/office/officeart/2005/8/layout/hList1"/>
    <dgm:cxn modelId="{152FF847-69FE-423C-B106-5D9D4D7451BF}" srcId="{20657872-4A63-4421-93C9-F30C5D1D1589}" destId="{BBF352F0-D315-45BC-8916-17247184D64C}" srcOrd="1" destOrd="0" parTransId="{795A2580-5F27-4620-B388-1EE812A5EA26}" sibTransId="{D208258F-D984-400F-A74C-2C6CD0F88E9A}"/>
    <dgm:cxn modelId="{A3A162F2-D9AD-4C28-AFB0-49269503C266}" srcId="{62E0574C-ACB5-4B8D-BB41-8B22DAB099F4}" destId="{DB5FCAC7-1069-483F-B504-F103F9B3A323}" srcOrd="0" destOrd="0" parTransId="{01BE3182-2BA5-4DEA-9F29-2B3AE2A4945D}" sibTransId="{C5741F62-D408-41B8-825D-54D36EAAB59A}"/>
    <dgm:cxn modelId="{5F702C02-A913-4C0D-B880-558BF089331D}" srcId="{601A3958-4B19-40C6-BF68-145A8F615FD8}" destId="{62E0574C-ACB5-4B8D-BB41-8B22DAB099F4}" srcOrd="1" destOrd="0" parTransId="{0DFBA6D3-B67D-492B-BDC2-A7BA01194EF2}" sibTransId="{2648F4D6-34E7-4261-8A60-465D9FBDE464}"/>
    <dgm:cxn modelId="{7BDEE51D-D2D7-479C-90A0-B38337FF77CE}" srcId="{601A3958-4B19-40C6-BF68-145A8F615FD8}" destId="{20657872-4A63-4421-93C9-F30C5D1D1589}" srcOrd="0" destOrd="0" parTransId="{423467A4-84B8-4D45-A77C-779E8F0B5855}" sibTransId="{AB17F47A-9341-4334-8DA0-D5F54CA7FF7D}"/>
    <dgm:cxn modelId="{968C7534-4B9C-4AF6-BB6A-8BBBA1F38916}" type="presOf" srcId="{B3221B2B-8A97-4C30-92C5-707151496980}" destId="{0829D8E9-DAA8-489D-A366-D5807E0CDDD0}" srcOrd="0" destOrd="0" presId="urn:microsoft.com/office/officeart/2005/8/layout/hList1"/>
    <dgm:cxn modelId="{ABEA7567-4B6E-4949-BDF4-94AF266AAF66}" type="presOf" srcId="{20657872-4A63-4421-93C9-F30C5D1D1589}" destId="{A8206BAD-E560-4512-9BAB-D333BF2E26B2}" srcOrd="0" destOrd="0" presId="urn:microsoft.com/office/officeart/2005/8/layout/hList1"/>
    <dgm:cxn modelId="{BBFF9F3C-5A91-4BB8-9B9E-D6651627A601}" srcId="{62E0574C-ACB5-4B8D-BB41-8B22DAB099F4}" destId="{C03081BA-031D-4F5F-9327-C34C8709530B}" srcOrd="1" destOrd="0" parTransId="{6D6972DA-26C1-419C-ADA6-EB03335C6194}" sibTransId="{8E68B51E-1FCD-43E8-9502-08082914084A}"/>
    <dgm:cxn modelId="{989BE0B6-ADBB-43A4-AD34-2332E5EFBE59}" srcId="{B3221B2B-8A97-4C30-92C5-707151496980}" destId="{07E0A2F4-D7E8-4AE6-9F82-41EF5F0FB1B8}" srcOrd="0" destOrd="0" parTransId="{48AB3731-0C12-4F3E-95D8-204E5B053634}" sibTransId="{76403F49-E20E-495E-822B-D88C71698CE0}"/>
    <dgm:cxn modelId="{4E2863F0-10A4-428E-BAA4-AAC8F1D6EFB1}" type="presParOf" srcId="{7B7E1A14-FFC4-47E2-A97E-6069F62C908C}" destId="{2323753A-34A8-41B5-89A4-3E24007D2F5E}" srcOrd="0" destOrd="0" presId="urn:microsoft.com/office/officeart/2005/8/layout/hList1"/>
    <dgm:cxn modelId="{FF76124B-C7BE-42E6-B3D2-FFA7DCD76209}" type="presParOf" srcId="{2323753A-34A8-41B5-89A4-3E24007D2F5E}" destId="{A8206BAD-E560-4512-9BAB-D333BF2E26B2}" srcOrd="0" destOrd="0" presId="urn:microsoft.com/office/officeart/2005/8/layout/hList1"/>
    <dgm:cxn modelId="{D942B855-8B64-4415-B753-5609BB4AEE24}" type="presParOf" srcId="{2323753A-34A8-41B5-89A4-3E24007D2F5E}" destId="{9406C0B0-62E2-47C1-A938-27B385D24B59}" srcOrd="1" destOrd="0" presId="urn:microsoft.com/office/officeart/2005/8/layout/hList1"/>
    <dgm:cxn modelId="{90A53AA2-9CAB-4505-9DF9-34332D03A829}" type="presParOf" srcId="{7B7E1A14-FFC4-47E2-A97E-6069F62C908C}" destId="{7D05A65F-FC03-45F6-B89B-1788D4FDA55D}" srcOrd="1" destOrd="0" presId="urn:microsoft.com/office/officeart/2005/8/layout/hList1"/>
    <dgm:cxn modelId="{D1138ABE-FB1C-43B5-B1AF-0AEA58749B15}" type="presParOf" srcId="{7B7E1A14-FFC4-47E2-A97E-6069F62C908C}" destId="{45F56FDE-2B4E-407E-9625-0AC6EB19E6B5}" srcOrd="2" destOrd="0" presId="urn:microsoft.com/office/officeart/2005/8/layout/hList1"/>
    <dgm:cxn modelId="{5233B17A-13D6-4F51-AB96-C4B181A1A875}" type="presParOf" srcId="{45F56FDE-2B4E-407E-9625-0AC6EB19E6B5}" destId="{1FBD5ABB-0110-4514-830C-B594EB172D4A}" srcOrd="0" destOrd="0" presId="urn:microsoft.com/office/officeart/2005/8/layout/hList1"/>
    <dgm:cxn modelId="{B773595C-CE5F-4B6B-B3C5-B2AFF7FE6D2D}" type="presParOf" srcId="{45F56FDE-2B4E-407E-9625-0AC6EB19E6B5}" destId="{7E5B8235-CB8F-472D-88E5-16F1C0773E74}" srcOrd="1" destOrd="0" presId="urn:microsoft.com/office/officeart/2005/8/layout/hList1"/>
    <dgm:cxn modelId="{B4F5EBE1-6008-46B1-AD3C-DD06B5381C11}" type="presParOf" srcId="{7B7E1A14-FFC4-47E2-A97E-6069F62C908C}" destId="{093AE831-6A1C-4771-B72C-E2B412D0002A}" srcOrd="3" destOrd="0" presId="urn:microsoft.com/office/officeart/2005/8/layout/hList1"/>
    <dgm:cxn modelId="{C822890F-51FD-4A25-995C-A95987678FEF}" type="presParOf" srcId="{7B7E1A14-FFC4-47E2-A97E-6069F62C908C}" destId="{41179E36-D6E5-4ACC-91A1-CD46C094E622}" srcOrd="4" destOrd="0" presId="urn:microsoft.com/office/officeart/2005/8/layout/hList1"/>
    <dgm:cxn modelId="{3F7ED0BE-D8EA-45FD-8055-FB60F6AEC3D2}" type="presParOf" srcId="{41179E36-D6E5-4ACC-91A1-CD46C094E622}" destId="{0829D8E9-DAA8-489D-A366-D5807E0CDDD0}" srcOrd="0" destOrd="0" presId="urn:microsoft.com/office/officeart/2005/8/layout/hList1"/>
    <dgm:cxn modelId="{54C1BC85-04D3-4AD8-869F-B303346A31D3}" type="presParOf" srcId="{41179E36-D6E5-4ACC-91A1-CD46C094E622}" destId="{7E531025-1DBA-4B46-9DCF-EDBE12B9F1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6B8B01C-E4AC-4BFB-A267-045A1881837B}" type="doc">
      <dgm:prSet loTypeId="urn:microsoft.com/office/officeart/2005/8/layout/hierarchy1" loCatId="hierarchy" qsTypeId="urn:microsoft.com/office/officeart/2005/8/quickstyle/simple2" qsCatId="simple" csTypeId="urn:microsoft.com/office/officeart/2005/8/colors/accent1_5" csCatId="accent1" phldr="1"/>
      <dgm:spPr/>
      <dgm:t>
        <a:bodyPr/>
        <a:lstStyle/>
        <a:p>
          <a:endParaRPr lang="en-US"/>
        </a:p>
      </dgm:t>
    </dgm:pt>
    <dgm:pt modelId="{9DAC947E-3435-481B-85A9-1FAF7BE9D994}">
      <dgm:prSet/>
      <dgm:spPr/>
      <dgm:t>
        <a:bodyPr/>
        <a:lstStyle/>
        <a:p>
          <a:pPr>
            <a:lnSpc>
              <a:spcPct val="100000"/>
            </a:lnSpc>
          </a:pPr>
          <a:r>
            <a:rPr lang="en-US" b="1" u="sng" dirty="0">
              <a:latin typeface="Segoe UI Semilight" panose="020B0402040204020203" pitchFamily="34" charset="0"/>
              <a:cs typeface="Segoe UI Semilight" panose="020B0402040204020203" pitchFamily="34" charset="0"/>
            </a:rPr>
            <a:t>Problem Statement: </a:t>
          </a:r>
        </a:p>
        <a:p>
          <a:pPr>
            <a:lnSpc>
              <a:spcPct val="100000"/>
            </a:lnSpc>
          </a:pPr>
          <a:r>
            <a:rPr lang="en-US" dirty="0">
              <a:latin typeface="Segoe UI Semilight" panose="020B0402040204020203" pitchFamily="34" charset="0"/>
              <a:cs typeface="Segoe UI Semilight" panose="020B0402040204020203" pitchFamily="34" charset="0"/>
            </a:rPr>
            <a:t>When any purchase has an additional amount or TDS deducted by the buyers, wherein the supplier has not charged were shown mismatch. </a:t>
          </a:r>
        </a:p>
      </dgm:t>
    </dgm:pt>
    <dgm:pt modelId="{0CD7A3D3-B725-4CCB-9246-300DE435D8F6}" type="parTrans" cxnId="{05ADAF6A-6667-432D-82AA-906FECE5D402}">
      <dgm:prSet/>
      <dgm:spPr/>
      <dgm:t>
        <a:bodyPr/>
        <a:lstStyle/>
        <a:p>
          <a:endParaRPr lang="en-US"/>
        </a:p>
      </dgm:t>
    </dgm:pt>
    <dgm:pt modelId="{DBB8D779-01CA-4964-B4C3-7DB2A26B1F28}" type="sibTrans" cxnId="{05ADAF6A-6667-432D-82AA-906FECE5D402}">
      <dgm:prSet/>
      <dgm:spPr/>
      <dgm:t>
        <a:bodyPr/>
        <a:lstStyle/>
        <a:p>
          <a:endParaRPr lang="en-US"/>
        </a:p>
      </dgm:t>
    </dgm:pt>
    <dgm:pt modelId="{68E82755-C94F-4E94-8B44-12EA34732A0D}">
      <dgm:prSet/>
      <dgm:spPr/>
      <dgm:t>
        <a:bodyPr/>
        <a:lstStyle/>
        <a:p>
          <a:pPr>
            <a:lnSpc>
              <a:spcPct val="100000"/>
            </a:lnSpc>
          </a:pPr>
          <a:r>
            <a:rPr lang="en-US" b="1" u="sng" dirty="0">
              <a:latin typeface="Segoe UI Semilight" panose="020B0402040204020203" pitchFamily="34" charset="0"/>
              <a:cs typeface="Segoe UI Semilight" panose="020B0402040204020203" pitchFamily="34" charset="0"/>
            </a:rPr>
            <a:t>Resolution: </a:t>
          </a:r>
        </a:p>
        <a:p>
          <a:pPr>
            <a:lnSpc>
              <a:spcPct val="100000"/>
            </a:lnSpc>
          </a:pPr>
          <a:r>
            <a:rPr lang="en-US" dirty="0">
              <a:latin typeface="Segoe UI Semilight" panose="020B0402040204020203" pitchFamily="34" charset="0"/>
              <a:cs typeface="Segoe UI Semilight" panose="020B0402040204020203" pitchFamily="34" charset="0"/>
            </a:rPr>
            <a:t>In F11: Features &gt; GST details &gt; F12: Reconciliation details – enable Ignore difference in Invoice amount &gt; prompts for effective date. Load the GSTR report with updated configuration to get reconcile </a:t>
          </a:r>
        </a:p>
      </dgm:t>
    </dgm:pt>
    <dgm:pt modelId="{D6C6A968-52C5-4333-8B13-D944DB5FA41F}" type="parTrans" cxnId="{DF13B668-E961-45CB-817C-FD8C13C4EE67}">
      <dgm:prSet/>
      <dgm:spPr/>
      <dgm:t>
        <a:bodyPr/>
        <a:lstStyle/>
        <a:p>
          <a:endParaRPr lang="en-US"/>
        </a:p>
      </dgm:t>
    </dgm:pt>
    <dgm:pt modelId="{886F0BD2-28E8-4290-9B23-1C455935AB1A}" type="sibTrans" cxnId="{DF13B668-E961-45CB-817C-FD8C13C4EE67}">
      <dgm:prSet/>
      <dgm:spPr/>
      <dgm:t>
        <a:bodyPr/>
        <a:lstStyle/>
        <a:p>
          <a:endParaRPr lang="en-US"/>
        </a:p>
      </dgm:t>
    </dgm:pt>
    <dgm:pt modelId="{5689F0BC-F2AE-4D03-8B6F-7989C5493EC1}" type="pres">
      <dgm:prSet presAssocID="{B6B8B01C-E4AC-4BFB-A267-045A1881837B}" presName="hierChild1" presStyleCnt="0">
        <dgm:presLayoutVars>
          <dgm:chPref val="1"/>
          <dgm:dir/>
          <dgm:animOne val="branch"/>
          <dgm:animLvl val="lvl"/>
          <dgm:resizeHandles/>
        </dgm:presLayoutVars>
      </dgm:prSet>
      <dgm:spPr/>
      <dgm:t>
        <a:bodyPr/>
        <a:lstStyle/>
        <a:p>
          <a:endParaRPr lang="en-US"/>
        </a:p>
      </dgm:t>
    </dgm:pt>
    <dgm:pt modelId="{25CC61FF-A281-4738-9623-52B348335CAC}" type="pres">
      <dgm:prSet presAssocID="{9DAC947E-3435-481B-85A9-1FAF7BE9D994}" presName="hierRoot1" presStyleCnt="0"/>
      <dgm:spPr/>
    </dgm:pt>
    <dgm:pt modelId="{2A931B42-D36F-4F7A-B255-9C25524EB00E}" type="pres">
      <dgm:prSet presAssocID="{9DAC947E-3435-481B-85A9-1FAF7BE9D994}" presName="composite" presStyleCnt="0"/>
      <dgm:spPr/>
    </dgm:pt>
    <dgm:pt modelId="{862E41B1-9BE3-440F-B59F-D726C4F88973}" type="pres">
      <dgm:prSet presAssocID="{9DAC947E-3435-481B-85A9-1FAF7BE9D994}" presName="background" presStyleLbl="node0" presStyleIdx="0" presStyleCnt="2"/>
      <dgm:spPr/>
    </dgm:pt>
    <dgm:pt modelId="{5E93DBC1-7542-4948-86FF-A0B6A27ECDCC}" type="pres">
      <dgm:prSet presAssocID="{9DAC947E-3435-481B-85A9-1FAF7BE9D994}" presName="text" presStyleLbl="fgAcc0" presStyleIdx="0" presStyleCnt="2">
        <dgm:presLayoutVars>
          <dgm:chPref val="3"/>
        </dgm:presLayoutVars>
      </dgm:prSet>
      <dgm:spPr/>
      <dgm:t>
        <a:bodyPr/>
        <a:lstStyle/>
        <a:p>
          <a:endParaRPr lang="en-US"/>
        </a:p>
      </dgm:t>
    </dgm:pt>
    <dgm:pt modelId="{8BBCD84D-5BFA-44A3-BA39-E4DEA1A3D82B}" type="pres">
      <dgm:prSet presAssocID="{9DAC947E-3435-481B-85A9-1FAF7BE9D994}" presName="hierChild2" presStyleCnt="0"/>
      <dgm:spPr/>
    </dgm:pt>
    <dgm:pt modelId="{4EB858FB-6539-4F80-ADCA-B4739B3A50B0}" type="pres">
      <dgm:prSet presAssocID="{68E82755-C94F-4E94-8B44-12EA34732A0D}" presName="hierRoot1" presStyleCnt="0"/>
      <dgm:spPr/>
    </dgm:pt>
    <dgm:pt modelId="{93962526-2665-44E7-811E-5B257075AA2F}" type="pres">
      <dgm:prSet presAssocID="{68E82755-C94F-4E94-8B44-12EA34732A0D}" presName="composite" presStyleCnt="0"/>
      <dgm:spPr/>
    </dgm:pt>
    <dgm:pt modelId="{78C706D2-B4C7-46AF-8D1C-414F67D7EAB5}" type="pres">
      <dgm:prSet presAssocID="{68E82755-C94F-4E94-8B44-12EA34732A0D}" presName="background" presStyleLbl="node0" presStyleIdx="1" presStyleCnt="2"/>
      <dgm:spPr/>
    </dgm:pt>
    <dgm:pt modelId="{24B08CA3-4F1B-4129-B598-1D935C1617CB}" type="pres">
      <dgm:prSet presAssocID="{68E82755-C94F-4E94-8B44-12EA34732A0D}" presName="text" presStyleLbl="fgAcc0" presStyleIdx="1" presStyleCnt="2">
        <dgm:presLayoutVars>
          <dgm:chPref val="3"/>
        </dgm:presLayoutVars>
      </dgm:prSet>
      <dgm:spPr/>
      <dgm:t>
        <a:bodyPr/>
        <a:lstStyle/>
        <a:p>
          <a:endParaRPr lang="en-US"/>
        </a:p>
      </dgm:t>
    </dgm:pt>
    <dgm:pt modelId="{9AA586EA-ED2C-4442-A6B0-96DA01FAA5DD}" type="pres">
      <dgm:prSet presAssocID="{68E82755-C94F-4E94-8B44-12EA34732A0D}" presName="hierChild2" presStyleCnt="0"/>
      <dgm:spPr/>
    </dgm:pt>
  </dgm:ptLst>
  <dgm:cxnLst>
    <dgm:cxn modelId="{05ADAF6A-6667-432D-82AA-906FECE5D402}" srcId="{B6B8B01C-E4AC-4BFB-A267-045A1881837B}" destId="{9DAC947E-3435-481B-85A9-1FAF7BE9D994}" srcOrd="0" destOrd="0" parTransId="{0CD7A3D3-B725-4CCB-9246-300DE435D8F6}" sibTransId="{DBB8D779-01CA-4964-B4C3-7DB2A26B1F28}"/>
    <dgm:cxn modelId="{56BB1F3F-775C-479C-97B1-C7311393741B}" type="presOf" srcId="{B6B8B01C-E4AC-4BFB-A267-045A1881837B}" destId="{5689F0BC-F2AE-4D03-8B6F-7989C5493EC1}" srcOrd="0" destOrd="0" presId="urn:microsoft.com/office/officeart/2005/8/layout/hierarchy1"/>
    <dgm:cxn modelId="{DF13B668-E961-45CB-817C-FD8C13C4EE67}" srcId="{B6B8B01C-E4AC-4BFB-A267-045A1881837B}" destId="{68E82755-C94F-4E94-8B44-12EA34732A0D}" srcOrd="1" destOrd="0" parTransId="{D6C6A968-52C5-4333-8B13-D944DB5FA41F}" sibTransId="{886F0BD2-28E8-4290-9B23-1C455935AB1A}"/>
    <dgm:cxn modelId="{54B2ED58-9BB6-4216-ABE6-1A28631177D0}" type="presOf" srcId="{68E82755-C94F-4E94-8B44-12EA34732A0D}" destId="{24B08CA3-4F1B-4129-B598-1D935C1617CB}" srcOrd="0" destOrd="0" presId="urn:microsoft.com/office/officeart/2005/8/layout/hierarchy1"/>
    <dgm:cxn modelId="{AF19D111-E142-44F8-9DE1-1AAE7FE95483}" type="presOf" srcId="{9DAC947E-3435-481B-85A9-1FAF7BE9D994}" destId="{5E93DBC1-7542-4948-86FF-A0B6A27ECDCC}" srcOrd="0" destOrd="0" presId="urn:microsoft.com/office/officeart/2005/8/layout/hierarchy1"/>
    <dgm:cxn modelId="{E19DDF79-7FD0-4A74-B062-532D56203EB5}" type="presParOf" srcId="{5689F0BC-F2AE-4D03-8B6F-7989C5493EC1}" destId="{25CC61FF-A281-4738-9623-52B348335CAC}" srcOrd="0" destOrd="0" presId="urn:microsoft.com/office/officeart/2005/8/layout/hierarchy1"/>
    <dgm:cxn modelId="{318B0872-EDA8-4285-9DD2-B94EAE5B89BB}" type="presParOf" srcId="{25CC61FF-A281-4738-9623-52B348335CAC}" destId="{2A931B42-D36F-4F7A-B255-9C25524EB00E}" srcOrd="0" destOrd="0" presId="urn:microsoft.com/office/officeart/2005/8/layout/hierarchy1"/>
    <dgm:cxn modelId="{FD8533B6-DA39-4B97-A228-C464E2D21A48}" type="presParOf" srcId="{2A931B42-D36F-4F7A-B255-9C25524EB00E}" destId="{862E41B1-9BE3-440F-B59F-D726C4F88973}" srcOrd="0" destOrd="0" presId="urn:microsoft.com/office/officeart/2005/8/layout/hierarchy1"/>
    <dgm:cxn modelId="{CD51D35D-8CED-4DF1-908A-E732628D81DF}" type="presParOf" srcId="{2A931B42-D36F-4F7A-B255-9C25524EB00E}" destId="{5E93DBC1-7542-4948-86FF-A0B6A27ECDCC}" srcOrd="1" destOrd="0" presId="urn:microsoft.com/office/officeart/2005/8/layout/hierarchy1"/>
    <dgm:cxn modelId="{C5CDB9DF-A9B5-4336-8A1F-36498D39618A}" type="presParOf" srcId="{25CC61FF-A281-4738-9623-52B348335CAC}" destId="{8BBCD84D-5BFA-44A3-BA39-E4DEA1A3D82B}" srcOrd="1" destOrd="0" presId="urn:microsoft.com/office/officeart/2005/8/layout/hierarchy1"/>
    <dgm:cxn modelId="{CD870D20-276F-49AB-B792-68FB776AADB8}" type="presParOf" srcId="{5689F0BC-F2AE-4D03-8B6F-7989C5493EC1}" destId="{4EB858FB-6539-4F80-ADCA-B4739B3A50B0}" srcOrd="1" destOrd="0" presId="urn:microsoft.com/office/officeart/2005/8/layout/hierarchy1"/>
    <dgm:cxn modelId="{0A0E4C50-69BA-4634-A14E-952753653DDF}" type="presParOf" srcId="{4EB858FB-6539-4F80-ADCA-B4739B3A50B0}" destId="{93962526-2665-44E7-811E-5B257075AA2F}" srcOrd="0" destOrd="0" presId="urn:microsoft.com/office/officeart/2005/8/layout/hierarchy1"/>
    <dgm:cxn modelId="{5FCB4F96-A046-47F3-91D5-AD9C80C9460B}" type="presParOf" srcId="{93962526-2665-44E7-811E-5B257075AA2F}" destId="{78C706D2-B4C7-46AF-8D1C-414F67D7EAB5}" srcOrd="0" destOrd="0" presId="urn:microsoft.com/office/officeart/2005/8/layout/hierarchy1"/>
    <dgm:cxn modelId="{FA990BE0-AA42-4898-8816-214D56C006C6}" type="presParOf" srcId="{93962526-2665-44E7-811E-5B257075AA2F}" destId="{24B08CA3-4F1B-4129-B598-1D935C1617CB}" srcOrd="1" destOrd="0" presId="urn:microsoft.com/office/officeart/2005/8/layout/hierarchy1"/>
    <dgm:cxn modelId="{FE1F55C0-A68D-496E-90EF-6A279A2FF7D7}" type="presParOf" srcId="{4EB858FB-6539-4F80-ADCA-B4739B3A50B0}" destId="{9AA586EA-ED2C-4442-A6B0-96DA01FAA5D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6B8B01C-E4AC-4BFB-A267-045A1881837B}" type="doc">
      <dgm:prSet loTypeId="urn:microsoft.com/office/officeart/2005/8/layout/hierarchy1" loCatId="hierarchy" qsTypeId="urn:microsoft.com/office/officeart/2005/8/quickstyle/simple2" qsCatId="simple" csTypeId="urn:microsoft.com/office/officeart/2005/8/colors/accent2_4" csCatId="accent2" phldr="1"/>
      <dgm:spPr/>
      <dgm:t>
        <a:bodyPr/>
        <a:lstStyle/>
        <a:p>
          <a:endParaRPr lang="en-US"/>
        </a:p>
      </dgm:t>
    </dgm:pt>
    <dgm:pt modelId="{9DAC947E-3435-481B-85A9-1FAF7BE9D994}">
      <dgm:prSet custT="1"/>
      <dgm:spPr/>
      <dgm:t>
        <a:bodyPr/>
        <a:lstStyle/>
        <a:p>
          <a:pPr>
            <a:lnSpc>
              <a:spcPct val="100000"/>
            </a:lnSpc>
          </a:pPr>
          <a:r>
            <a:rPr lang="en-US" sz="1800" b="1" u="sng" dirty="0">
              <a:latin typeface="Segoe UI Semilight" panose="020B0402040204020203" pitchFamily="34" charset="0"/>
              <a:cs typeface="Segoe UI Semilight" panose="020B0402040204020203" pitchFamily="34" charset="0"/>
            </a:rPr>
            <a:t>Problem Statement: </a:t>
          </a:r>
        </a:p>
        <a:p>
          <a:pPr>
            <a:lnSpc>
              <a:spcPct val="100000"/>
            </a:lnSpc>
          </a:pPr>
          <a:r>
            <a:rPr lang="en-US" sz="1800" dirty="0">
              <a:latin typeface="Segoe UI Semilight" panose="020B0402040204020203" pitchFamily="34" charset="0"/>
              <a:cs typeface="Segoe UI Semilight" panose="020B0402040204020203" pitchFamily="34" charset="0"/>
            </a:rPr>
            <a:t>When purchases are made from multiple suppliers, there might be a possibility of round-off differences. By enabling the option F12: Match transaction by ignoring differences in book and portal values, the entries are listed as matched despite the difference in values, requiring the user to manually reconcile them which was a two-step process and manual intervention was required</a:t>
          </a:r>
        </a:p>
      </dgm:t>
    </dgm:pt>
    <dgm:pt modelId="{0CD7A3D3-B725-4CCB-9246-300DE435D8F6}" type="parTrans" cxnId="{05ADAF6A-6667-432D-82AA-906FECE5D402}">
      <dgm:prSet/>
      <dgm:spPr/>
      <dgm:t>
        <a:bodyPr/>
        <a:lstStyle/>
        <a:p>
          <a:endParaRPr lang="en-US"/>
        </a:p>
      </dgm:t>
    </dgm:pt>
    <dgm:pt modelId="{DBB8D779-01CA-4964-B4C3-7DB2A26B1F28}" type="sibTrans" cxnId="{05ADAF6A-6667-432D-82AA-906FECE5D402}">
      <dgm:prSet/>
      <dgm:spPr/>
      <dgm:t>
        <a:bodyPr/>
        <a:lstStyle/>
        <a:p>
          <a:endParaRPr lang="en-US"/>
        </a:p>
      </dgm:t>
    </dgm:pt>
    <dgm:pt modelId="{68E82755-C94F-4E94-8B44-12EA34732A0D}">
      <dgm:prSet custT="1"/>
      <dgm:spPr/>
      <dgm:t>
        <a:bodyPr/>
        <a:lstStyle/>
        <a:p>
          <a:pPr>
            <a:lnSpc>
              <a:spcPct val="100000"/>
            </a:lnSpc>
          </a:pPr>
          <a:r>
            <a:rPr lang="en-US" sz="1800" b="1" u="sng" dirty="0">
              <a:latin typeface="Segoe UI Semilight" panose="020B0402040204020203" pitchFamily="34" charset="0"/>
              <a:cs typeface="Segoe UI Semilight" panose="020B0402040204020203" pitchFamily="34" charset="0"/>
            </a:rPr>
            <a:t>Resolution</a:t>
          </a:r>
          <a:r>
            <a:rPr lang="en-US" sz="1800" dirty="0">
              <a:latin typeface="Segoe UI Semilight" panose="020B0402040204020203" pitchFamily="34" charset="0"/>
              <a:cs typeface="Segoe UI Semilight" panose="020B0402040204020203" pitchFamily="34" charset="0"/>
            </a:rPr>
            <a:t>: </a:t>
          </a:r>
        </a:p>
        <a:p>
          <a:pPr>
            <a:lnSpc>
              <a:spcPct val="100000"/>
            </a:lnSpc>
          </a:pPr>
          <a:r>
            <a:rPr lang="en-US" sz="1800" dirty="0">
              <a:latin typeface="Segoe UI Semilight" panose="020B0402040204020203" pitchFamily="34" charset="0"/>
              <a:cs typeface="Segoe UI Semilight" panose="020B0402040204020203" pitchFamily="34" charset="0"/>
            </a:rPr>
            <a:t>In F11: Features &gt; GST details &gt; F12: Reconciliation details – enable Ignore difference in Books and portal values &gt; prompts for difference amount to be rounded off for applicable invoice type and difference to ignore with effective date. </a:t>
          </a:r>
        </a:p>
        <a:p>
          <a:pPr>
            <a:lnSpc>
              <a:spcPct val="100000"/>
            </a:lnSpc>
          </a:pPr>
          <a:r>
            <a:rPr lang="en-US" sz="1800" dirty="0">
              <a:latin typeface="Segoe UI Semilight" panose="020B0402040204020203" pitchFamily="34" charset="0"/>
              <a:cs typeface="Segoe UI Semilight" panose="020B0402040204020203" pitchFamily="34" charset="0"/>
            </a:rPr>
            <a:t>Load the GSTR report with updated configuration to get reconcile </a:t>
          </a:r>
        </a:p>
      </dgm:t>
    </dgm:pt>
    <dgm:pt modelId="{D6C6A968-52C5-4333-8B13-D944DB5FA41F}" type="parTrans" cxnId="{DF13B668-E961-45CB-817C-FD8C13C4EE67}">
      <dgm:prSet/>
      <dgm:spPr/>
      <dgm:t>
        <a:bodyPr/>
        <a:lstStyle/>
        <a:p>
          <a:endParaRPr lang="en-US"/>
        </a:p>
      </dgm:t>
    </dgm:pt>
    <dgm:pt modelId="{886F0BD2-28E8-4290-9B23-1C455935AB1A}" type="sibTrans" cxnId="{DF13B668-E961-45CB-817C-FD8C13C4EE67}">
      <dgm:prSet/>
      <dgm:spPr/>
      <dgm:t>
        <a:bodyPr/>
        <a:lstStyle/>
        <a:p>
          <a:endParaRPr lang="en-US"/>
        </a:p>
      </dgm:t>
    </dgm:pt>
    <dgm:pt modelId="{5689F0BC-F2AE-4D03-8B6F-7989C5493EC1}" type="pres">
      <dgm:prSet presAssocID="{B6B8B01C-E4AC-4BFB-A267-045A1881837B}" presName="hierChild1" presStyleCnt="0">
        <dgm:presLayoutVars>
          <dgm:chPref val="1"/>
          <dgm:dir/>
          <dgm:animOne val="branch"/>
          <dgm:animLvl val="lvl"/>
          <dgm:resizeHandles/>
        </dgm:presLayoutVars>
      </dgm:prSet>
      <dgm:spPr/>
      <dgm:t>
        <a:bodyPr/>
        <a:lstStyle/>
        <a:p>
          <a:endParaRPr lang="en-US"/>
        </a:p>
      </dgm:t>
    </dgm:pt>
    <dgm:pt modelId="{25CC61FF-A281-4738-9623-52B348335CAC}" type="pres">
      <dgm:prSet presAssocID="{9DAC947E-3435-481B-85A9-1FAF7BE9D994}" presName="hierRoot1" presStyleCnt="0"/>
      <dgm:spPr/>
    </dgm:pt>
    <dgm:pt modelId="{2A931B42-D36F-4F7A-B255-9C25524EB00E}" type="pres">
      <dgm:prSet presAssocID="{9DAC947E-3435-481B-85A9-1FAF7BE9D994}" presName="composite" presStyleCnt="0"/>
      <dgm:spPr/>
    </dgm:pt>
    <dgm:pt modelId="{862E41B1-9BE3-440F-B59F-D726C4F88973}" type="pres">
      <dgm:prSet presAssocID="{9DAC947E-3435-481B-85A9-1FAF7BE9D994}" presName="background" presStyleLbl="node0" presStyleIdx="0" presStyleCnt="2"/>
      <dgm:spPr/>
    </dgm:pt>
    <dgm:pt modelId="{5E93DBC1-7542-4948-86FF-A0B6A27ECDCC}" type="pres">
      <dgm:prSet presAssocID="{9DAC947E-3435-481B-85A9-1FAF7BE9D994}" presName="text" presStyleLbl="fgAcc0" presStyleIdx="0" presStyleCnt="2" custScaleX="106622">
        <dgm:presLayoutVars>
          <dgm:chPref val="3"/>
        </dgm:presLayoutVars>
      </dgm:prSet>
      <dgm:spPr/>
      <dgm:t>
        <a:bodyPr/>
        <a:lstStyle/>
        <a:p>
          <a:endParaRPr lang="en-US"/>
        </a:p>
      </dgm:t>
    </dgm:pt>
    <dgm:pt modelId="{8BBCD84D-5BFA-44A3-BA39-E4DEA1A3D82B}" type="pres">
      <dgm:prSet presAssocID="{9DAC947E-3435-481B-85A9-1FAF7BE9D994}" presName="hierChild2" presStyleCnt="0"/>
      <dgm:spPr/>
    </dgm:pt>
    <dgm:pt modelId="{4EB858FB-6539-4F80-ADCA-B4739B3A50B0}" type="pres">
      <dgm:prSet presAssocID="{68E82755-C94F-4E94-8B44-12EA34732A0D}" presName="hierRoot1" presStyleCnt="0"/>
      <dgm:spPr/>
    </dgm:pt>
    <dgm:pt modelId="{93962526-2665-44E7-811E-5B257075AA2F}" type="pres">
      <dgm:prSet presAssocID="{68E82755-C94F-4E94-8B44-12EA34732A0D}" presName="composite" presStyleCnt="0"/>
      <dgm:spPr/>
    </dgm:pt>
    <dgm:pt modelId="{78C706D2-B4C7-46AF-8D1C-414F67D7EAB5}" type="pres">
      <dgm:prSet presAssocID="{68E82755-C94F-4E94-8B44-12EA34732A0D}" presName="background" presStyleLbl="node0" presStyleIdx="1" presStyleCnt="2"/>
      <dgm:spPr/>
    </dgm:pt>
    <dgm:pt modelId="{24B08CA3-4F1B-4129-B598-1D935C1617CB}" type="pres">
      <dgm:prSet presAssocID="{68E82755-C94F-4E94-8B44-12EA34732A0D}" presName="text" presStyleLbl="fgAcc0" presStyleIdx="1" presStyleCnt="2">
        <dgm:presLayoutVars>
          <dgm:chPref val="3"/>
        </dgm:presLayoutVars>
      </dgm:prSet>
      <dgm:spPr/>
      <dgm:t>
        <a:bodyPr/>
        <a:lstStyle/>
        <a:p>
          <a:endParaRPr lang="en-US"/>
        </a:p>
      </dgm:t>
    </dgm:pt>
    <dgm:pt modelId="{9AA586EA-ED2C-4442-A6B0-96DA01FAA5DD}" type="pres">
      <dgm:prSet presAssocID="{68E82755-C94F-4E94-8B44-12EA34732A0D}" presName="hierChild2" presStyleCnt="0"/>
      <dgm:spPr/>
    </dgm:pt>
  </dgm:ptLst>
  <dgm:cxnLst>
    <dgm:cxn modelId="{05ADAF6A-6667-432D-82AA-906FECE5D402}" srcId="{B6B8B01C-E4AC-4BFB-A267-045A1881837B}" destId="{9DAC947E-3435-481B-85A9-1FAF7BE9D994}" srcOrd="0" destOrd="0" parTransId="{0CD7A3D3-B725-4CCB-9246-300DE435D8F6}" sibTransId="{DBB8D779-01CA-4964-B4C3-7DB2A26B1F28}"/>
    <dgm:cxn modelId="{56BB1F3F-775C-479C-97B1-C7311393741B}" type="presOf" srcId="{B6B8B01C-E4AC-4BFB-A267-045A1881837B}" destId="{5689F0BC-F2AE-4D03-8B6F-7989C5493EC1}" srcOrd="0" destOrd="0" presId="urn:microsoft.com/office/officeart/2005/8/layout/hierarchy1"/>
    <dgm:cxn modelId="{DF13B668-E961-45CB-817C-FD8C13C4EE67}" srcId="{B6B8B01C-E4AC-4BFB-A267-045A1881837B}" destId="{68E82755-C94F-4E94-8B44-12EA34732A0D}" srcOrd="1" destOrd="0" parTransId="{D6C6A968-52C5-4333-8B13-D944DB5FA41F}" sibTransId="{886F0BD2-28E8-4290-9B23-1C455935AB1A}"/>
    <dgm:cxn modelId="{54B2ED58-9BB6-4216-ABE6-1A28631177D0}" type="presOf" srcId="{68E82755-C94F-4E94-8B44-12EA34732A0D}" destId="{24B08CA3-4F1B-4129-B598-1D935C1617CB}" srcOrd="0" destOrd="0" presId="urn:microsoft.com/office/officeart/2005/8/layout/hierarchy1"/>
    <dgm:cxn modelId="{AF19D111-E142-44F8-9DE1-1AAE7FE95483}" type="presOf" srcId="{9DAC947E-3435-481B-85A9-1FAF7BE9D994}" destId="{5E93DBC1-7542-4948-86FF-A0B6A27ECDCC}" srcOrd="0" destOrd="0" presId="urn:microsoft.com/office/officeart/2005/8/layout/hierarchy1"/>
    <dgm:cxn modelId="{E19DDF79-7FD0-4A74-B062-532D56203EB5}" type="presParOf" srcId="{5689F0BC-F2AE-4D03-8B6F-7989C5493EC1}" destId="{25CC61FF-A281-4738-9623-52B348335CAC}" srcOrd="0" destOrd="0" presId="urn:microsoft.com/office/officeart/2005/8/layout/hierarchy1"/>
    <dgm:cxn modelId="{318B0872-EDA8-4285-9DD2-B94EAE5B89BB}" type="presParOf" srcId="{25CC61FF-A281-4738-9623-52B348335CAC}" destId="{2A931B42-D36F-4F7A-B255-9C25524EB00E}" srcOrd="0" destOrd="0" presId="urn:microsoft.com/office/officeart/2005/8/layout/hierarchy1"/>
    <dgm:cxn modelId="{FD8533B6-DA39-4B97-A228-C464E2D21A48}" type="presParOf" srcId="{2A931B42-D36F-4F7A-B255-9C25524EB00E}" destId="{862E41B1-9BE3-440F-B59F-D726C4F88973}" srcOrd="0" destOrd="0" presId="urn:microsoft.com/office/officeart/2005/8/layout/hierarchy1"/>
    <dgm:cxn modelId="{CD51D35D-8CED-4DF1-908A-E732628D81DF}" type="presParOf" srcId="{2A931B42-D36F-4F7A-B255-9C25524EB00E}" destId="{5E93DBC1-7542-4948-86FF-A0B6A27ECDCC}" srcOrd="1" destOrd="0" presId="urn:microsoft.com/office/officeart/2005/8/layout/hierarchy1"/>
    <dgm:cxn modelId="{C5CDB9DF-A9B5-4336-8A1F-36498D39618A}" type="presParOf" srcId="{25CC61FF-A281-4738-9623-52B348335CAC}" destId="{8BBCD84D-5BFA-44A3-BA39-E4DEA1A3D82B}" srcOrd="1" destOrd="0" presId="urn:microsoft.com/office/officeart/2005/8/layout/hierarchy1"/>
    <dgm:cxn modelId="{CD870D20-276F-49AB-B792-68FB776AADB8}" type="presParOf" srcId="{5689F0BC-F2AE-4D03-8B6F-7989C5493EC1}" destId="{4EB858FB-6539-4F80-ADCA-B4739B3A50B0}" srcOrd="1" destOrd="0" presId="urn:microsoft.com/office/officeart/2005/8/layout/hierarchy1"/>
    <dgm:cxn modelId="{0A0E4C50-69BA-4634-A14E-952753653DDF}" type="presParOf" srcId="{4EB858FB-6539-4F80-ADCA-B4739B3A50B0}" destId="{93962526-2665-44E7-811E-5B257075AA2F}" srcOrd="0" destOrd="0" presId="urn:microsoft.com/office/officeart/2005/8/layout/hierarchy1"/>
    <dgm:cxn modelId="{5FCB4F96-A046-47F3-91D5-AD9C80C9460B}" type="presParOf" srcId="{93962526-2665-44E7-811E-5B257075AA2F}" destId="{78C706D2-B4C7-46AF-8D1C-414F67D7EAB5}" srcOrd="0" destOrd="0" presId="urn:microsoft.com/office/officeart/2005/8/layout/hierarchy1"/>
    <dgm:cxn modelId="{FA990BE0-AA42-4898-8816-214D56C006C6}" type="presParOf" srcId="{93962526-2665-44E7-811E-5B257075AA2F}" destId="{24B08CA3-4F1B-4129-B598-1D935C1617CB}" srcOrd="1" destOrd="0" presId="urn:microsoft.com/office/officeart/2005/8/layout/hierarchy1"/>
    <dgm:cxn modelId="{FE1F55C0-A68D-496E-90EF-6A279A2FF7D7}" type="presParOf" srcId="{4EB858FB-6539-4F80-ADCA-B4739B3A50B0}" destId="{9AA586EA-ED2C-4442-A6B0-96DA01FAA5D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48614E-B25F-45D6-BC59-02546E0F396D}"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n-IN"/>
        </a:p>
      </dgm:t>
    </dgm:pt>
    <dgm:pt modelId="{F00CB76C-8952-4735-9D43-9FCEE1863803}">
      <dgm:prSet phldrT="[Text]" custT="1"/>
      <dgm:spPr/>
      <dgm:t>
        <a:bodyPr/>
        <a:lstStyle/>
        <a:p>
          <a:r>
            <a:rPr lang="en-US" sz="2000" dirty="0">
              <a:latin typeface="Segoe UI Semilight" panose="020B0402040204020203" pitchFamily="34" charset="0"/>
              <a:cs typeface="Segoe UI Semilight" panose="020B0402040204020203" pitchFamily="34" charset="0"/>
            </a:rPr>
            <a:t>Single GSTIN with one company</a:t>
          </a:r>
          <a:endParaRPr lang="en-IN" sz="2000" dirty="0">
            <a:latin typeface="Segoe UI Semilight" panose="020B0402040204020203" pitchFamily="34" charset="0"/>
            <a:cs typeface="Segoe UI Semilight" panose="020B0402040204020203" pitchFamily="34" charset="0"/>
          </a:endParaRPr>
        </a:p>
      </dgm:t>
    </dgm:pt>
    <dgm:pt modelId="{F8C730A2-6B8B-4006-91A6-6CF211A90FA2}" type="parTrans" cxnId="{9E019A4A-0A15-4D00-8BCC-CEF92CFDB575}">
      <dgm:prSet/>
      <dgm:spPr/>
      <dgm:t>
        <a:bodyPr/>
        <a:lstStyle/>
        <a:p>
          <a:endParaRPr lang="en-IN"/>
        </a:p>
      </dgm:t>
    </dgm:pt>
    <dgm:pt modelId="{FE50A224-A4C8-486D-9F1F-52E41192AB55}" type="sibTrans" cxnId="{9E019A4A-0A15-4D00-8BCC-CEF92CFDB575}">
      <dgm:prSet/>
      <dgm:spPr/>
      <dgm:t>
        <a:bodyPr/>
        <a:lstStyle/>
        <a:p>
          <a:endParaRPr lang="en-IN"/>
        </a:p>
      </dgm:t>
    </dgm:pt>
    <dgm:pt modelId="{CAB0B71E-53BF-4062-B064-F36AD6F467CB}">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a:t>
          </a:r>
          <a:endParaRPr lang="en-IN" sz="1400" dirty="0">
            <a:latin typeface="Segoe UI Semilight" panose="020B0402040204020203" pitchFamily="34" charset="0"/>
            <a:cs typeface="Segoe UI Semilight" panose="020B0402040204020203" pitchFamily="34" charset="0"/>
          </a:endParaRPr>
        </a:p>
      </dgm:t>
    </dgm:pt>
    <dgm:pt modelId="{234A4516-C3BF-40FD-BF26-B576AD0424EF}" type="parTrans" cxnId="{90C672DE-ED64-4915-B893-07A8DA3C0832}">
      <dgm:prSet/>
      <dgm:spPr/>
      <dgm:t>
        <a:bodyPr/>
        <a:lstStyle/>
        <a:p>
          <a:endParaRPr lang="en-IN"/>
        </a:p>
      </dgm:t>
    </dgm:pt>
    <dgm:pt modelId="{951C43C3-EE23-434A-8B17-EF2833C65C03}" type="sibTrans" cxnId="{90C672DE-ED64-4915-B893-07A8DA3C0832}">
      <dgm:prSet/>
      <dgm:spPr/>
      <dgm:t>
        <a:bodyPr/>
        <a:lstStyle/>
        <a:p>
          <a:endParaRPr lang="en-IN"/>
        </a:p>
      </dgm:t>
    </dgm:pt>
    <dgm:pt modelId="{43147484-8BD9-493A-B717-0553A3CA88C2}">
      <dgm:prSet phldrT="[Text]" custT="1"/>
      <dgm:spPr/>
      <dgm:t>
        <a:bodyPr/>
        <a:lstStyle/>
        <a:p>
          <a:r>
            <a:rPr lang="en-US" sz="2000" dirty="0">
              <a:latin typeface="Segoe UI Semilight" panose="020B0402040204020203" pitchFamily="34" charset="0"/>
              <a:cs typeface="Segoe UI Semilight" panose="020B0402040204020203" pitchFamily="34" charset="0"/>
            </a:rPr>
            <a:t>Multiple GSTIN</a:t>
          </a:r>
          <a:endParaRPr lang="en-IN" sz="2000" dirty="0">
            <a:latin typeface="Segoe UI Semilight" panose="020B0402040204020203" pitchFamily="34" charset="0"/>
            <a:cs typeface="Segoe UI Semilight" panose="020B0402040204020203" pitchFamily="34" charset="0"/>
          </a:endParaRPr>
        </a:p>
      </dgm:t>
    </dgm:pt>
    <dgm:pt modelId="{D6584201-5EC0-45A1-B53B-CDF6DC6CA4BD}" type="parTrans" cxnId="{BC058930-9B01-41CF-AB61-571ECAD93234}">
      <dgm:prSet/>
      <dgm:spPr/>
      <dgm:t>
        <a:bodyPr/>
        <a:lstStyle/>
        <a:p>
          <a:endParaRPr lang="en-IN"/>
        </a:p>
      </dgm:t>
    </dgm:pt>
    <dgm:pt modelId="{7DAA5BFB-9F77-4AF9-BCF0-7B0D2E388173}" type="sibTrans" cxnId="{BC058930-9B01-41CF-AB61-571ECAD93234}">
      <dgm:prSet/>
      <dgm:spPr/>
      <dgm:t>
        <a:bodyPr/>
        <a:lstStyle/>
        <a:p>
          <a:endParaRPr lang="en-IN"/>
        </a:p>
      </dgm:t>
    </dgm:pt>
    <dgm:pt modelId="{BEDBA27A-C53E-41E4-B3EC-AB0EA0C04D37}">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 &gt; Enable Multi Address with Multi-GSTIN</a:t>
          </a:r>
          <a:endParaRPr lang="en-IN" sz="1400" dirty="0">
            <a:latin typeface="Segoe UI Semilight" panose="020B0402040204020203" pitchFamily="34" charset="0"/>
            <a:cs typeface="Segoe UI Semilight" panose="020B0402040204020203" pitchFamily="34" charset="0"/>
          </a:endParaRPr>
        </a:p>
      </dgm:t>
    </dgm:pt>
    <dgm:pt modelId="{82CF140F-1FB5-4ADB-981F-C147D2F6BC9F}" type="parTrans" cxnId="{00347E1F-D682-4575-9B13-CE3F938829D5}">
      <dgm:prSet/>
      <dgm:spPr/>
      <dgm:t>
        <a:bodyPr/>
        <a:lstStyle/>
        <a:p>
          <a:endParaRPr lang="en-IN"/>
        </a:p>
      </dgm:t>
    </dgm:pt>
    <dgm:pt modelId="{3A6DE47F-B443-4708-8D27-D41267AD3C22}" type="sibTrans" cxnId="{00347E1F-D682-4575-9B13-CE3F938829D5}">
      <dgm:prSet/>
      <dgm:spPr/>
      <dgm:t>
        <a:bodyPr/>
        <a:lstStyle/>
        <a:p>
          <a:endParaRPr lang="en-IN"/>
        </a:p>
      </dgm:t>
    </dgm:pt>
    <dgm:pt modelId="{9141E342-FC96-47B9-B6FD-53DAE63FBA85}">
      <dgm:prSet phldrT="[Text]" custT="1"/>
      <dgm:spPr/>
      <dgm:t>
        <a:bodyPr/>
        <a:lstStyle/>
        <a:p>
          <a:r>
            <a:rPr lang="en-US" sz="2000" dirty="0">
              <a:latin typeface="Segoe UI Semilight" panose="020B0402040204020203" pitchFamily="34" charset="0"/>
              <a:cs typeface="Segoe UI Semilight" panose="020B0402040204020203" pitchFamily="34" charset="0"/>
            </a:rPr>
            <a:t>Multiple Company with same GSTIN</a:t>
          </a:r>
          <a:endParaRPr lang="en-IN" sz="2000" dirty="0">
            <a:latin typeface="Segoe UI Semilight" panose="020B0402040204020203" pitchFamily="34" charset="0"/>
            <a:cs typeface="Segoe UI Semilight" panose="020B0402040204020203" pitchFamily="34" charset="0"/>
          </a:endParaRPr>
        </a:p>
      </dgm:t>
    </dgm:pt>
    <dgm:pt modelId="{8E5B9064-07DD-4F52-BA50-DADB08D332F9}" type="parTrans" cxnId="{E7D702FD-5271-47A9-A4AF-04CD7045FA9D}">
      <dgm:prSet/>
      <dgm:spPr/>
      <dgm:t>
        <a:bodyPr/>
        <a:lstStyle/>
        <a:p>
          <a:endParaRPr lang="en-IN"/>
        </a:p>
      </dgm:t>
    </dgm:pt>
    <dgm:pt modelId="{F0DD6A24-B648-455C-9492-16388B667113}" type="sibTrans" cxnId="{E7D702FD-5271-47A9-A4AF-04CD7045FA9D}">
      <dgm:prSet/>
      <dgm:spPr/>
      <dgm:t>
        <a:bodyPr/>
        <a:lstStyle/>
        <a:p>
          <a:endParaRPr lang="en-IN"/>
        </a:p>
      </dgm:t>
    </dgm:pt>
    <dgm:pt modelId="{8517BF12-C9E7-445C-9C8B-360C4F604062}">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a:t>
          </a:r>
          <a:endParaRPr lang="en-IN" sz="1400" dirty="0">
            <a:latin typeface="Segoe UI Semilight" panose="020B0402040204020203" pitchFamily="34" charset="0"/>
            <a:cs typeface="Segoe UI Semilight" panose="020B0402040204020203" pitchFamily="34" charset="0"/>
          </a:endParaRPr>
        </a:p>
      </dgm:t>
    </dgm:pt>
    <dgm:pt modelId="{415F98FB-15B6-429A-BC7C-B7FA4EA1149B}" type="parTrans" cxnId="{9CC7D187-3CFE-4BF6-A69D-2F2A5DEE7C0B}">
      <dgm:prSet/>
      <dgm:spPr/>
      <dgm:t>
        <a:bodyPr/>
        <a:lstStyle/>
        <a:p>
          <a:endParaRPr lang="en-IN"/>
        </a:p>
      </dgm:t>
    </dgm:pt>
    <dgm:pt modelId="{7E6AE307-CFCD-4CB9-BF0D-D31734157906}" type="sibTrans" cxnId="{9CC7D187-3CFE-4BF6-A69D-2F2A5DEE7C0B}">
      <dgm:prSet/>
      <dgm:spPr/>
      <dgm:t>
        <a:bodyPr/>
        <a:lstStyle/>
        <a:p>
          <a:endParaRPr lang="en-IN"/>
        </a:p>
      </dgm:t>
    </dgm:pt>
    <dgm:pt modelId="{EBFC5B94-877A-4F28-911B-60A1B4605F16}">
      <dgm:prSet phldrT="[Tex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a:t>
          </a:r>
          <a:endParaRPr lang="en-IN" sz="1400" dirty="0">
            <a:latin typeface="Segoe UI Semilight" panose="020B0402040204020203" pitchFamily="34" charset="0"/>
            <a:cs typeface="Segoe UI Semilight" panose="020B0402040204020203" pitchFamily="34" charset="0"/>
          </a:endParaRPr>
        </a:p>
      </dgm:t>
    </dgm:pt>
    <dgm:pt modelId="{F077C3DD-7366-4AF3-B907-5793DB0E4D87}" type="parTrans" cxnId="{C0882FD3-EEE2-4951-A9EB-2121DEF69F36}">
      <dgm:prSet/>
      <dgm:spPr/>
      <dgm:t>
        <a:bodyPr/>
        <a:lstStyle/>
        <a:p>
          <a:endParaRPr lang="en-IN"/>
        </a:p>
      </dgm:t>
    </dgm:pt>
    <dgm:pt modelId="{1E644557-2C79-4E63-834F-C60B90F4CE1F}" type="sibTrans" cxnId="{C0882FD3-EEE2-4951-A9EB-2121DEF69F36}">
      <dgm:prSet/>
      <dgm:spPr/>
      <dgm:t>
        <a:bodyPr/>
        <a:lstStyle/>
        <a:p>
          <a:endParaRPr lang="en-IN"/>
        </a:p>
      </dgm:t>
    </dgm:pt>
    <dgm:pt modelId="{3B9D5D56-62F4-4CCC-B069-100BC4CEAA36}">
      <dgm:prSe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 voucher type specific to their addresses.</a:t>
          </a:r>
          <a:endParaRPr lang="en-IN" sz="1400" dirty="0">
            <a:latin typeface="Segoe UI Semilight" panose="020B0402040204020203" pitchFamily="34" charset="0"/>
            <a:cs typeface="Segoe UI Semilight" panose="020B0402040204020203" pitchFamily="34" charset="0"/>
          </a:endParaRPr>
        </a:p>
      </dgm:t>
    </dgm:pt>
    <dgm:pt modelId="{1FD76F74-C86A-4D4F-A41A-96285047400B}" type="parTrans" cxnId="{4AC87F94-CD63-4136-BB04-C4E3120FB25A}">
      <dgm:prSet/>
      <dgm:spPr/>
      <dgm:t>
        <a:bodyPr/>
        <a:lstStyle/>
        <a:p>
          <a:endParaRPr lang="en-IN"/>
        </a:p>
      </dgm:t>
    </dgm:pt>
    <dgm:pt modelId="{6F8F6FB2-974A-48E6-B134-665270BAD61F}" type="sibTrans" cxnId="{4AC87F94-CD63-4136-BB04-C4E3120FB25A}">
      <dgm:prSet/>
      <dgm:spPr/>
      <dgm:t>
        <a:bodyPr/>
        <a:lstStyle/>
        <a:p>
          <a:endParaRPr lang="en-IN"/>
        </a:p>
      </dgm:t>
    </dgm:pt>
    <dgm:pt modelId="{FF82B703-FD5D-4C98-8263-63400EE03C33}">
      <dgm:prSet phldrT="[Text]" custT="1"/>
      <dgm:spPr/>
      <dgm:t>
        <a:bodyPr/>
        <a:lstStyle/>
        <a:p>
          <a:r>
            <a:rPr lang="en-US" sz="1400" dirty="0">
              <a:latin typeface="Segoe UI Semilight" panose="020B0402040204020203" pitchFamily="34" charset="0"/>
              <a:cs typeface="Segoe UI Semilight" panose="020B0402040204020203" pitchFamily="34" charset="0"/>
            </a:rPr>
            <a:t>Creating Separate companies with relevant address</a:t>
          </a:r>
          <a:endParaRPr lang="en-IN" sz="1400" dirty="0">
            <a:latin typeface="Segoe UI Semilight" panose="020B0402040204020203" pitchFamily="34" charset="0"/>
            <a:cs typeface="Segoe UI Semilight" panose="020B0402040204020203" pitchFamily="34" charset="0"/>
          </a:endParaRPr>
        </a:p>
      </dgm:t>
    </dgm:pt>
    <dgm:pt modelId="{0AE3ABA1-9C1E-48A9-8FD9-17D6D5AB8391}" type="parTrans" cxnId="{16CA7CA3-0BF2-4106-9919-053D13472927}">
      <dgm:prSet/>
      <dgm:spPr/>
      <dgm:t>
        <a:bodyPr/>
        <a:lstStyle/>
        <a:p>
          <a:endParaRPr lang="en-IN"/>
        </a:p>
      </dgm:t>
    </dgm:pt>
    <dgm:pt modelId="{1125AC64-E654-4858-BE09-B5D6F66F84A0}" type="sibTrans" cxnId="{16CA7CA3-0BF2-4106-9919-053D13472927}">
      <dgm:prSet/>
      <dgm:spPr/>
      <dgm:t>
        <a:bodyPr/>
        <a:lstStyle/>
        <a:p>
          <a:endParaRPr lang="en-IN"/>
        </a:p>
      </dgm:t>
    </dgm:pt>
    <dgm:pt modelId="{11D851A7-7E17-4A3C-9536-5E0DEC7CC4ED}">
      <dgm:prSe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 voucher type specific to their GSTIN.</a:t>
          </a:r>
          <a:endParaRPr lang="en-IN" sz="1400" dirty="0">
            <a:latin typeface="Segoe UI Semilight" panose="020B0402040204020203" pitchFamily="34" charset="0"/>
            <a:cs typeface="Segoe UI Semilight" panose="020B0402040204020203" pitchFamily="34" charset="0"/>
          </a:endParaRPr>
        </a:p>
      </dgm:t>
    </dgm:pt>
    <dgm:pt modelId="{BD11F97F-6A14-4B58-BA90-9EC20693B0B4}" type="parTrans" cxnId="{FDAA1A44-1EAD-44F5-BB50-E29BB57DAD89}">
      <dgm:prSet/>
      <dgm:spPr/>
      <dgm:t>
        <a:bodyPr/>
        <a:lstStyle/>
        <a:p>
          <a:endParaRPr lang="en-IN"/>
        </a:p>
      </dgm:t>
    </dgm:pt>
    <dgm:pt modelId="{63811EE9-63C6-4073-B150-B27482E44DD3}" type="sibTrans" cxnId="{FDAA1A44-1EAD-44F5-BB50-E29BB57DAD89}">
      <dgm:prSet/>
      <dgm:spPr/>
      <dgm:t>
        <a:bodyPr/>
        <a:lstStyle/>
        <a:p>
          <a:endParaRPr lang="en-IN"/>
        </a:p>
      </dgm:t>
    </dgm:pt>
    <dgm:pt modelId="{6E46BB74-5E6A-4A0E-A993-FF8C576C5862}">
      <dgm:prSet custT="1"/>
      <dgm:spPr/>
      <dgm:t>
        <a:bodyPr/>
        <a:lstStyle/>
        <a:p>
          <a:r>
            <a:rPr lang="en-US" sz="1400" dirty="0">
              <a:latin typeface="Segoe UI Semilight" panose="020B0402040204020203" pitchFamily="34" charset="0"/>
              <a:cs typeface="Segoe UI Semilight" panose="020B0402040204020203" pitchFamily="34" charset="0"/>
            </a:rPr>
            <a:t>Sync the data to get consolidated GST report</a:t>
          </a:r>
          <a:endParaRPr lang="en-IN" sz="1400" dirty="0">
            <a:latin typeface="Segoe UI Semilight" panose="020B0402040204020203" pitchFamily="34" charset="0"/>
            <a:cs typeface="Segoe UI Semilight" panose="020B0402040204020203" pitchFamily="34" charset="0"/>
          </a:endParaRPr>
        </a:p>
      </dgm:t>
    </dgm:pt>
    <dgm:pt modelId="{F9743CB6-12AC-43F5-9D81-706C42778FA4}" type="parTrans" cxnId="{6731ED61-65A1-405F-AC29-E57B46AA7D66}">
      <dgm:prSet/>
      <dgm:spPr/>
      <dgm:t>
        <a:bodyPr/>
        <a:lstStyle/>
        <a:p>
          <a:endParaRPr lang="en-IN"/>
        </a:p>
      </dgm:t>
    </dgm:pt>
    <dgm:pt modelId="{B81D692B-7BC3-41FB-A052-88A010EAD05E}" type="sibTrans" cxnId="{6731ED61-65A1-405F-AC29-E57B46AA7D66}">
      <dgm:prSet/>
      <dgm:spPr/>
      <dgm:t>
        <a:bodyPr/>
        <a:lstStyle/>
        <a:p>
          <a:endParaRPr lang="en-IN"/>
        </a:p>
      </dgm:t>
    </dgm:pt>
    <dgm:pt modelId="{29D92625-64FA-489F-AB9A-341ED55AED01}">
      <dgm:prSet custT="1"/>
      <dgm:spPr/>
      <dgm:t>
        <a:bodyPr/>
        <a:lstStyle/>
        <a:p>
          <a:r>
            <a:rPr lang="en-US" sz="1400" dirty="0">
              <a:latin typeface="Segoe UI Semilight" panose="020B0402040204020203" pitchFamily="34" charset="0"/>
              <a:cs typeface="Segoe UI Semilight" panose="020B0402040204020203" pitchFamily="34" charset="0"/>
            </a:rPr>
            <a:t>Generate separate GSTIN wise report to upload the same!</a:t>
          </a:r>
          <a:endParaRPr lang="en-IN" sz="1400" dirty="0">
            <a:latin typeface="Segoe UI Semilight" panose="020B0402040204020203" pitchFamily="34" charset="0"/>
            <a:cs typeface="Segoe UI Semilight" panose="020B0402040204020203" pitchFamily="34" charset="0"/>
          </a:endParaRPr>
        </a:p>
      </dgm:t>
    </dgm:pt>
    <dgm:pt modelId="{1CB8647F-BCEE-4547-AC0E-700B631F6E60}" type="parTrans" cxnId="{83A624AE-DC0A-45DC-89EE-3A095AD8428C}">
      <dgm:prSet/>
      <dgm:spPr/>
      <dgm:t>
        <a:bodyPr/>
        <a:lstStyle/>
        <a:p>
          <a:endParaRPr lang="en-IN"/>
        </a:p>
      </dgm:t>
    </dgm:pt>
    <dgm:pt modelId="{848041DE-C733-42A2-BE8E-50140E33C8B6}" type="sibTrans" cxnId="{83A624AE-DC0A-45DC-89EE-3A095AD8428C}">
      <dgm:prSet/>
      <dgm:spPr/>
      <dgm:t>
        <a:bodyPr/>
        <a:lstStyle/>
        <a:p>
          <a:endParaRPr lang="en-IN"/>
        </a:p>
      </dgm:t>
    </dgm:pt>
    <dgm:pt modelId="{6A252A57-2AAD-4576-A6E2-F71499FF5D9E}" type="pres">
      <dgm:prSet presAssocID="{9848614E-B25F-45D6-BC59-02546E0F396D}" presName="Name0" presStyleCnt="0">
        <dgm:presLayoutVars>
          <dgm:dir/>
          <dgm:animLvl val="lvl"/>
          <dgm:resizeHandles/>
        </dgm:presLayoutVars>
      </dgm:prSet>
      <dgm:spPr/>
      <dgm:t>
        <a:bodyPr/>
        <a:lstStyle/>
        <a:p>
          <a:endParaRPr lang="en-US"/>
        </a:p>
      </dgm:t>
    </dgm:pt>
    <dgm:pt modelId="{E54A569B-6C1F-4CAB-A613-2EA32A35899F}" type="pres">
      <dgm:prSet presAssocID="{F00CB76C-8952-4735-9D43-9FCEE1863803}" presName="linNode" presStyleCnt="0"/>
      <dgm:spPr/>
    </dgm:pt>
    <dgm:pt modelId="{79E5BC0B-2ED7-4A95-89A6-52FA0EB0D330}" type="pres">
      <dgm:prSet presAssocID="{F00CB76C-8952-4735-9D43-9FCEE1863803}" presName="parentShp" presStyleLbl="node1" presStyleIdx="0" presStyleCnt="3">
        <dgm:presLayoutVars>
          <dgm:bulletEnabled val="1"/>
        </dgm:presLayoutVars>
      </dgm:prSet>
      <dgm:spPr/>
      <dgm:t>
        <a:bodyPr/>
        <a:lstStyle/>
        <a:p>
          <a:endParaRPr lang="en-US"/>
        </a:p>
      </dgm:t>
    </dgm:pt>
    <dgm:pt modelId="{E413EC10-5E6D-4BF5-A002-8B68DB2040FD}" type="pres">
      <dgm:prSet presAssocID="{F00CB76C-8952-4735-9D43-9FCEE1863803}" presName="childShp" presStyleLbl="bgAccFollowNode1" presStyleIdx="0" presStyleCnt="3">
        <dgm:presLayoutVars>
          <dgm:bulletEnabled val="1"/>
        </dgm:presLayoutVars>
      </dgm:prSet>
      <dgm:spPr/>
      <dgm:t>
        <a:bodyPr/>
        <a:lstStyle/>
        <a:p>
          <a:endParaRPr lang="en-US"/>
        </a:p>
      </dgm:t>
    </dgm:pt>
    <dgm:pt modelId="{F59DC637-7D62-4927-8B0E-7C6742B581E8}" type="pres">
      <dgm:prSet presAssocID="{FE50A224-A4C8-486D-9F1F-52E41192AB55}" presName="spacing" presStyleCnt="0"/>
      <dgm:spPr/>
    </dgm:pt>
    <dgm:pt modelId="{55AC3C34-712E-4671-9D1C-A38CEA4E1990}" type="pres">
      <dgm:prSet presAssocID="{9141E342-FC96-47B9-B6FD-53DAE63FBA85}" presName="linNode" presStyleCnt="0"/>
      <dgm:spPr/>
    </dgm:pt>
    <dgm:pt modelId="{22FF3AE8-314E-4904-8C45-72FE2711327B}" type="pres">
      <dgm:prSet presAssocID="{9141E342-FC96-47B9-B6FD-53DAE63FBA85}" presName="parentShp" presStyleLbl="node1" presStyleIdx="1" presStyleCnt="3">
        <dgm:presLayoutVars>
          <dgm:bulletEnabled val="1"/>
        </dgm:presLayoutVars>
      </dgm:prSet>
      <dgm:spPr/>
      <dgm:t>
        <a:bodyPr/>
        <a:lstStyle/>
        <a:p>
          <a:endParaRPr lang="en-US"/>
        </a:p>
      </dgm:t>
    </dgm:pt>
    <dgm:pt modelId="{42870417-E085-4C59-B553-DBD5A8ACF6AB}" type="pres">
      <dgm:prSet presAssocID="{9141E342-FC96-47B9-B6FD-53DAE63FBA85}" presName="childShp" presStyleLbl="bgAccFollowNode1" presStyleIdx="1" presStyleCnt="3">
        <dgm:presLayoutVars>
          <dgm:bulletEnabled val="1"/>
        </dgm:presLayoutVars>
      </dgm:prSet>
      <dgm:spPr/>
      <dgm:t>
        <a:bodyPr/>
        <a:lstStyle/>
        <a:p>
          <a:endParaRPr lang="en-US"/>
        </a:p>
      </dgm:t>
    </dgm:pt>
    <dgm:pt modelId="{C2E1B489-13B2-4D92-8BAE-DF134D57FE0A}" type="pres">
      <dgm:prSet presAssocID="{F0DD6A24-B648-455C-9492-16388B667113}" presName="spacing" presStyleCnt="0"/>
      <dgm:spPr/>
    </dgm:pt>
    <dgm:pt modelId="{6771DC81-9E77-4374-B782-C0C696311FA3}" type="pres">
      <dgm:prSet presAssocID="{43147484-8BD9-493A-B717-0553A3CA88C2}" presName="linNode" presStyleCnt="0"/>
      <dgm:spPr/>
    </dgm:pt>
    <dgm:pt modelId="{952E1200-9127-4AF3-84D0-AA819C7CA0D4}" type="pres">
      <dgm:prSet presAssocID="{43147484-8BD9-493A-B717-0553A3CA88C2}" presName="parentShp" presStyleLbl="node1" presStyleIdx="2" presStyleCnt="3">
        <dgm:presLayoutVars>
          <dgm:bulletEnabled val="1"/>
        </dgm:presLayoutVars>
      </dgm:prSet>
      <dgm:spPr/>
      <dgm:t>
        <a:bodyPr/>
        <a:lstStyle/>
        <a:p>
          <a:endParaRPr lang="en-US"/>
        </a:p>
      </dgm:t>
    </dgm:pt>
    <dgm:pt modelId="{76115526-27E6-4C7F-811D-027D4B45C3F5}" type="pres">
      <dgm:prSet presAssocID="{43147484-8BD9-493A-B717-0553A3CA88C2}" presName="childShp" presStyleLbl="bgAccFollowNode1" presStyleIdx="2" presStyleCnt="3">
        <dgm:presLayoutVars>
          <dgm:bulletEnabled val="1"/>
        </dgm:presLayoutVars>
      </dgm:prSet>
      <dgm:spPr/>
      <dgm:t>
        <a:bodyPr/>
        <a:lstStyle/>
        <a:p>
          <a:endParaRPr lang="en-US"/>
        </a:p>
      </dgm:t>
    </dgm:pt>
  </dgm:ptLst>
  <dgm:cxnLst>
    <dgm:cxn modelId="{DB8F8AD6-A303-4CEE-AE30-A18678F83A88}" type="presOf" srcId="{43147484-8BD9-493A-B717-0553A3CA88C2}" destId="{952E1200-9127-4AF3-84D0-AA819C7CA0D4}" srcOrd="0" destOrd="0" presId="urn:microsoft.com/office/officeart/2005/8/layout/vList6"/>
    <dgm:cxn modelId="{FDAA1A44-1EAD-44F5-BB50-E29BB57DAD89}" srcId="{43147484-8BD9-493A-B717-0553A3CA88C2}" destId="{11D851A7-7E17-4A3C-9536-5E0DEC7CC4ED}" srcOrd="1" destOrd="0" parTransId="{BD11F97F-6A14-4B58-BA90-9EC20693B0B4}" sibTransId="{63811EE9-63C6-4073-B150-B27482E44DD3}"/>
    <dgm:cxn modelId="{95383D6C-5065-49A2-88A7-E636D38F02CD}" type="presOf" srcId="{9141E342-FC96-47B9-B6FD-53DAE63FBA85}" destId="{22FF3AE8-314E-4904-8C45-72FE2711327B}" srcOrd="0" destOrd="0" presId="urn:microsoft.com/office/officeart/2005/8/layout/vList6"/>
    <dgm:cxn modelId="{37E8F157-B331-4425-B728-93EF5ACAEC83}" type="presOf" srcId="{CAB0B71E-53BF-4062-B064-F36AD6F467CB}" destId="{E413EC10-5E6D-4BF5-A002-8B68DB2040FD}" srcOrd="0" destOrd="0" presId="urn:microsoft.com/office/officeart/2005/8/layout/vList6"/>
    <dgm:cxn modelId="{BC058930-9B01-41CF-AB61-571ECAD93234}" srcId="{9848614E-B25F-45D6-BC59-02546E0F396D}" destId="{43147484-8BD9-493A-B717-0553A3CA88C2}" srcOrd="2" destOrd="0" parTransId="{D6584201-5EC0-45A1-B53B-CDF6DC6CA4BD}" sibTransId="{7DAA5BFB-9F77-4AF9-BCF0-7B0D2E388173}"/>
    <dgm:cxn modelId="{E2207B82-8432-4289-B4CB-E954AA48B346}" type="presOf" srcId="{EBFC5B94-877A-4F28-911B-60A1B4605F16}" destId="{E413EC10-5E6D-4BF5-A002-8B68DB2040FD}" srcOrd="0" destOrd="1" presId="urn:microsoft.com/office/officeart/2005/8/layout/vList6"/>
    <dgm:cxn modelId="{9E019A4A-0A15-4D00-8BCC-CEF92CFDB575}" srcId="{9848614E-B25F-45D6-BC59-02546E0F396D}" destId="{F00CB76C-8952-4735-9D43-9FCEE1863803}" srcOrd="0" destOrd="0" parTransId="{F8C730A2-6B8B-4006-91A6-6CF211A90FA2}" sibTransId="{FE50A224-A4C8-486D-9F1F-52E41192AB55}"/>
    <dgm:cxn modelId="{5494D559-00D5-420F-8048-6EF0A4CFBA22}" type="presOf" srcId="{8517BF12-C9E7-445C-9C8B-360C4F604062}" destId="{42870417-E085-4C59-B553-DBD5A8ACF6AB}" srcOrd="0" destOrd="1" presId="urn:microsoft.com/office/officeart/2005/8/layout/vList6"/>
    <dgm:cxn modelId="{66539F29-3A7B-431B-907E-2BBAD33C498F}" type="presOf" srcId="{29D92625-64FA-489F-AB9A-341ED55AED01}" destId="{76115526-27E6-4C7F-811D-027D4B45C3F5}" srcOrd="0" destOrd="2" presId="urn:microsoft.com/office/officeart/2005/8/layout/vList6"/>
    <dgm:cxn modelId="{4AC87F94-CD63-4136-BB04-C4E3120FB25A}" srcId="{9141E342-FC96-47B9-B6FD-53DAE63FBA85}" destId="{3B9D5D56-62F4-4CCC-B069-100BC4CEAA36}" srcOrd="2" destOrd="0" parTransId="{1FD76F74-C86A-4D4F-A41A-96285047400B}" sibTransId="{6F8F6FB2-974A-48E6-B134-665270BAD61F}"/>
    <dgm:cxn modelId="{83A624AE-DC0A-45DC-89EE-3A095AD8428C}" srcId="{43147484-8BD9-493A-B717-0553A3CA88C2}" destId="{29D92625-64FA-489F-AB9A-341ED55AED01}" srcOrd="2" destOrd="0" parTransId="{1CB8647F-BCEE-4547-AC0E-700B631F6E60}" sibTransId="{848041DE-C733-42A2-BE8E-50140E33C8B6}"/>
    <dgm:cxn modelId="{92C5A8DD-B72F-4D37-AA93-3A85EBFAEBBE}" type="presOf" srcId="{3B9D5D56-62F4-4CCC-B069-100BC4CEAA36}" destId="{42870417-E085-4C59-B553-DBD5A8ACF6AB}" srcOrd="0" destOrd="2" presId="urn:microsoft.com/office/officeart/2005/8/layout/vList6"/>
    <dgm:cxn modelId="{90C672DE-ED64-4915-B893-07A8DA3C0832}" srcId="{F00CB76C-8952-4735-9D43-9FCEE1863803}" destId="{CAB0B71E-53BF-4062-B064-F36AD6F467CB}" srcOrd="0" destOrd="0" parTransId="{234A4516-C3BF-40FD-BF26-B576AD0424EF}" sibTransId="{951C43C3-EE23-434A-8B17-EF2833C65C03}"/>
    <dgm:cxn modelId="{B09D9A26-FF90-4043-BB45-FC9742E1D8E9}" type="presOf" srcId="{11D851A7-7E17-4A3C-9536-5E0DEC7CC4ED}" destId="{76115526-27E6-4C7F-811D-027D4B45C3F5}" srcOrd="0" destOrd="1" presId="urn:microsoft.com/office/officeart/2005/8/layout/vList6"/>
    <dgm:cxn modelId="{6731ED61-65A1-405F-AC29-E57B46AA7D66}" srcId="{9141E342-FC96-47B9-B6FD-53DAE63FBA85}" destId="{6E46BB74-5E6A-4A0E-A993-FF8C576C5862}" srcOrd="3" destOrd="0" parTransId="{F9743CB6-12AC-43F5-9D81-706C42778FA4}" sibTransId="{B81D692B-7BC3-41FB-A052-88A010EAD05E}"/>
    <dgm:cxn modelId="{C0882FD3-EEE2-4951-A9EB-2121DEF69F36}" srcId="{F00CB76C-8952-4735-9D43-9FCEE1863803}" destId="{EBFC5B94-877A-4F28-911B-60A1B4605F16}" srcOrd="1" destOrd="0" parTransId="{F077C3DD-7366-4AF3-B907-5793DB0E4D87}" sibTransId="{1E644557-2C79-4E63-834F-C60B90F4CE1F}"/>
    <dgm:cxn modelId="{00347E1F-D682-4575-9B13-CE3F938829D5}" srcId="{43147484-8BD9-493A-B717-0553A3CA88C2}" destId="{BEDBA27A-C53E-41E4-B3EC-AB0EA0C04D37}" srcOrd="0" destOrd="0" parTransId="{82CF140F-1FB5-4ADB-981F-C147D2F6BC9F}" sibTransId="{3A6DE47F-B443-4708-8D27-D41267AD3C22}"/>
    <dgm:cxn modelId="{16CA7CA3-0BF2-4106-9919-053D13472927}" srcId="{9141E342-FC96-47B9-B6FD-53DAE63FBA85}" destId="{FF82B703-FD5D-4C98-8263-63400EE03C33}" srcOrd="0" destOrd="0" parTransId="{0AE3ABA1-9C1E-48A9-8FD9-17D6D5AB8391}" sibTransId="{1125AC64-E654-4858-BE09-B5D6F66F84A0}"/>
    <dgm:cxn modelId="{8F6F0D71-32C3-4C5B-86A9-38E8673A8AC9}" type="presOf" srcId="{9848614E-B25F-45D6-BC59-02546E0F396D}" destId="{6A252A57-2AAD-4576-A6E2-F71499FF5D9E}" srcOrd="0" destOrd="0" presId="urn:microsoft.com/office/officeart/2005/8/layout/vList6"/>
    <dgm:cxn modelId="{E7D702FD-5271-47A9-A4AF-04CD7045FA9D}" srcId="{9848614E-B25F-45D6-BC59-02546E0F396D}" destId="{9141E342-FC96-47B9-B6FD-53DAE63FBA85}" srcOrd="1" destOrd="0" parTransId="{8E5B9064-07DD-4F52-BA50-DADB08D332F9}" sibTransId="{F0DD6A24-B648-455C-9492-16388B667113}"/>
    <dgm:cxn modelId="{A094A7F2-7F7C-4454-ABE7-7AB362A098D8}" type="presOf" srcId="{FF82B703-FD5D-4C98-8263-63400EE03C33}" destId="{42870417-E085-4C59-B553-DBD5A8ACF6AB}" srcOrd="0" destOrd="0" presId="urn:microsoft.com/office/officeart/2005/8/layout/vList6"/>
    <dgm:cxn modelId="{9CC7D187-3CFE-4BF6-A69D-2F2A5DEE7C0B}" srcId="{9141E342-FC96-47B9-B6FD-53DAE63FBA85}" destId="{8517BF12-C9E7-445C-9C8B-360C4F604062}" srcOrd="1" destOrd="0" parTransId="{415F98FB-15B6-429A-BC7C-B7FA4EA1149B}" sibTransId="{7E6AE307-CFCD-4CB9-BF0D-D31734157906}"/>
    <dgm:cxn modelId="{7F1B5759-485B-4895-A8D0-8D142B317127}" type="presOf" srcId="{F00CB76C-8952-4735-9D43-9FCEE1863803}" destId="{79E5BC0B-2ED7-4A95-89A6-52FA0EB0D330}" srcOrd="0" destOrd="0" presId="urn:microsoft.com/office/officeart/2005/8/layout/vList6"/>
    <dgm:cxn modelId="{9D8BF067-7443-4FCE-A916-488DA74E9870}" type="presOf" srcId="{BEDBA27A-C53E-41E4-B3EC-AB0EA0C04D37}" destId="{76115526-27E6-4C7F-811D-027D4B45C3F5}" srcOrd="0" destOrd="0" presId="urn:microsoft.com/office/officeart/2005/8/layout/vList6"/>
    <dgm:cxn modelId="{0E62690F-6AF8-46D1-BE71-A0AABBD7FE17}" type="presOf" srcId="{6E46BB74-5E6A-4A0E-A993-FF8C576C5862}" destId="{42870417-E085-4C59-B553-DBD5A8ACF6AB}" srcOrd="0" destOrd="3" presId="urn:microsoft.com/office/officeart/2005/8/layout/vList6"/>
    <dgm:cxn modelId="{4C8DA345-DDAA-4E1C-A3C2-810B9420C348}" type="presParOf" srcId="{6A252A57-2AAD-4576-A6E2-F71499FF5D9E}" destId="{E54A569B-6C1F-4CAB-A613-2EA32A35899F}" srcOrd="0" destOrd="0" presId="urn:microsoft.com/office/officeart/2005/8/layout/vList6"/>
    <dgm:cxn modelId="{5C4A3B66-A3A7-4119-804D-EE2E483E8129}" type="presParOf" srcId="{E54A569B-6C1F-4CAB-A613-2EA32A35899F}" destId="{79E5BC0B-2ED7-4A95-89A6-52FA0EB0D330}" srcOrd="0" destOrd="0" presId="urn:microsoft.com/office/officeart/2005/8/layout/vList6"/>
    <dgm:cxn modelId="{0BE0DDC7-0C49-47AA-AA49-93A024B7DB85}" type="presParOf" srcId="{E54A569B-6C1F-4CAB-A613-2EA32A35899F}" destId="{E413EC10-5E6D-4BF5-A002-8B68DB2040FD}" srcOrd="1" destOrd="0" presId="urn:microsoft.com/office/officeart/2005/8/layout/vList6"/>
    <dgm:cxn modelId="{E05B9E4E-E8BA-4C54-A9E7-053FDBF6A604}" type="presParOf" srcId="{6A252A57-2AAD-4576-A6E2-F71499FF5D9E}" destId="{F59DC637-7D62-4927-8B0E-7C6742B581E8}" srcOrd="1" destOrd="0" presId="urn:microsoft.com/office/officeart/2005/8/layout/vList6"/>
    <dgm:cxn modelId="{49E30711-CA94-488E-B4CA-65485DFC569C}" type="presParOf" srcId="{6A252A57-2AAD-4576-A6E2-F71499FF5D9E}" destId="{55AC3C34-712E-4671-9D1C-A38CEA4E1990}" srcOrd="2" destOrd="0" presId="urn:microsoft.com/office/officeart/2005/8/layout/vList6"/>
    <dgm:cxn modelId="{2E52D595-711B-4602-ADA6-BB87013C67B3}" type="presParOf" srcId="{55AC3C34-712E-4671-9D1C-A38CEA4E1990}" destId="{22FF3AE8-314E-4904-8C45-72FE2711327B}" srcOrd="0" destOrd="0" presId="urn:microsoft.com/office/officeart/2005/8/layout/vList6"/>
    <dgm:cxn modelId="{6D560DC3-8E7F-4932-863E-8458604D389B}" type="presParOf" srcId="{55AC3C34-712E-4671-9D1C-A38CEA4E1990}" destId="{42870417-E085-4C59-B553-DBD5A8ACF6AB}" srcOrd="1" destOrd="0" presId="urn:microsoft.com/office/officeart/2005/8/layout/vList6"/>
    <dgm:cxn modelId="{FD84105D-4FB6-422E-97B0-552038699F0A}" type="presParOf" srcId="{6A252A57-2AAD-4576-A6E2-F71499FF5D9E}" destId="{C2E1B489-13B2-4D92-8BAE-DF134D57FE0A}" srcOrd="3" destOrd="0" presId="urn:microsoft.com/office/officeart/2005/8/layout/vList6"/>
    <dgm:cxn modelId="{FF7A4072-5993-4D6F-AAB0-4557484CAD78}" type="presParOf" srcId="{6A252A57-2AAD-4576-A6E2-F71499FF5D9E}" destId="{6771DC81-9E77-4374-B782-C0C696311FA3}" srcOrd="4" destOrd="0" presId="urn:microsoft.com/office/officeart/2005/8/layout/vList6"/>
    <dgm:cxn modelId="{9352F42F-41A0-4ED0-809B-7C95CAD0B0D4}" type="presParOf" srcId="{6771DC81-9E77-4374-B782-C0C696311FA3}" destId="{952E1200-9127-4AF3-84D0-AA819C7CA0D4}" srcOrd="0" destOrd="0" presId="urn:microsoft.com/office/officeart/2005/8/layout/vList6"/>
    <dgm:cxn modelId="{07637D56-0A08-4F44-B89B-8458D3ACE299}" type="presParOf" srcId="{6771DC81-9E77-4374-B782-C0C696311FA3}" destId="{76115526-27E6-4C7F-811D-027D4B45C3F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6B8B01C-E4AC-4BFB-A267-045A1881837B}"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9DAC947E-3435-481B-85A9-1FAF7BE9D994}">
      <dgm:prSet/>
      <dgm:spPr/>
      <dgm:t>
        <a:bodyPr/>
        <a:lstStyle/>
        <a:p>
          <a:r>
            <a:rPr lang="en-US" b="1" u="sng" dirty="0">
              <a:latin typeface="Segoe UI Semilight" panose="020B0402040204020203" pitchFamily="34" charset="0"/>
              <a:cs typeface="Segoe UI Semilight" panose="020B0402040204020203" pitchFamily="34" charset="0"/>
            </a:rPr>
            <a:t>Problem Statement:</a:t>
          </a:r>
        </a:p>
        <a:p>
          <a:r>
            <a:rPr lang="en-US" b="0" u="none" dirty="0">
              <a:latin typeface="Segoe UI Semilight" panose="020B0402040204020203" pitchFamily="34" charset="0"/>
              <a:cs typeface="Segoe UI Semilight" panose="020B0402040204020203" pitchFamily="34" charset="0"/>
            </a:rPr>
            <a:t>When transactions exist on the portal but are not recorded or the party is not created in the books, these will be marked as “available in the portal only." The party's name will be shown from the JSON file for reconciliation, allowing the user to create the vouchers in the books. </a:t>
          </a:r>
        </a:p>
        <a:p>
          <a:endParaRPr lang="en-US" b="1" u="sng" dirty="0">
            <a:latin typeface="Segoe UI Semilight" panose="020B0402040204020203" pitchFamily="34" charset="0"/>
            <a:cs typeface="Segoe UI Semilight" panose="020B0402040204020203" pitchFamily="34" charset="0"/>
          </a:endParaRPr>
        </a:p>
      </dgm:t>
    </dgm:pt>
    <dgm:pt modelId="{0CD7A3D3-B725-4CCB-9246-300DE435D8F6}" type="parTrans" cxnId="{05ADAF6A-6667-432D-82AA-906FECE5D402}">
      <dgm:prSet/>
      <dgm:spPr/>
      <dgm:t>
        <a:bodyPr/>
        <a:lstStyle/>
        <a:p>
          <a:endParaRPr lang="en-US"/>
        </a:p>
      </dgm:t>
    </dgm:pt>
    <dgm:pt modelId="{DBB8D779-01CA-4964-B4C3-7DB2A26B1F28}" type="sibTrans" cxnId="{05ADAF6A-6667-432D-82AA-906FECE5D402}">
      <dgm:prSet/>
      <dgm:spPr/>
      <dgm:t>
        <a:bodyPr/>
        <a:lstStyle/>
        <a:p>
          <a:endParaRPr lang="en-US"/>
        </a:p>
      </dgm:t>
    </dgm:pt>
    <dgm:pt modelId="{68E82755-C94F-4E94-8B44-12EA34732A0D}">
      <dgm:prSet/>
      <dgm:spPr/>
      <dgm:t>
        <a:bodyPr/>
        <a:lstStyle/>
        <a:p>
          <a:r>
            <a:rPr lang="en-US" b="1" u="sng" dirty="0">
              <a:latin typeface="Segoe UI Semilight" panose="020B0402040204020203" pitchFamily="34" charset="0"/>
              <a:cs typeface="Segoe UI Semilight" panose="020B0402040204020203" pitchFamily="34" charset="0"/>
            </a:rPr>
            <a:t>Resolution</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If a transaction is missed, record it to reconcile it. Alternatively, if data or transactions do not belong to your books or are not to be included due to non-ITC expenses, the user can exclude them by using </a:t>
          </a:r>
          <a:r>
            <a:rPr lang="en-US" dirty="0" err="1">
              <a:latin typeface="Segoe UI Semilight" panose="020B0402040204020203" pitchFamily="34" charset="0"/>
              <a:cs typeface="Segoe UI Semilight" panose="020B0402040204020203" pitchFamily="34" charset="0"/>
            </a:rPr>
            <a:t>Alt+S</a:t>
          </a:r>
          <a:r>
            <a:rPr lang="en-US" dirty="0">
              <a:latin typeface="Segoe UI Semilight" panose="020B0402040204020203" pitchFamily="34" charset="0"/>
              <a:cs typeface="Segoe UI Semilight" panose="020B0402040204020203" pitchFamily="34" charset="0"/>
            </a:rPr>
            <a:t>: Set Status. Transactions with ledgers that do not exist in the books will be shown in italics to differentiate them.</a:t>
          </a:r>
        </a:p>
      </dgm:t>
    </dgm:pt>
    <dgm:pt modelId="{D6C6A968-52C5-4333-8B13-D944DB5FA41F}" type="parTrans" cxnId="{DF13B668-E961-45CB-817C-FD8C13C4EE67}">
      <dgm:prSet/>
      <dgm:spPr/>
      <dgm:t>
        <a:bodyPr/>
        <a:lstStyle/>
        <a:p>
          <a:endParaRPr lang="en-US"/>
        </a:p>
      </dgm:t>
    </dgm:pt>
    <dgm:pt modelId="{886F0BD2-28E8-4290-9B23-1C455935AB1A}" type="sibTrans" cxnId="{DF13B668-E961-45CB-817C-FD8C13C4EE67}">
      <dgm:prSet/>
      <dgm:spPr/>
      <dgm:t>
        <a:bodyPr/>
        <a:lstStyle/>
        <a:p>
          <a:endParaRPr lang="en-US"/>
        </a:p>
      </dgm:t>
    </dgm:pt>
    <dgm:pt modelId="{F4AA83A5-8DD3-40C6-BC80-48DDFE20704B}" type="pres">
      <dgm:prSet presAssocID="{B6B8B01C-E4AC-4BFB-A267-045A1881837B}" presName="hierChild1" presStyleCnt="0">
        <dgm:presLayoutVars>
          <dgm:chPref val="1"/>
          <dgm:dir/>
          <dgm:animOne val="branch"/>
          <dgm:animLvl val="lvl"/>
          <dgm:resizeHandles/>
        </dgm:presLayoutVars>
      </dgm:prSet>
      <dgm:spPr/>
      <dgm:t>
        <a:bodyPr/>
        <a:lstStyle/>
        <a:p>
          <a:endParaRPr lang="en-US"/>
        </a:p>
      </dgm:t>
    </dgm:pt>
    <dgm:pt modelId="{9EE1C47E-A0E4-4527-82AB-23E9189724C6}" type="pres">
      <dgm:prSet presAssocID="{9DAC947E-3435-481B-85A9-1FAF7BE9D994}" presName="hierRoot1" presStyleCnt="0"/>
      <dgm:spPr/>
    </dgm:pt>
    <dgm:pt modelId="{32D6B7A5-A55E-4CD8-92B7-7BE9A4135F00}" type="pres">
      <dgm:prSet presAssocID="{9DAC947E-3435-481B-85A9-1FAF7BE9D994}" presName="composite" presStyleCnt="0"/>
      <dgm:spPr/>
    </dgm:pt>
    <dgm:pt modelId="{2DEA7110-8E31-43E7-8F7B-D394C975BF68}" type="pres">
      <dgm:prSet presAssocID="{9DAC947E-3435-481B-85A9-1FAF7BE9D994}" presName="background" presStyleLbl="node0" presStyleIdx="0" presStyleCnt="2"/>
      <dgm:spPr/>
    </dgm:pt>
    <dgm:pt modelId="{5F279CBD-43F9-4E64-BE26-469937040854}" type="pres">
      <dgm:prSet presAssocID="{9DAC947E-3435-481B-85A9-1FAF7BE9D994}" presName="text" presStyleLbl="fgAcc0" presStyleIdx="0" presStyleCnt="2">
        <dgm:presLayoutVars>
          <dgm:chPref val="3"/>
        </dgm:presLayoutVars>
      </dgm:prSet>
      <dgm:spPr/>
      <dgm:t>
        <a:bodyPr/>
        <a:lstStyle/>
        <a:p>
          <a:endParaRPr lang="en-US"/>
        </a:p>
      </dgm:t>
    </dgm:pt>
    <dgm:pt modelId="{E0BC17CB-15D5-448E-8E23-F92D520D5A0D}" type="pres">
      <dgm:prSet presAssocID="{9DAC947E-3435-481B-85A9-1FAF7BE9D994}" presName="hierChild2" presStyleCnt="0"/>
      <dgm:spPr/>
    </dgm:pt>
    <dgm:pt modelId="{B608C15B-5117-49AF-B168-84FD77411078}" type="pres">
      <dgm:prSet presAssocID="{68E82755-C94F-4E94-8B44-12EA34732A0D}" presName="hierRoot1" presStyleCnt="0"/>
      <dgm:spPr/>
    </dgm:pt>
    <dgm:pt modelId="{985ED6D3-2A78-4B93-92CA-49B147E77287}" type="pres">
      <dgm:prSet presAssocID="{68E82755-C94F-4E94-8B44-12EA34732A0D}" presName="composite" presStyleCnt="0"/>
      <dgm:spPr/>
    </dgm:pt>
    <dgm:pt modelId="{E8BFDECA-F71D-4356-A691-020AE6BB6B5D}" type="pres">
      <dgm:prSet presAssocID="{68E82755-C94F-4E94-8B44-12EA34732A0D}" presName="background" presStyleLbl="node0" presStyleIdx="1" presStyleCnt="2"/>
      <dgm:spPr/>
    </dgm:pt>
    <dgm:pt modelId="{99917DA6-7C0B-46A7-8FA4-80134B0641B1}" type="pres">
      <dgm:prSet presAssocID="{68E82755-C94F-4E94-8B44-12EA34732A0D}" presName="text" presStyleLbl="fgAcc0" presStyleIdx="1" presStyleCnt="2">
        <dgm:presLayoutVars>
          <dgm:chPref val="3"/>
        </dgm:presLayoutVars>
      </dgm:prSet>
      <dgm:spPr/>
      <dgm:t>
        <a:bodyPr/>
        <a:lstStyle/>
        <a:p>
          <a:endParaRPr lang="en-US"/>
        </a:p>
      </dgm:t>
    </dgm:pt>
    <dgm:pt modelId="{A0C2B6F5-74AA-4F4F-B1C3-D42EC848B34B}" type="pres">
      <dgm:prSet presAssocID="{68E82755-C94F-4E94-8B44-12EA34732A0D}" presName="hierChild2" presStyleCnt="0"/>
      <dgm:spPr/>
    </dgm:pt>
  </dgm:ptLst>
  <dgm:cxnLst>
    <dgm:cxn modelId="{05ADAF6A-6667-432D-82AA-906FECE5D402}" srcId="{B6B8B01C-E4AC-4BFB-A267-045A1881837B}" destId="{9DAC947E-3435-481B-85A9-1FAF7BE9D994}" srcOrd="0" destOrd="0" parTransId="{0CD7A3D3-B725-4CCB-9246-300DE435D8F6}" sibTransId="{DBB8D779-01CA-4964-B4C3-7DB2A26B1F28}"/>
    <dgm:cxn modelId="{DF13B668-E961-45CB-817C-FD8C13C4EE67}" srcId="{B6B8B01C-E4AC-4BFB-A267-045A1881837B}" destId="{68E82755-C94F-4E94-8B44-12EA34732A0D}" srcOrd="1" destOrd="0" parTransId="{D6C6A968-52C5-4333-8B13-D944DB5FA41F}" sibTransId="{886F0BD2-28E8-4290-9B23-1C455935AB1A}"/>
    <dgm:cxn modelId="{8C0DF0CF-46E6-404E-B0B4-1E08ACA96E55}" type="presOf" srcId="{B6B8B01C-E4AC-4BFB-A267-045A1881837B}" destId="{F4AA83A5-8DD3-40C6-BC80-48DDFE20704B}" srcOrd="0" destOrd="0" presId="urn:microsoft.com/office/officeart/2005/8/layout/hierarchy1"/>
    <dgm:cxn modelId="{C6ABD02D-304C-4620-9654-F0036D2544E8}" type="presOf" srcId="{68E82755-C94F-4E94-8B44-12EA34732A0D}" destId="{99917DA6-7C0B-46A7-8FA4-80134B0641B1}" srcOrd="0" destOrd="0" presId="urn:microsoft.com/office/officeart/2005/8/layout/hierarchy1"/>
    <dgm:cxn modelId="{AFBC772E-E901-408B-8DB3-B4F45F6C082B}" type="presOf" srcId="{9DAC947E-3435-481B-85A9-1FAF7BE9D994}" destId="{5F279CBD-43F9-4E64-BE26-469937040854}" srcOrd="0" destOrd="0" presId="urn:microsoft.com/office/officeart/2005/8/layout/hierarchy1"/>
    <dgm:cxn modelId="{90CAFBF0-5AE7-4CE8-B533-AFA6291BD6AA}" type="presParOf" srcId="{F4AA83A5-8DD3-40C6-BC80-48DDFE20704B}" destId="{9EE1C47E-A0E4-4527-82AB-23E9189724C6}" srcOrd="0" destOrd="0" presId="urn:microsoft.com/office/officeart/2005/8/layout/hierarchy1"/>
    <dgm:cxn modelId="{36E638DD-873C-4B2E-941F-FF131B76D4C6}" type="presParOf" srcId="{9EE1C47E-A0E4-4527-82AB-23E9189724C6}" destId="{32D6B7A5-A55E-4CD8-92B7-7BE9A4135F00}" srcOrd="0" destOrd="0" presId="urn:microsoft.com/office/officeart/2005/8/layout/hierarchy1"/>
    <dgm:cxn modelId="{48193A31-4CF0-42D4-BC45-E5E936694B21}" type="presParOf" srcId="{32D6B7A5-A55E-4CD8-92B7-7BE9A4135F00}" destId="{2DEA7110-8E31-43E7-8F7B-D394C975BF68}" srcOrd="0" destOrd="0" presId="urn:microsoft.com/office/officeart/2005/8/layout/hierarchy1"/>
    <dgm:cxn modelId="{E2840A4A-48C5-4E18-ADE0-EA967C6BDC57}" type="presParOf" srcId="{32D6B7A5-A55E-4CD8-92B7-7BE9A4135F00}" destId="{5F279CBD-43F9-4E64-BE26-469937040854}" srcOrd="1" destOrd="0" presId="urn:microsoft.com/office/officeart/2005/8/layout/hierarchy1"/>
    <dgm:cxn modelId="{E512A84A-DCA1-47C5-A2A6-6D9DF9599934}" type="presParOf" srcId="{9EE1C47E-A0E4-4527-82AB-23E9189724C6}" destId="{E0BC17CB-15D5-448E-8E23-F92D520D5A0D}" srcOrd="1" destOrd="0" presId="urn:microsoft.com/office/officeart/2005/8/layout/hierarchy1"/>
    <dgm:cxn modelId="{7BD6A857-A730-4D96-B897-5DE0AEFA0085}" type="presParOf" srcId="{F4AA83A5-8DD3-40C6-BC80-48DDFE20704B}" destId="{B608C15B-5117-49AF-B168-84FD77411078}" srcOrd="1" destOrd="0" presId="urn:microsoft.com/office/officeart/2005/8/layout/hierarchy1"/>
    <dgm:cxn modelId="{CE8F5BBB-926E-4E9B-88D6-0AFD73B41CF1}" type="presParOf" srcId="{B608C15B-5117-49AF-B168-84FD77411078}" destId="{985ED6D3-2A78-4B93-92CA-49B147E77287}" srcOrd="0" destOrd="0" presId="urn:microsoft.com/office/officeart/2005/8/layout/hierarchy1"/>
    <dgm:cxn modelId="{EAF5A1EF-2E3B-4D9C-9A21-899E968441B4}" type="presParOf" srcId="{985ED6D3-2A78-4B93-92CA-49B147E77287}" destId="{E8BFDECA-F71D-4356-A691-020AE6BB6B5D}" srcOrd="0" destOrd="0" presId="urn:microsoft.com/office/officeart/2005/8/layout/hierarchy1"/>
    <dgm:cxn modelId="{F6A66EB7-7DCD-4CE6-9428-0E53AEC5D80B}" type="presParOf" srcId="{985ED6D3-2A78-4B93-92CA-49B147E77287}" destId="{99917DA6-7C0B-46A7-8FA4-80134B0641B1}" srcOrd="1" destOrd="0" presId="urn:microsoft.com/office/officeart/2005/8/layout/hierarchy1"/>
    <dgm:cxn modelId="{9EF988CD-AA41-4AFC-A60A-2091F038BE04}" type="presParOf" srcId="{B608C15B-5117-49AF-B168-84FD77411078}" destId="{A0C2B6F5-74AA-4F4F-B1C3-D42EC848B34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6B8B01C-E4AC-4BFB-A267-045A1881837B}" type="doc">
      <dgm:prSet loTypeId="urn:microsoft.com/office/officeart/2005/8/layout/hierarchy1" loCatId="hierarchy" qsTypeId="urn:microsoft.com/office/officeart/2005/8/quickstyle/simple5" qsCatId="simple" csTypeId="urn:microsoft.com/office/officeart/2005/8/colors/accent1_1" csCatId="accent1" phldr="1"/>
      <dgm:spPr/>
      <dgm:t>
        <a:bodyPr/>
        <a:lstStyle/>
        <a:p>
          <a:endParaRPr lang="en-US"/>
        </a:p>
      </dgm:t>
    </dgm:pt>
    <dgm:pt modelId="{9DAC947E-3435-481B-85A9-1FAF7BE9D994}">
      <dgm:prSet/>
      <dgm:spPr/>
      <dgm:t>
        <a:bodyPr/>
        <a:lstStyle/>
        <a:p>
          <a:r>
            <a:rPr lang="en-US" b="1" u="sng" dirty="0">
              <a:latin typeface="Segoe UI Semilight" panose="020B0402040204020203" pitchFamily="34" charset="0"/>
              <a:cs typeface="Segoe UI Semilight" panose="020B0402040204020203" pitchFamily="34" charset="0"/>
            </a:rPr>
            <a:t>Problem Statement: </a:t>
          </a:r>
        </a:p>
        <a:p>
          <a:r>
            <a:rPr lang="en-US" dirty="0">
              <a:latin typeface="Segoe UI Semilight" panose="020B0402040204020203" pitchFamily="34" charset="0"/>
              <a:cs typeface="Segoe UI Semilight" panose="020B0402040204020203" pitchFamily="34" charset="0"/>
            </a:rPr>
            <a:t>When transactions match in amount, party, etc., but have discrepancies only in supplier reference numbers between the portal and the books, these potential mismatches can be flagged and manually reconciled.</a:t>
          </a:r>
        </a:p>
      </dgm:t>
    </dgm:pt>
    <dgm:pt modelId="{0CD7A3D3-B725-4CCB-9246-300DE435D8F6}" type="parTrans" cxnId="{05ADAF6A-6667-432D-82AA-906FECE5D402}">
      <dgm:prSet/>
      <dgm:spPr/>
      <dgm:t>
        <a:bodyPr/>
        <a:lstStyle/>
        <a:p>
          <a:endParaRPr lang="en-US"/>
        </a:p>
      </dgm:t>
    </dgm:pt>
    <dgm:pt modelId="{DBB8D779-01CA-4964-B4C3-7DB2A26B1F28}" type="sibTrans" cxnId="{05ADAF6A-6667-432D-82AA-906FECE5D402}">
      <dgm:prSet/>
      <dgm:spPr/>
      <dgm:t>
        <a:bodyPr/>
        <a:lstStyle/>
        <a:p>
          <a:endParaRPr lang="en-US"/>
        </a:p>
      </dgm:t>
    </dgm:pt>
    <dgm:pt modelId="{68E82755-C94F-4E94-8B44-12EA34732A0D}">
      <dgm:prSet/>
      <dgm:spPr/>
      <dgm:t>
        <a:bodyPr/>
        <a:lstStyle/>
        <a:p>
          <a:r>
            <a:rPr lang="en-US" b="1" u="sng" dirty="0">
              <a:latin typeface="Segoe UI Semilight" panose="020B0402040204020203" pitchFamily="34" charset="0"/>
              <a:cs typeface="Segoe UI Semilight" panose="020B0402040204020203" pitchFamily="34" charset="0"/>
            </a:rPr>
            <a:t>Resolution: </a:t>
          </a:r>
        </a:p>
        <a:p>
          <a:r>
            <a:rPr lang="en-US" dirty="0">
              <a:latin typeface="Segoe UI Semilight" panose="020B0402040204020203" pitchFamily="34" charset="0"/>
              <a:cs typeface="Segoe UI Semilight" panose="020B0402040204020203" pitchFamily="34" charset="0"/>
            </a:rPr>
            <a:t>Drill down on available on books &gt; Enable the potential mismatch feature, transactions will be categorized under Potential Matches (excluding the document number). The option to press </a:t>
          </a:r>
          <a:r>
            <a:rPr lang="en-US" dirty="0" err="1">
              <a:latin typeface="Segoe UI Semilight" panose="020B0402040204020203" pitchFamily="34" charset="0"/>
              <a:cs typeface="Segoe UI Semilight" panose="020B0402040204020203" pitchFamily="34" charset="0"/>
            </a:rPr>
            <a:t>Alt+W</a:t>
          </a:r>
          <a:r>
            <a:rPr lang="en-US" dirty="0">
              <a:latin typeface="Segoe UI Semilight" panose="020B0402040204020203" pitchFamily="34" charset="0"/>
              <a:cs typeface="Segoe UI Semilight" panose="020B0402040204020203" pitchFamily="34" charset="0"/>
            </a:rPr>
            <a:t> will allow the user to copy the document number and date, facilitating the updating and reconciliation of single or multiple transactions.</a:t>
          </a:r>
        </a:p>
      </dgm:t>
    </dgm:pt>
    <dgm:pt modelId="{D6C6A968-52C5-4333-8B13-D944DB5FA41F}" type="parTrans" cxnId="{DF13B668-E961-45CB-817C-FD8C13C4EE67}">
      <dgm:prSet/>
      <dgm:spPr/>
      <dgm:t>
        <a:bodyPr/>
        <a:lstStyle/>
        <a:p>
          <a:endParaRPr lang="en-US"/>
        </a:p>
      </dgm:t>
    </dgm:pt>
    <dgm:pt modelId="{886F0BD2-28E8-4290-9B23-1C455935AB1A}" type="sibTrans" cxnId="{DF13B668-E961-45CB-817C-FD8C13C4EE67}">
      <dgm:prSet/>
      <dgm:spPr/>
      <dgm:t>
        <a:bodyPr/>
        <a:lstStyle/>
        <a:p>
          <a:endParaRPr lang="en-US"/>
        </a:p>
      </dgm:t>
    </dgm:pt>
    <dgm:pt modelId="{F4AA83A5-8DD3-40C6-BC80-48DDFE20704B}" type="pres">
      <dgm:prSet presAssocID="{B6B8B01C-E4AC-4BFB-A267-045A1881837B}" presName="hierChild1" presStyleCnt="0">
        <dgm:presLayoutVars>
          <dgm:chPref val="1"/>
          <dgm:dir/>
          <dgm:animOne val="branch"/>
          <dgm:animLvl val="lvl"/>
          <dgm:resizeHandles/>
        </dgm:presLayoutVars>
      </dgm:prSet>
      <dgm:spPr/>
      <dgm:t>
        <a:bodyPr/>
        <a:lstStyle/>
        <a:p>
          <a:endParaRPr lang="en-US"/>
        </a:p>
      </dgm:t>
    </dgm:pt>
    <dgm:pt modelId="{9EE1C47E-A0E4-4527-82AB-23E9189724C6}" type="pres">
      <dgm:prSet presAssocID="{9DAC947E-3435-481B-85A9-1FAF7BE9D994}" presName="hierRoot1" presStyleCnt="0"/>
      <dgm:spPr/>
    </dgm:pt>
    <dgm:pt modelId="{32D6B7A5-A55E-4CD8-92B7-7BE9A4135F00}" type="pres">
      <dgm:prSet presAssocID="{9DAC947E-3435-481B-85A9-1FAF7BE9D994}" presName="composite" presStyleCnt="0"/>
      <dgm:spPr/>
    </dgm:pt>
    <dgm:pt modelId="{2DEA7110-8E31-43E7-8F7B-D394C975BF68}" type="pres">
      <dgm:prSet presAssocID="{9DAC947E-3435-481B-85A9-1FAF7BE9D994}" presName="background" presStyleLbl="node0" presStyleIdx="0" presStyleCnt="2"/>
      <dgm:spPr>
        <a:solidFill>
          <a:schemeClr val="accent2">
            <a:lumMod val="20000"/>
            <a:lumOff val="80000"/>
          </a:schemeClr>
        </a:solidFill>
      </dgm:spPr>
    </dgm:pt>
    <dgm:pt modelId="{5F279CBD-43F9-4E64-BE26-469937040854}" type="pres">
      <dgm:prSet presAssocID="{9DAC947E-3435-481B-85A9-1FAF7BE9D994}" presName="text" presStyleLbl="fgAcc0" presStyleIdx="0" presStyleCnt="2">
        <dgm:presLayoutVars>
          <dgm:chPref val="3"/>
        </dgm:presLayoutVars>
      </dgm:prSet>
      <dgm:spPr/>
      <dgm:t>
        <a:bodyPr/>
        <a:lstStyle/>
        <a:p>
          <a:endParaRPr lang="en-US"/>
        </a:p>
      </dgm:t>
    </dgm:pt>
    <dgm:pt modelId="{E0BC17CB-15D5-448E-8E23-F92D520D5A0D}" type="pres">
      <dgm:prSet presAssocID="{9DAC947E-3435-481B-85A9-1FAF7BE9D994}" presName="hierChild2" presStyleCnt="0"/>
      <dgm:spPr/>
    </dgm:pt>
    <dgm:pt modelId="{B608C15B-5117-49AF-B168-84FD77411078}" type="pres">
      <dgm:prSet presAssocID="{68E82755-C94F-4E94-8B44-12EA34732A0D}" presName="hierRoot1" presStyleCnt="0"/>
      <dgm:spPr/>
    </dgm:pt>
    <dgm:pt modelId="{985ED6D3-2A78-4B93-92CA-49B147E77287}" type="pres">
      <dgm:prSet presAssocID="{68E82755-C94F-4E94-8B44-12EA34732A0D}" presName="composite" presStyleCnt="0"/>
      <dgm:spPr/>
    </dgm:pt>
    <dgm:pt modelId="{E8BFDECA-F71D-4356-A691-020AE6BB6B5D}" type="pres">
      <dgm:prSet presAssocID="{68E82755-C94F-4E94-8B44-12EA34732A0D}" presName="background" presStyleLbl="node0" presStyleIdx="1" presStyleCnt="2"/>
      <dgm:spPr>
        <a:solidFill>
          <a:schemeClr val="accent2">
            <a:lumMod val="20000"/>
            <a:lumOff val="80000"/>
          </a:schemeClr>
        </a:solidFill>
      </dgm:spPr>
    </dgm:pt>
    <dgm:pt modelId="{99917DA6-7C0B-46A7-8FA4-80134B0641B1}" type="pres">
      <dgm:prSet presAssocID="{68E82755-C94F-4E94-8B44-12EA34732A0D}" presName="text" presStyleLbl="fgAcc0" presStyleIdx="1" presStyleCnt="2">
        <dgm:presLayoutVars>
          <dgm:chPref val="3"/>
        </dgm:presLayoutVars>
      </dgm:prSet>
      <dgm:spPr/>
      <dgm:t>
        <a:bodyPr/>
        <a:lstStyle/>
        <a:p>
          <a:endParaRPr lang="en-US"/>
        </a:p>
      </dgm:t>
    </dgm:pt>
    <dgm:pt modelId="{A0C2B6F5-74AA-4F4F-B1C3-D42EC848B34B}" type="pres">
      <dgm:prSet presAssocID="{68E82755-C94F-4E94-8B44-12EA34732A0D}" presName="hierChild2" presStyleCnt="0"/>
      <dgm:spPr/>
    </dgm:pt>
  </dgm:ptLst>
  <dgm:cxnLst>
    <dgm:cxn modelId="{05ADAF6A-6667-432D-82AA-906FECE5D402}" srcId="{B6B8B01C-E4AC-4BFB-A267-045A1881837B}" destId="{9DAC947E-3435-481B-85A9-1FAF7BE9D994}" srcOrd="0" destOrd="0" parTransId="{0CD7A3D3-B725-4CCB-9246-300DE435D8F6}" sibTransId="{DBB8D779-01CA-4964-B4C3-7DB2A26B1F28}"/>
    <dgm:cxn modelId="{DF13B668-E961-45CB-817C-FD8C13C4EE67}" srcId="{B6B8B01C-E4AC-4BFB-A267-045A1881837B}" destId="{68E82755-C94F-4E94-8B44-12EA34732A0D}" srcOrd="1" destOrd="0" parTransId="{D6C6A968-52C5-4333-8B13-D944DB5FA41F}" sibTransId="{886F0BD2-28E8-4290-9B23-1C455935AB1A}"/>
    <dgm:cxn modelId="{8C0DF0CF-46E6-404E-B0B4-1E08ACA96E55}" type="presOf" srcId="{B6B8B01C-E4AC-4BFB-A267-045A1881837B}" destId="{F4AA83A5-8DD3-40C6-BC80-48DDFE20704B}" srcOrd="0" destOrd="0" presId="urn:microsoft.com/office/officeart/2005/8/layout/hierarchy1"/>
    <dgm:cxn modelId="{C6ABD02D-304C-4620-9654-F0036D2544E8}" type="presOf" srcId="{68E82755-C94F-4E94-8B44-12EA34732A0D}" destId="{99917DA6-7C0B-46A7-8FA4-80134B0641B1}" srcOrd="0" destOrd="0" presId="urn:microsoft.com/office/officeart/2005/8/layout/hierarchy1"/>
    <dgm:cxn modelId="{AFBC772E-E901-408B-8DB3-B4F45F6C082B}" type="presOf" srcId="{9DAC947E-3435-481B-85A9-1FAF7BE9D994}" destId="{5F279CBD-43F9-4E64-BE26-469937040854}" srcOrd="0" destOrd="0" presId="urn:microsoft.com/office/officeart/2005/8/layout/hierarchy1"/>
    <dgm:cxn modelId="{90CAFBF0-5AE7-4CE8-B533-AFA6291BD6AA}" type="presParOf" srcId="{F4AA83A5-8DD3-40C6-BC80-48DDFE20704B}" destId="{9EE1C47E-A0E4-4527-82AB-23E9189724C6}" srcOrd="0" destOrd="0" presId="urn:microsoft.com/office/officeart/2005/8/layout/hierarchy1"/>
    <dgm:cxn modelId="{36E638DD-873C-4B2E-941F-FF131B76D4C6}" type="presParOf" srcId="{9EE1C47E-A0E4-4527-82AB-23E9189724C6}" destId="{32D6B7A5-A55E-4CD8-92B7-7BE9A4135F00}" srcOrd="0" destOrd="0" presId="urn:microsoft.com/office/officeart/2005/8/layout/hierarchy1"/>
    <dgm:cxn modelId="{48193A31-4CF0-42D4-BC45-E5E936694B21}" type="presParOf" srcId="{32D6B7A5-A55E-4CD8-92B7-7BE9A4135F00}" destId="{2DEA7110-8E31-43E7-8F7B-D394C975BF68}" srcOrd="0" destOrd="0" presId="urn:microsoft.com/office/officeart/2005/8/layout/hierarchy1"/>
    <dgm:cxn modelId="{E2840A4A-48C5-4E18-ADE0-EA967C6BDC57}" type="presParOf" srcId="{32D6B7A5-A55E-4CD8-92B7-7BE9A4135F00}" destId="{5F279CBD-43F9-4E64-BE26-469937040854}" srcOrd="1" destOrd="0" presId="urn:microsoft.com/office/officeart/2005/8/layout/hierarchy1"/>
    <dgm:cxn modelId="{E512A84A-DCA1-47C5-A2A6-6D9DF9599934}" type="presParOf" srcId="{9EE1C47E-A0E4-4527-82AB-23E9189724C6}" destId="{E0BC17CB-15D5-448E-8E23-F92D520D5A0D}" srcOrd="1" destOrd="0" presId="urn:microsoft.com/office/officeart/2005/8/layout/hierarchy1"/>
    <dgm:cxn modelId="{7BD6A857-A730-4D96-B897-5DE0AEFA0085}" type="presParOf" srcId="{F4AA83A5-8DD3-40C6-BC80-48DDFE20704B}" destId="{B608C15B-5117-49AF-B168-84FD77411078}" srcOrd="1" destOrd="0" presId="urn:microsoft.com/office/officeart/2005/8/layout/hierarchy1"/>
    <dgm:cxn modelId="{CE8F5BBB-926E-4E9B-88D6-0AFD73B41CF1}" type="presParOf" srcId="{B608C15B-5117-49AF-B168-84FD77411078}" destId="{985ED6D3-2A78-4B93-92CA-49B147E77287}" srcOrd="0" destOrd="0" presId="urn:microsoft.com/office/officeart/2005/8/layout/hierarchy1"/>
    <dgm:cxn modelId="{EAF5A1EF-2E3B-4D9C-9A21-899E968441B4}" type="presParOf" srcId="{985ED6D3-2A78-4B93-92CA-49B147E77287}" destId="{E8BFDECA-F71D-4356-A691-020AE6BB6B5D}" srcOrd="0" destOrd="0" presId="urn:microsoft.com/office/officeart/2005/8/layout/hierarchy1"/>
    <dgm:cxn modelId="{F6A66EB7-7DCD-4CE6-9428-0E53AEC5D80B}" type="presParOf" srcId="{985ED6D3-2A78-4B93-92CA-49B147E77287}" destId="{99917DA6-7C0B-46A7-8FA4-80134B0641B1}" srcOrd="1" destOrd="0" presId="urn:microsoft.com/office/officeart/2005/8/layout/hierarchy1"/>
    <dgm:cxn modelId="{9EF988CD-AA41-4AFC-A60A-2091F038BE04}" type="presParOf" srcId="{B608C15B-5117-49AF-B168-84FD77411078}" destId="{A0C2B6F5-74AA-4F4F-B1C3-D42EC848B34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90C6270-156D-4BA5-8B5A-CC438CFDBEA0}"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IN"/>
        </a:p>
      </dgm:t>
    </dgm:pt>
    <dgm:pt modelId="{E55A5FCC-C80C-4A51-A0F7-D8A0C40A3231}">
      <dgm:prSet phldrT="[Text]"/>
      <dgm:spPr/>
      <dgm:t>
        <a:bodyPr/>
        <a:lstStyle/>
        <a:p>
          <a:r>
            <a:rPr lang="en-US" dirty="0" err="1"/>
            <a:t>Alt+Z</a:t>
          </a:r>
          <a:r>
            <a:rPr lang="en-US" dirty="0"/>
            <a:t>: Exchange&gt; Download GST Returns</a:t>
          </a:r>
          <a:endParaRPr lang="en-IN" dirty="0"/>
        </a:p>
      </dgm:t>
    </dgm:pt>
    <dgm:pt modelId="{5F47CC1F-809A-468C-9EC0-6EA57B5E8B09}" type="parTrans" cxnId="{11E71DB2-915D-45C8-A63A-ECD20D8DFC2F}">
      <dgm:prSet/>
      <dgm:spPr/>
      <dgm:t>
        <a:bodyPr/>
        <a:lstStyle/>
        <a:p>
          <a:endParaRPr lang="en-IN"/>
        </a:p>
      </dgm:t>
    </dgm:pt>
    <dgm:pt modelId="{16CEB7C1-BE98-4359-9451-7ADB9AF4C7AF}" type="sibTrans" cxnId="{11E71DB2-915D-45C8-A63A-ECD20D8DFC2F}">
      <dgm:prSet/>
      <dgm:spPr/>
      <dgm:t>
        <a:bodyPr/>
        <a:lstStyle/>
        <a:p>
          <a:endParaRPr lang="en-IN"/>
        </a:p>
      </dgm:t>
    </dgm:pt>
    <dgm:pt modelId="{7F9A1814-20C0-4813-B371-8B6DB994B74B}">
      <dgm:prSet phldrT="[Text]"/>
      <dgm:spPr/>
      <dgm:t>
        <a:bodyPr/>
        <a:lstStyle/>
        <a:p>
          <a:r>
            <a:rPr lang="en-US" dirty="0"/>
            <a:t>C:Configure &gt; select required Return Type and Return Period to download (Multi selection is also allowed)</a:t>
          </a:r>
          <a:endParaRPr lang="en-IN" dirty="0"/>
        </a:p>
      </dgm:t>
    </dgm:pt>
    <dgm:pt modelId="{947470A3-CE0E-4515-990F-7F6565A3EE5D}" type="parTrans" cxnId="{5290BFCB-465C-4EE6-BB30-F23B497DBB59}">
      <dgm:prSet/>
      <dgm:spPr/>
      <dgm:t>
        <a:bodyPr/>
        <a:lstStyle/>
        <a:p>
          <a:endParaRPr lang="en-IN"/>
        </a:p>
      </dgm:t>
    </dgm:pt>
    <dgm:pt modelId="{99F302BD-7D70-48A2-9F41-5BA1D4E40E7E}" type="sibTrans" cxnId="{5290BFCB-465C-4EE6-BB30-F23B497DBB59}">
      <dgm:prSet/>
      <dgm:spPr/>
      <dgm:t>
        <a:bodyPr/>
        <a:lstStyle/>
        <a:p>
          <a:endParaRPr lang="en-IN"/>
        </a:p>
      </dgm:t>
    </dgm:pt>
    <dgm:pt modelId="{D7808527-AD1D-48CF-BECA-62C48A32C165}">
      <dgm:prSet phldrT="[Text]"/>
      <dgm:spPr/>
      <dgm:t>
        <a:bodyPr/>
        <a:lstStyle/>
        <a:p>
          <a:r>
            <a:rPr lang="en-US" dirty="0"/>
            <a:t>Download preview will be shown with selected option to download the same</a:t>
          </a:r>
          <a:endParaRPr lang="en-IN" dirty="0"/>
        </a:p>
      </dgm:t>
    </dgm:pt>
    <dgm:pt modelId="{9ACF6B68-8B8E-48A4-8594-6181F8446C24}" type="parTrans" cxnId="{F94C2F9C-D6F0-4DDD-8B7D-CA64883179DD}">
      <dgm:prSet/>
      <dgm:spPr/>
      <dgm:t>
        <a:bodyPr/>
        <a:lstStyle/>
        <a:p>
          <a:endParaRPr lang="en-IN"/>
        </a:p>
      </dgm:t>
    </dgm:pt>
    <dgm:pt modelId="{E9479FD2-254A-48A0-977B-AE133DB3D47D}" type="sibTrans" cxnId="{F94C2F9C-D6F0-4DDD-8B7D-CA64883179DD}">
      <dgm:prSet/>
      <dgm:spPr/>
      <dgm:t>
        <a:bodyPr/>
        <a:lstStyle/>
        <a:p>
          <a:endParaRPr lang="en-IN"/>
        </a:p>
      </dgm:t>
    </dgm:pt>
    <dgm:pt modelId="{0A0653BB-335F-472C-9CD5-AAD899ACA17A}" type="pres">
      <dgm:prSet presAssocID="{890C6270-156D-4BA5-8B5A-CC438CFDBEA0}" presName="rootnode" presStyleCnt="0">
        <dgm:presLayoutVars>
          <dgm:chMax/>
          <dgm:chPref/>
          <dgm:dir/>
          <dgm:animLvl val="lvl"/>
        </dgm:presLayoutVars>
      </dgm:prSet>
      <dgm:spPr/>
      <dgm:t>
        <a:bodyPr/>
        <a:lstStyle/>
        <a:p>
          <a:endParaRPr lang="en-US"/>
        </a:p>
      </dgm:t>
    </dgm:pt>
    <dgm:pt modelId="{47C1B65A-A194-49AB-BC6D-54CC279793E3}" type="pres">
      <dgm:prSet presAssocID="{E55A5FCC-C80C-4A51-A0F7-D8A0C40A3231}" presName="composite" presStyleCnt="0"/>
      <dgm:spPr/>
    </dgm:pt>
    <dgm:pt modelId="{90047E01-B04A-4E33-9A52-A6D3CA6825E8}" type="pres">
      <dgm:prSet presAssocID="{E55A5FCC-C80C-4A51-A0F7-D8A0C40A3231}" presName="LShape" presStyleLbl="alignNode1" presStyleIdx="0" presStyleCnt="5"/>
      <dgm:spPr/>
    </dgm:pt>
    <dgm:pt modelId="{898566B1-777F-475C-A7F2-53F356E2FC38}" type="pres">
      <dgm:prSet presAssocID="{E55A5FCC-C80C-4A51-A0F7-D8A0C40A3231}" presName="ParentText" presStyleLbl="revTx" presStyleIdx="0" presStyleCnt="3">
        <dgm:presLayoutVars>
          <dgm:chMax val="0"/>
          <dgm:chPref val="0"/>
          <dgm:bulletEnabled val="1"/>
        </dgm:presLayoutVars>
      </dgm:prSet>
      <dgm:spPr/>
      <dgm:t>
        <a:bodyPr/>
        <a:lstStyle/>
        <a:p>
          <a:endParaRPr lang="en-US"/>
        </a:p>
      </dgm:t>
    </dgm:pt>
    <dgm:pt modelId="{86D4A974-CA41-4E67-AEE7-B6B8F4E7B6FE}" type="pres">
      <dgm:prSet presAssocID="{E55A5FCC-C80C-4A51-A0F7-D8A0C40A3231}" presName="Triangle" presStyleLbl="alignNode1" presStyleIdx="1" presStyleCnt="5"/>
      <dgm:spPr/>
    </dgm:pt>
    <dgm:pt modelId="{80152CCF-6458-4BC1-98EC-115DBE74C642}" type="pres">
      <dgm:prSet presAssocID="{16CEB7C1-BE98-4359-9451-7ADB9AF4C7AF}" presName="sibTrans" presStyleCnt="0"/>
      <dgm:spPr/>
    </dgm:pt>
    <dgm:pt modelId="{8146D5A2-0041-4BCF-8055-96D1460B7408}" type="pres">
      <dgm:prSet presAssocID="{16CEB7C1-BE98-4359-9451-7ADB9AF4C7AF}" presName="space" presStyleCnt="0"/>
      <dgm:spPr/>
    </dgm:pt>
    <dgm:pt modelId="{B04B1398-8638-4DE7-94A8-7F18EC3BD449}" type="pres">
      <dgm:prSet presAssocID="{7F9A1814-20C0-4813-B371-8B6DB994B74B}" presName="composite" presStyleCnt="0"/>
      <dgm:spPr/>
    </dgm:pt>
    <dgm:pt modelId="{B112F777-F706-415C-8962-C7E68A176DB2}" type="pres">
      <dgm:prSet presAssocID="{7F9A1814-20C0-4813-B371-8B6DB994B74B}" presName="LShape" presStyleLbl="alignNode1" presStyleIdx="2" presStyleCnt="5"/>
      <dgm:spPr/>
    </dgm:pt>
    <dgm:pt modelId="{93DA7876-4AFA-4960-AFB2-9D9B54BE0BF9}" type="pres">
      <dgm:prSet presAssocID="{7F9A1814-20C0-4813-B371-8B6DB994B74B}" presName="ParentText" presStyleLbl="revTx" presStyleIdx="1" presStyleCnt="3">
        <dgm:presLayoutVars>
          <dgm:chMax val="0"/>
          <dgm:chPref val="0"/>
          <dgm:bulletEnabled val="1"/>
        </dgm:presLayoutVars>
      </dgm:prSet>
      <dgm:spPr/>
      <dgm:t>
        <a:bodyPr/>
        <a:lstStyle/>
        <a:p>
          <a:endParaRPr lang="en-US"/>
        </a:p>
      </dgm:t>
    </dgm:pt>
    <dgm:pt modelId="{2159544C-A40C-4458-A3D6-F37002814BE0}" type="pres">
      <dgm:prSet presAssocID="{7F9A1814-20C0-4813-B371-8B6DB994B74B}" presName="Triangle" presStyleLbl="alignNode1" presStyleIdx="3" presStyleCnt="5"/>
      <dgm:spPr/>
    </dgm:pt>
    <dgm:pt modelId="{3D0A3578-4174-4B1B-B755-7BDCB52D47B1}" type="pres">
      <dgm:prSet presAssocID="{99F302BD-7D70-48A2-9F41-5BA1D4E40E7E}" presName="sibTrans" presStyleCnt="0"/>
      <dgm:spPr/>
    </dgm:pt>
    <dgm:pt modelId="{C7D17124-CDFD-4A87-83B5-82E45F6749D9}" type="pres">
      <dgm:prSet presAssocID="{99F302BD-7D70-48A2-9F41-5BA1D4E40E7E}" presName="space" presStyleCnt="0"/>
      <dgm:spPr/>
    </dgm:pt>
    <dgm:pt modelId="{86F2C8C1-E949-4D70-978C-C184EFFF7D94}" type="pres">
      <dgm:prSet presAssocID="{D7808527-AD1D-48CF-BECA-62C48A32C165}" presName="composite" presStyleCnt="0"/>
      <dgm:spPr/>
    </dgm:pt>
    <dgm:pt modelId="{14A966C1-B66A-4942-91AA-4B8A5321B7FD}" type="pres">
      <dgm:prSet presAssocID="{D7808527-AD1D-48CF-BECA-62C48A32C165}" presName="LShape" presStyleLbl="alignNode1" presStyleIdx="4" presStyleCnt="5"/>
      <dgm:spPr/>
    </dgm:pt>
    <dgm:pt modelId="{A8B4E143-013C-4027-AA1E-AAFFB232374A}" type="pres">
      <dgm:prSet presAssocID="{D7808527-AD1D-48CF-BECA-62C48A32C165}" presName="ParentText" presStyleLbl="revTx" presStyleIdx="2" presStyleCnt="3">
        <dgm:presLayoutVars>
          <dgm:chMax val="0"/>
          <dgm:chPref val="0"/>
          <dgm:bulletEnabled val="1"/>
        </dgm:presLayoutVars>
      </dgm:prSet>
      <dgm:spPr/>
      <dgm:t>
        <a:bodyPr/>
        <a:lstStyle/>
        <a:p>
          <a:endParaRPr lang="en-US"/>
        </a:p>
      </dgm:t>
    </dgm:pt>
  </dgm:ptLst>
  <dgm:cxnLst>
    <dgm:cxn modelId="{27C2D78D-5C3B-481E-8FCB-E33B0D4F26E5}" type="presOf" srcId="{890C6270-156D-4BA5-8B5A-CC438CFDBEA0}" destId="{0A0653BB-335F-472C-9CD5-AAD899ACA17A}" srcOrd="0" destOrd="0" presId="urn:microsoft.com/office/officeart/2009/3/layout/StepUpProcess"/>
    <dgm:cxn modelId="{11E71DB2-915D-45C8-A63A-ECD20D8DFC2F}" srcId="{890C6270-156D-4BA5-8B5A-CC438CFDBEA0}" destId="{E55A5FCC-C80C-4A51-A0F7-D8A0C40A3231}" srcOrd="0" destOrd="0" parTransId="{5F47CC1F-809A-468C-9EC0-6EA57B5E8B09}" sibTransId="{16CEB7C1-BE98-4359-9451-7ADB9AF4C7AF}"/>
    <dgm:cxn modelId="{F94C2F9C-D6F0-4DDD-8B7D-CA64883179DD}" srcId="{890C6270-156D-4BA5-8B5A-CC438CFDBEA0}" destId="{D7808527-AD1D-48CF-BECA-62C48A32C165}" srcOrd="2" destOrd="0" parTransId="{9ACF6B68-8B8E-48A4-8594-6181F8446C24}" sibTransId="{E9479FD2-254A-48A0-977B-AE133DB3D47D}"/>
    <dgm:cxn modelId="{EC131D75-8E4A-438B-BA21-E3B44BC7C02A}" type="presOf" srcId="{7F9A1814-20C0-4813-B371-8B6DB994B74B}" destId="{93DA7876-4AFA-4960-AFB2-9D9B54BE0BF9}" srcOrd="0" destOrd="0" presId="urn:microsoft.com/office/officeart/2009/3/layout/StepUpProcess"/>
    <dgm:cxn modelId="{953076B2-9A23-4971-A45D-82A45D1C1DA0}" type="presOf" srcId="{D7808527-AD1D-48CF-BECA-62C48A32C165}" destId="{A8B4E143-013C-4027-AA1E-AAFFB232374A}" srcOrd="0" destOrd="0" presId="urn:microsoft.com/office/officeart/2009/3/layout/StepUpProcess"/>
    <dgm:cxn modelId="{07CB8AEA-6C27-4BB7-BCAC-CC2D656CC9A4}" type="presOf" srcId="{E55A5FCC-C80C-4A51-A0F7-D8A0C40A3231}" destId="{898566B1-777F-475C-A7F2-53F356E2FC38}" srcOrd="0" destOrd="0" presId="urn:microsoft.com/office/officeart/2009/3/layout/StepUpProcess"/>
    <dgm:cxn modelId="{5290BFCB-465C-4EE6-BB30-F23B497DBB59}" srcId="{890C6270-156D-4BA5-8B5A-CC438CFDBEA0}" destId="{7F9A1814-20C0-4813-B371-8B6DB994B74B}" srcOrd="1" destOrd="0" parTransId="{947470A3-CE0E-4515-990F-7F6565A3EE5D}" sibTransId="{99F302BD-7D70-48A2-9F41-5BA1D4E40E7E}"/>
    <dgm:cxn modelId="{1F16C237-3D90-4C22-9758-99701A0C030D}" type="presParOf" srcId="{0A0653BB-335F-472C-9CD5-AAD899ACA17A}" destId="{47C1B65A-A194-49AB-BC6D-54CC279793E3}" srcOrd="0" destOrd="0" presId="urn:microsoft.com/office/officeart/2009/3/layout/StepUpProcess"/>
    <dgm:cxn modelId="{F57CA159-D674-47DF-A754-588E29D4183C}" type="presParOf" srcId="{47C1B65A-A194-49AB-BC6D-54CC279793E3}" destId="{90047E01-B04A-4E33-9A52-A6D3CA6825E8}" srcOrd="0" destOrd="0" presId="urn:microsoft.com/office/officeart/2009/3/layout/StepUpProcess"/>
    <dgm:cxn modelId="{838B4BA4-9F92-49A8-9FFB-61F907EB47AC}" type="presParOf" srcId="{47C1B65A-A194-49AB-BC6D-54CC279793E3}" destId="{898566B1-777F-475C-A7F2-53F356E2FC38}" srcOrd="1" destOrd="0" presId="urn:microsoft.com/office/officeart/2009/3/layout/StepUpProcess"/>
    <dgm:cxn modelId="{80B09EDD-DBC5-4396-83A7-7E2DDBBEC056}" type="presParOf" srcId="{47C1B65A-A194-49AB-BC6D-54CC279793E3}" destId="{86D4A974-CA41-4E67-AEE7-B6B8F4E7B6FE}" srcOrd="2" destOrd="0" presId="urn:microsoft.com/office/officeart/2009/3/layout/StepUpProcess"/>
    <dgm:cxn modelId="{1C5A530D-E716-49AF-8E70-CDAD2D7538D3}" type="presParOf" srcId="{0A0653BB-335F-472C-9CD5-AAD899ACA17A}" destId="{80152CCF-6458-4BC1-98EC-115DBE74C642}" srcOrd="1" destOrd="0" presId="urn:microsoft.com/office/officeart/2009/3/layout/StepUpProcess"/>
    <dgm:cxn modelId="{11D0F504-1D97-4BC8-B022-6522DD804918}" type="presParOf" srcId="{80152CCF-6458-4BC1-98EC-115DBE74C642}" destId="{8146D5A2-0041-4BCF-8055-96D1460B7408}" srcOrd="0" destOrd="0" presId="urn:microsoft.com/office/officeart/2009/3/layout/StepUpProcess"/>
    <dgm:cxn modelId="{DF6854A1-088F-4E65-AEFF-230A3EE06D0C}" type="presParOf" srcId="{0A0653BB-335F-472C-9CD5-AAD899ACA17A}" destId="{B04B1398-8638-4DE7-94A8-7F18EC3BD449}" srcOrd="2" destOrd="0" presId="urn:microsoft.com/office/officeart/2009/3/layout/StepUpProcess"/>
    <dgm:cxn modelId="{B2D296D6-BD42-4B9A-911E-C8969403601E}" type="presParOf" srcId="{B04B1398-8638-4DE7-94A8-7F18EC3BD449}" destId="{B112F777-F706-415C-8962-C7E68A176DB2}" srcOrd="0" destOrd="0" presId="urn:microsoft.com/office/officeart/2009/3/layout/StepUpProcess"/>
    <dgm:cxn modelId="{6E49DA7F-676D-4948-ADF6-F7A0DC80B7AD}" type="presParOf" srcId="{B04B1398-8638-4DE7-94A8-7F18EC3BD449}" destId="{93DA7876-4AFA-4960-AFB2-9D9B54BE0BF9}" srcOrd="1" destOrd="0" presId="urn:microsoft.com/office/officeart/2009/3/layout/StepUpProcess"/>
    <dgm:cxn modelId="{9BB9AE77-EFD9-4DE5-A7FE-045C09E2C68D}" type="presParOf" srcId="{B04B1398-8638-4DE7-94A8-7F18EC3BD449}" destId="{2159544C-A40C-4458-A3D6-F37002814BE0}" srcOrd="2" destOrd="0" presId="urn:microsoft.com/office/officeart/2009/3/layout/StepUpProcess"/>
    <dgm:cxn modelId="{BFEBE4CE-21C7-4CB5-B4F1-E380BA80E229}" type="presParOf" srcId="{0A0653BB-335F-472C-9CD5-AAD899ACA17A}" destId="{3D0A3578-4174-4B1B-B755-7BDCB52D47B1}" srcOrd="3" destOrd="0" presId="urn:microsoft.com/office/officeart/2009/3/layout/StepUpProcess"/>
    <dgm:cxn modelId="{EAF6BD32-82DD-4CFC-A0CF-6C22C0A2A533}" type="presParOf" srcId="{3D0A3578-4174-4B1B-B755-7BDCB52D47B1}" destId="{C7D17124-CDFD-4A87-83B5-82E45F6749D9}" srcOrd="0" destOrd="0" presId="urn:microsoft.com/office/officeart/2009/3/layout/StepUpProcess"/>
    <dgm:cxn modelId="{33D727D3-DE6B-4066-91ED-C955AD8385E3}" type="presParOf" srcId="{0A0653BB-335F-472C-9CD5-AAD899ACA17A}" destId="{86F2C8C1-E949-4D70-978C-C184EFFF7D94}" srcOrd="4" destOrd="0" presId="urn:microsoft.com/office/officeart/2009/3/layout/StepUpProcess"/>
    <dgm:cxn modelId="{13D020B6-A476-4E68-AB88-2EE32C15EE19}" type="presParOf" srcId="{86F2C8C1-E949-4D70-978C-C184EFFF7D94}" destId="{14A966C1-B66A-4942-91AA-4B8A5321B7FD}" srcOrd="0" destOrd="0" presId="urn:microsoft.com/office/officeart/2009/3/layout/StepUpProcess"/>
    <dgm:cxn modelId="{1A24A44A-04D4-424F-B06A-49C081961D72}" type="presParOf" srcId="{86F2C8C1-E949-4D70-978C-C184EFFF7D94}" destId="{A8B4E143-013C-4027-AA1E-AAFFB232374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C7DA460-74DC-40CC-8E04-EE23F48FF990}" type="doc">
      <dgm:prSet loTypeId="urn:microsoft.com/office/officeart/2005/8/layout/default" loCatId="list" qsTypeId="urn:microsoft.com/office/officeart/2005/8/quickstyle/simple1" qsCatId="simple" csTypeId="urn:microsoft.com/office/officeart/2005/8/colors/accent5_5" csCatId="accent5" phldr="1"/>
      <dgm:spPr/>
    </dgm:pt>
    <dgm:pt modelId="{653CE93A-394D-42A5-BA3A-5FFDF7AB2563}">
      <dgm:prSet phldrT="[Text]"/>
      <dgm:spPr/>
      <dgm:t>
        <a:bodyPr/>
        <a:lstStyle/>
        <a:p>
          <a:r>
            <a:rPr lang="en-US">
              <a:latin typeface="Segoe UI Semilight" panose="020B0402040204020203" pitchFamily="34" charset="0"/>
              <a:cs typeface="Segoe UI Semilight" panose="020B0402040204020203" pitchFamily="34" charset="0"/>
            </a:rPr>
            <a:t>Enable F12:Show ITC at Risk &amp; Balance amount with GST Status </a:t>
          </a:r>
          <a:endParaRPr lang="en-IN">
            <a:latin typeface="Segoe UI Semilight" panose="020B0402040204020203" pitchFamily="34" charset="0"/>
            <a:cs typeface="Segoe UI Semilight" panose="020B0402040204020203" pitchFamily="34" charset="0"/>
          </a:endParaRPr>
        </a:p>
      </dgm:t>
    </dgm:pt>
    <dgm:pt modelId="{11C16FE6-D9D8-4B46-9D7E-38B761311A12}" type="parTrans" cxnId="{C3165840-6302-4733-8F93-160DF3CE5938}">
      <dgm:prSet/>
      <dgm:spPr/>
      <dgm:t>
        <a:bodyPr/>
        <a:lstStyle/>
        <a:p>
          <a:endParaRPr lang="en-IN"/>
        </a:p>
      </dgm:t>
    </dgm:pt>
    <dgm:pt modelId="{FC28CC4B-6A6E-4F37-9DEF-2DE56D8C1A5C}" type="sibTrans" cxnId="{C3165840-6302-4733-8F93-160DF3CE5938}">
      <dgm:prSet/>
      <dgm:spPr/>
      <dgm:t>
        <a:bodyPr/>
        <a:lstStyle/>
        <a:p>
          <a:endParaRPr lang="en-IN"/>
        </a:p>
      </dgm:t>
    </dgm:pt>
    <dgm:pt modelId="{03C4238E-E64A-4B57-9114-6CCD6642B3EF}">
      <dgm:prSet phldrT="[Text]"/>
      <dgm:spPr/>
      <dgm:t>
        <a:bodyPr/>
        <a:lstStyle/>
        <a:p>
          <a:r>
            <a:rPr lang="en-US" dirty="0">
              <a:latin typeface="Segoe UI Semilight" panose="020B0402040204020203" pitchFamily="34" charset="0"/>
              <a:cs typeface="Segoe UI Semilight" panose="020B0402040204020203" pitchFamily="34" charset="0"/>
            </a:rPr>
            <a:t>It shows Diff in Tax (ITC at Risk) –at each transaction level or total level, deduct </a:t>
          </a:r>
          <a:r>
            <a:rPr lang="ar-SA" dirty="0">
              <a:latin typeface="Segoe UI Semilight" panose="020B0402040204020203" pitchFamily="34" charset="0"/>
              <a:cs typeface="Segoe UI Semilight" panose="020B0402040204020203" pitchFamily="34" charset="0"/>
            </a:rPr>
            <a:t>the </a:t>
          </a:r>
          <a:r>
            <a:rPr lang="en-US" dirty="0">
              <a:latin typeface="Segoe UI Semilight" panose="020B0402040204020203" pitchFamily="34" charset="0"/>
              <a:cs typeface="Segoe UI Semilight" panose="020B0402040204020203" pitchFamily="34" charset="0"/>
            </a:rPr>
            <a:t>risk amount and </a:t>
          </a:r>
          <a:r>
            <a:rPr lang="ar-SA" dirty="0">
              <a:latin typeface="Segoe UI Semilight" panose="020B0402040204020203" pitchFamily="34" charset="0"/>
              <a:cs typeface="Segoe UI Semilight" panose="020B0402040204020203" pitchFamily="34" charset="0"/>
            </a:rPr>
            <a:t>the </a:t>
          </a:r>
          <a:r>
            <a:rPr lang="en-US" dirty="0">
              <a:latin typeface="Segoe UI Semilight" panose="020B0402040204020203" pitchFamily="34" charset="0"/>
              <a:cs typeface="Segoe UI Semilight" panose="020B0402040204020203" pitchFamily="34" charset="0"/>
            </a:rPr>
            <a:t>balance can be paid</a:t>
          </a:r>
          <a:endParaRPr lang="en-IN" dirty="0">
            <a:latin typeface="Segoe UI Semilight" panose="020B0402040204020203" pitchFamily="34" charset="0"/>
            <a:cs typeface="Segoe UI Semilight" panose="020B0402040204020203" pitchFamily="34" charset="0"/>
          </a:endParaRPr>
        </a:p>
      </dgm:t>
    </dgm:pt>
    <dgm:pt modelId="{33C361A3-7A49-4E0C-B735-85C0597EA545}" type="parTrans" cxnId="{08BA29E3-ED15-4981-9E6D-FBA8CA936023}">
      <dgm:prSet/>
      <dgm:spPr/>
      <dgm:t>
        <a:bodyPr/>
        <a:lstStyle/>
        <a:p>
          <a:endParaRPr lang="en-IN"/>
        </a:p>
      </dgm:t>
    </dgm:pt>
    <dgm:pt modelId="{2B95E9DC-7A2A-4155-B0FE-DF8149AB188C}" type="sibTrans" cxnId="{08BA29E3-ED15-4981-9E6D-FBA8CA936023}">
      <dgm:prSet/>
      <dgm:spPr/>
      <dgm:t>
        <a:bodyPr/>
        <a:lstStyle/>
        <a:p>
          <a:endParaRPr lang="en-IN"/>
        </a:p>
      </dgm:t>
    </dgm:pt>
    <dgm:pt modelId="{B0B471CB-72B0-43DB-8E5A-521CB0569853}">
      <dgm:prSet phldrT="[Text]"/>
      <dgm:spPr/>
      <dgm:t>
        <a:bodyPr/>
        <a:lstStyle/>
        <a:p>
          <a:r>
            <a:rPr lang="en-US" dirty="0">
              <a:latin typeface="Segoe UI Semilight" panose="020B0402040204020203" pitchFamily="34" charset="0"/>
              <a:cs typeface="Segoe UI Semilight" panose="020B0402040204020203" pitchFamily="34" charset="0"/>
            </a:rPr>
            <a:t>Status whether Mismatch, available in books or reconciled, helps to know status of transaction</a:t>
          </a:r>
          <a:endParaRPr lang="en-IN" dirty="0">
            <a:latin typeface="Segoe UI Semilight" panose="020B0402040204020203" pitchFamily="34" charset="0"/>
            <a:cs typeface="Segoe UI Semilight" panose="020B0402040204020203" pitchFamily="34" charset="0"/>
          </a:endParaRPr>
        </a:p>
      </dgm:t>
    </dgm:pt>
    <dgm:pt modelId="{A32D4570-3011-4ECF-A8E9-8F54DFBF5CC4}" type="parTrans" cxnId="{442B86BF-7169-447E-8838-0B609344A95E}">
      <dgm:prSet/>
      <dgm:spPr/>
      <dgm:t>
        <a:bodyPr/>
        <a:lstStyle/>
        <a:p>
          <a:endParaRPr lang="en-IN"/>
        </a:p>
      </dgm:t>
    </dgm:pt>
    <dgm:pt modelId="{A5722834-ACCC-480D-B018-85CB35C4A843}" type="sibTrans" cxnId="{442B86BF-7169-447E-8838-0B609344A95E}">
      <dgm:prSet/>
      <dgm:spPr/>
      <dgm:t>
        <a:bodyPr/>
        <a:lstStyle/>
        <a:p>
          <a:endParaRPr lang="en-IN"/>
        </a:p>
      </dgm:t>
    </dgm:pt>
    <dgm:pt modelId="{CAD458D4-5EFD-44D1-B126-551777541DFC}">
      <dgm:prSet phldrT="[Text]"/>
      <dgm:spPr/>
      <dgm:t>
        <a:bodyPr/>
        <a:lstStyle/>
        <a:p>
          <a:r>
            <a:rPr lang="en-US" dirty="0">
              <a:latin typeface="Segoe UI Semilight" panose="020B0402040204020203" pitchFamily="34" charset="0"/>
              <a:cs typeface="Segoe UI Semilight" panose="020B0402040204020203" pitchFamily="34" charset="0"/>
            </a:rPr>
            <a:t>F7: GST Info &gt; shows how the ITC at Risk is been calculated &amp; </a:t>
          </a:r>
        </a:p>
        <a:p>
          <a:r>
            <a:rPr lang="en-US" dirty="0">
              <a:latin typeface="Segoe UI Semilight" panose="020B0402040204020203" pitchFamily="34" charset="0"/>
              <a:cs typeface="Segoe UI Semilight" panose="020B0402040204020203" pitchFamily="34" charset="0"/>
            </a:rPr>
            <a:t>Alt+R GST portal view &amp;</a:t>
          </a:r>
        </a:p>
        <a:p>
          <a:r>
            <a:rPr lang="en-US" dirty="0">
              <a:latin typeface="Segoe UI Semilight" panose="020B0402040204020203" pitchFamily="34" charset="0"/>
              <a:cs typeface="Segoe UI Semilight" panose="020B0402040204020203" pitchFamily="34" charset="0"/>
            </a:rPr>
            <a:t>Ledger Wise</a:t>
          </a:r>
        </a:p>
        <a:p>
          <a:endParaRPr lang="en-IN" dirty="0">
            <a:latin typeface="Segoe UI Semilight" panose="020B0402040204020203" pitchFamily="34" charset="0"/>
            <a:cs typeface="Segoe UI Semilight" panose="020B0402040204020203" pitchFamily="34" charset="0"/>
          </a:endParaRPr>
        </a:p>
      </dgm:t>
    </dgm:pt>
    <dgm:pt modelId="{E711804C-CA46-492F-8700-69F5DDD91836}" type="parTrans" cxnId="{07460375-3AB6-4661-8003-085855938BDE}">
      <dgm:prSet/>
      <dgm:spPr/>
      <dgm:t>
        <a:bodyPr/>
        <a:lstStyle/>
        <a:p>
          <a:endParaRPr lang="en-IN"/>
        </a:p>
      </dgm:t>
    </dgm:pt>
    <dgm:pt modelId="{C6EAEFF2-ACC6-448F-8B66-CDB6A6657743}" type="sibTrans" cxnId="{07460375-3AB6-4661-8003-085855938BDE}">
      <dgm:prSet/>
      <dgm:spPr/>
      <dgm:t>
        <a:bodyPr/>
        <a:lstStyle/>
        <a:p>
          <a:endParaRPr lang="en-IN"/>
        </a:p>
      </dgm:t>
    </dgm:pt>
    <dgm:pt modelId="{BB5177B3-A9B7-4610-84DA-3D6EA46B7D3E}" type="pres">
      <dgm:prSet presAssocID="{9C7DA460-74DC-40CC-8E04-EE23F48FF990}" presName="diagram" presStyleCnt="0">
        <dgm:presLayoutVars>
          <dgm:dir/>
          <dgm:resizeHandles val="exact"/>
        </dgm:presLayoutVars>
      </dgm:prSet>
      <dgm:spPr/>
    </dgm:pt>
    <dgm:pt modelId="{5EF9113D-1728-48D4-8DF7-AB884B35BFAC}" type="pres">
      <dgm:prSet presAssocID="{653CE93A-394D-42A5-BA3A-5FFDF7AB2563}" presName="node" presStyleLbl="node1" presStyleIdx="0" presStyleCnt="4" custLinFactNeighborX="-51825" custLinFactNeighborY="1045">
        <dgm:presLayoutVars>
          <dgm:bulletEnabled val="1"/>
        </dgm:presLayoutVars>
      </dgm:prSet>
      <dgm:spPr>
        <a:prstGeom prst="roundRect">
          <a:avLst/>
        </a:prstGeom>
      </dgm:spPr>
      <dgm:t>
        <a:bodyPr/>
        <a:lstStyle/>
        <a:p>
          <a:endParaRPr lang="en-US"/>
        </a:p>
      </dgm:t>
    </dgm:pt>
    <dgm:pt modelId="{EE8EEA1B-131C-4BE5-B1F6-856BF24DE86C}" type="pres">
      <dgm:prSet presAssocID="{FC28CC4B-6A6E-4F37-9DEF-2DE56D8C1A5C}" presName="sibTrans" presStyleCnt="0"/>
      <dgm:spPr/>
    </dgm:pt>
    <dgm:pt modelId="{9CB0A644-2623-454A-982D-B51AFE0CDB32}" type="pres">
      <dgm:prSet presAssocID="{03C4238E-E64A-4B57-9114-6CCD6642B3EF}" presName="node" presStyleLbl="node1" presStyleIdx="1" presStyleCnt="4" custLinFactNeighborX="-38887">
        <dgm:presLayoutVars>
          <dgm:bulletEnabled val="1"/>
        </dgm:presLayoutVars>
      </dgm:prSet>
      <dgm:spPr>
        <a:prstGeom prst="roundRect">
          <a:avLst/>
        </a:prstGeom>
      </dgm:spPr>
      <dgm:t>
        <a:bodyPr/>
        <a:lstStyle/>
        <a:p>
          <a:endParaRPr lang="en-US"/>
        </a:p>
      </dgm:t>
    </dgm:pt>
    <dgm:pt modelId="{F86A18EB-9D6B-4762-9AC8-9C1CFB45EDF0}" type="pres">
      <dgm:prSet presAssocID="{2B95E9DC-7A2A-4155-B0FE-DF8149AB188C}" presName="sibTrans" presStyleCnt="0"/>
      <dgm:spPr/>
    </dgm:pt>
    <dgm:pt modelId="{6C6F65E1-1D50-465B-A9B7-831243F602E0}" type="pres">
      <dgm:prSet presAssocID="{B0B471CB-72B0-43DB-8E5A-521CB0569853}" presName="node" presStyleLbl="node1" presStyleIdx="2" presStyleCnt="4" custLinFactNeighborX="35751" custLinFactNeighborY="-2613">
        <dgm:presLayoutVars>
          <dgm:bulletEnabled val="1"/>
        </dgm:presLayoutVars>
      </dgm:prSet>
      <dgm:spPr>
        <a:prstGeom prst="roundRect">
          <a:avLst/>
        </a:prstGeom>
      </dgm:spPr>
      <dgm:t>
        <a:bodyPr/>
        <a:lstStyle/>
        <a:p>
          <a:endParaRPr lang="en-US"/>
        </a:p>
      </dgm:t>
    </dgm:pt>
    <dgm:pt modelId="{2992C8CC-C6AF-49DB-BAA1-611F9A960F7F}" type="pres">
      <dgm:prSet presAssocID="{A5722834-ACCC-480D-B018-85CB35C4A843}" presName="sibTrans" presStyleCnt="0"/>
      <dgm:spPr/>
    </dgm:pt>
    <dgm:pt modelId="{89FA9C63-1BFD-4995-B8E7-4745CE339C11}" type="pres">
      <dgm:prSet presAssocID="{CAD458D4-5EFD-44D1-B126-551777541DFC}" presName="node" presStyleLbl="node1" presStyleIdx="3" presStyleCnt="4" custLinFactNeighborX="51827" custLinFactNeighborY="2613">
        <dgm:presLayoutVars>
          <dgm:bulletEnabled val="1"/>
        </dgm:presLayoutVars>
      </dgm:prSet>
      <dgm:spPr>
        <a:prstGeom prst="roundRect">
          <a:avLst/>
        </a:prstGeom>
      </dgm:spPr>
      <dgm:t>
        <a:bodyPr/>
        <a:lstStyle/>
        <a:p>
          <a:endParaRPr lang="en-US"/>
        </a:p>
      </dgm:t>
    </dgm:pt>
  </dgm:ptLst>
  <dgm:cxnLst>
    <dgm:cxn modelId="{442B86BF-7169-447E-8838-0B609344A95E}" srcId="{9C7DA460-74DC-40CC-8E04-EE23F48FF990}" destId="{B0B471CB-72B0-43DB-8E5A-521CB0569853}" srcOrd="2" destOrd="0" parTransId="{A32D4570-3011-4ECF-A8E9-8F54DFBF5CC4}" sibTransId="{A5722834-ACCC-480D-B018-85CB35C4A843}"/>
    <dgm:cxn modelId="{C3165840-6302-4733-8F93-160DF3CE5938}" srcId="{9C7DA460-74DC-40CC-8E04-EE23F48FF990}" destId="{653CE93A-394D-42A5-BA3A-5FFDF7AB2563}" srcOrd="0" destOrd="0" parTransId="{11C16FE6-D9D8-4B46-9D7E-38B761311A12}" sibTransId="{FC28CC4B-6A6E-4F37-9DEF-2DE56D8C1A5C}"/>
    <dgm:cxn modelId="{628E27D4-3010-41CE-B4D4-E76CE8323C3E}" type="presOf" srcId="{9C7DA460-74DC-40CC-8E04-EE23F48FF990}" destId="{BB5177B3-A9B7-4610-84DA-3D6EA46B7D3E}" srcOrd="0" destOrd="0" presId="urn:microsoft.com/office/officeart/2005/8/layout/default"/>
    <dgm:cxn modelId="{08BA29E3-ED15-4981-9E6D-FBA8CA936023}" srcId="{9C7DA460-74DC-40CC-8E04-EE23F48FF990}" destId="{03C4238E-E64A-4B57-9114-6CCD6642B3EF}" srcOrd="1" destOrd="0" parTransId="{33C361A3-7A49-4E0C-B735-85C0597EA545}" sibTransId="{2B95E9DC-7A2A-4155-B0FE-DF8149AB188C}"/>
    <dgm:cxn modelId="{F154D825-2F62-4FAA-B22A-2B27DFB44A68}" type="presOf" srcId="{653CE93A-394D-42A5-BA3A-5FFDF7AB2563}" destId="{5EF9113D-1728-48D4-8DF7-AB884B35BFAC}" srcOrd="0" destOrd="0" presId="urn:microsoft.com/office/officeart/2005/8/layout/default"/>
    <dgm:cxn modelId="{07460375-3AB6-4661-8003-085855938BDE}" srcId="{9C7DA460-74DC-40CC-8E04-EE23F48FF990}" destId="{CAD458D4-5EFD-44D1-B126-551777541DFC}" srcOrd="3" destOrd="0" parTransId="{E711804C-CA46-492F-8700-69F5DDD91836}" sibTransId="{C6EAEFF2-ACC6-448F-8B66-CDB6A6657743}"/>
    <dgm:cxn modelId="{82ACBD9C-A99A-4DF3-B9D9-18022D84C8A8}" type="presOf" srcId="{03C4238E-E64A-4B57-9114-6CCD6642B3EF}" destId="{9CB0A644-2623-454A-982D-B51AFE0CDB32}" srcOrd="0" destOrd="0" presId="urn:microsoft.com/office/officeart/2005/8/layout/default"/>
    <dgm:cxn modelId="{B5703293-D9BB-48CE-AAFC-FB1F6549B595}" type="presOf" srcId="{CAD458D4-5EFD-44D1-B126-551777541DFC}" destId="{89FA9C63-1BFD-4995-B8E7-4745CE339C11}" srcOrd="0" destOrd="0" presId="urn:microsoft.com/office/officeart/2005/8/layout/default"/>
    <dgm:cxn modelId="{3E77B242-7CAA-4C4A-B052-6BD2EB6009BC}" type="presOf" srcId="{B0B471CB-72B0-43DB-8E5A-521CB0569853}" destId="{6C6F65E1-1D50-465B-A9B7-831243F602E0}" srcOrd="0" destOrd="0" presId="urn:microsoft.com/office/officeart/2005/8/layout/default"/>
    <dgm:cxn modelId="{D57145D4-0635-4264-91FB-21E48292D8EE}" type="presParOf" srcId="{BB5177B3-A9B7-4610-84DA-3D6EA46B7D3E}" destId="{5EF9113D-1728-48D4-8DF7-AB884B35BFAC}" srcOrd="0" destOrd="0" presId="urn:microsoft.com/office/officeart/2005/8/layout/default"/>
    <dgm:cxn modelId="{82E4C1A0-C872-4E1C-B523-6D89280ABA5E}" type="presParOf" srcId="{BB5177B3-A9B7-4610-84DA-3D6EA46B7D3E}" destId="{EE8EEA1B-131C-4BE5-B1F6-856BF24DE86C}" srcOrd="1" destOrd="0" presId="urn:microsoft.com/office/officeart/2005/8/layout/default"/>
    <dgm:cxn modelId="{3AE3EA6B-A5FC-448A-933C-D65094D09D89}" type="presParOf" srcId="{BB5177B3-A9B7-4610-84DA-3D6EA46B7D3E}" destId="{9CB0A644-2623-454A-982D-B51AFE0CDB32}" srcOrd="2" destOrd="0" presId="urn:microsoft.com/office/officeart/2005/8/layout/default"/>
    <dgm:cxn modelId="{E33B1BA3-F3D6-4F78-B85B-826EACBDF371}" type="presParOf" srcId="{BB5177B3-A9B7-4610-84DA-3D6EA46B7D3E}" destId="{F86A18EB-9D6B-4762-9AC8-9C1CFB45EDF0}" srcOrd="3" destOrd="0" presId="urn:microsoft.com/office/officeart/2005/8/layout/default"/>
    <dgm:cxn modelId="{9697BF13-7D60-4B64-BDDA-C0C3C756886E}" type="presParOf" srcId="{BB5177B3-A9B7-4610-84DA-3D6EA46B7D3E}" destId="{6C6F65E1-1D50-465B-A9B7-831243F602E0}" srcOrd="4" destOrd="0" presId="urn:microsoft.com/office/officeart/2005/8/layout/default"/>
    <dgm:cxn modelId="{FC8206F5-7FCB-417A-8E0D-67D567063492}" type="presParOf" srcId="{BB5177B3-A9B7-4610-84DA-3D6EA46B7D3E}" destId="{2992C8CC-C6AF-49DB-BAA1-611F9A960F7F}" srcOrd="5" destOrd="0" presId="urn:microsoft.com/office/officeart/2005/8/layout/default"/>
    <dgm:cxn modelId="{963ADD79-477D-42A3-9CD9-1CA61765528E}" type="presParOf" srcId="{BB5177B3-A9B7-4610-84DA-3D6EA46B7D3E}" destId="{89FA9C63-1BFD-4995-B8E7-4745CE339C11}"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C7DA460-74DC-40CC-8E04-EE23F48FF990}" type="doc">
      <dgm:prSet loTypeId="urn:microsoft.com/office/officeart/2005/8/layout/default" loCatId="list" qsTypeId="urn:microsoft.com/office/officeart/2005/8/quickstyle/simple1" qsCatId="simple" csTypeId="urn:microsoft.com/office/officeart/2005/8/colors/accent1_5" csCatId="accent1" phldr="1"/>
      <dgm:spPr/>
    </dgm:pt>
    <dgm:pt modelId="{653CE93A-394D-42A5-BA3A-5FFDF7AB2563}">
      <dgm:prSet phldrT="[Text]" custT="1"/>
      <dgm:spPr/>
      <dgm:t>
        <a:bodyPr/>
        <a:lstStyle/>
        <a:p>
          <a:r>
            <a:rPr lang="en-US" sz="2000" dirty="0">
              <a:latin typeface="Segoe UI Semilight" panose="020B0402040204020203" pitchFamily="34" charset="0"/>
              <a:cs typeface="Segoe UI Semilight" panose="020B0402040204020203" pitchFamily="34" charset="0"/>
            </a:rPr>
            <a:t>Enable F12:Show Liability to be booked &amp; balance with GST Status </a:t>
          </a:r>
          <a:endParaRPr lang="en-IN" sz="2000" dirty="0">
            <a:latin typeface="Segoe UI Semilight" panose="020B0402040204020203" pitchFamily="34" charset="0"/>
            <a:cs typeface="Segoe UI Semilight" panose="020B0402040204020203" pitchFamily="34" charset="0"/>
          </a:endParaRPr>
        </a:p>
      </dgm:t>
    </dgm:pt>
    <dgm:pt modelId="{11C16FE6-D9D8-4B46-9D7E-38B761311A12}" type="parTrans" cxnId="{C3165840-6302-4733-8F93-160DF3CE5938}">
      <dgm:prSet/>
      <dgm:spPr/>
      <dgm:t>
        <a:bodyPr/>
        <a:lstStyle/>
        <a:p>
          <a:endParaRPr lang="en-IN"/>
        </a:p>
      </dgm:t>
    </dgm:pt>
    <dgm:pt modelId="{FC28CC4B-6A6E-4F37-9DEF-2DE56D8C1A5C}" type="sibTrans" cxnId="{C3165840-6302-4733-8F93-160DF3CE5938}">
      <dgm:prSet/>
      <dgm:spPr/>
      <dgm:t>
        <a:bodyPr/>
        <a:lstStyle/>
        <a:p>
          <a:endParaRPr lang="en-IN"/>
        </a:p>
      </dgm:t>
    </dgm:pt>
    <dgm:pt modelId="{03C4238E-E64A-4B57-9114-6CCD6642B3EF}">
      <dgm:prSet phldrT="[Text]" custT="1"/>
      <dgm:spPr/>
      <dgm:t>
        <a:bodyPr/>
        <a:lstStyle/>
        <a:p>
          <a:r>
            <a:rPr lang="en-US" sz="2000" dirty="0">
              <a:latin typeface="Segoe UI Semilight" panose="020B0402040204020203" pitchFamily="34" charset="0"/>
              <a:cs typeface="Segoe UI Semilight" panose="020B0402040204020203" pitchFamily="34" charset="0"/>
            </a:rPr>
            <a:t>It shows Diff in Tax (Liability) –at each transaction level or total level  </a:t>
          </a:r>
          <a:endParaRPr lang="en-IN" sz="2000" dirty="0">
            <a:latin typeface="Segoe UI Semilight" panose="020B0402040204020203" pitchFamily="34" charset="0"/>
            <a:cs typeface="Segoe UI Semilight" panose="020B0402040204020203" pitchFamily="34" charset="0"/>
          </a:endParaRPr>
        </a:p>
      </dgm:t>
    </dgm:pt>
    <dgm:pt modelId="{33C361A3-7A49-4E0C-B735-85C0597EA545}" type="parTrans" cxnId="{08BA29E3-ED15-4981-9E6D-FBA8CA936023}">
      <dgm:prSet/>
      <dgm:spPr/>
      <dgm:t>
        <a:bodyPr/>
        <a:lstStyle/>
        <a:p>
          <a:endParaRPr lang="en-IN"/>
        </a:p>
      </dgm:t>
    </dgm:pt>
    <dgm:pt modelId="{2B95E9DC-7A2A-4155-B0FE-DF8149AB188C}" type="sibTrans" cxnId="{08BA29E3-ED15-4981-9E6D-FBA8CA936023}">
      <dgm:prSet/>
      <dgm:spPr/>
      <dgm:t>
        <a:bodyPr/>
        <a:lstStyle/>
        <a:p>
          <a:endParaRPr lang="en-IN"/>
        </a:p>
      </dgm:t>
    </dgm:pt>
    <dgm:pt modelId="{B0B471CB-72B0-43DB-8E5A-521CB0569853}">
      <dgm:prSet phldrT="[Text]" custT="1"/>
      <dgm:spPr/>
      <dgm:t>
        <a:bodyPr/>
        <a:lstStyle/>
        <a:p>
          <a:r>
            <a:rPr lang="en-US" sz="2000" dirty="0">
              <a:latin typeface="Segoe UI Semilight" panose="020B0402040204020203" pitchFamily="34" charset="0"/>
              <a:cs typeface="Segoe UI Semilight" panose="020B0402040204020203" pitchFamily="34" charset="0"/>
            </a:rPr>
            <a:t>Status whether Mismatch, available in books or reconciled, helps to know status of transaction</a:t>
          </a:r>
          <a:endParaRPr lang="en-IN" sz="2000" dirty="0">
            <a:latin typeface="Segoe UI Semilight" panose="020B0402040204020203" pitchFamily="34" charset="0"/>
            <a:cs typeface="Segoe UI Semilight" panose="020B0402040204020203" pitchFamily="34" charset="0"/>
          </a:endParaRPr>
        </a:p>
      </dgm:t>
    </dgm:pt>
    <dgm:pt modelId="{A32D4570-3011-4ECF-A8E9-8F54DFBF5CC4}" type="parTrans" cxnId="{442B86BF-7169-447E-8838-0B609344A95E}">
      <dgm:prSet/>
      <dgm:spPr/>
      <dgm:t>
        <a:bodyPr/>
        <a:lstStyle/>
        <a:p>
          <a:endParaRPr lang="en-IN"/>
        </a:p>
      </dgm:t>
    </dgm:pt>
    <dgm:pt modelId="{A5722834-ACCC-480D-B018-85CB35C4A843}" type="sibTrans" cxnId="{442B86BF-7169-447E-8838-0B609344A95E}">
      <dgm:prSet/>
      <dgm:spPr/>
      <dgm:t>
        <a:bodyPr/>
        <a:lstStyle/>
        <a:p>
          <a:endParaRPr lang="en-IN"/>
        </a:p>
      </dgm:t>
    </dgm:pt>
    <dgm:pt modelId="{CAD458D4-5EFD-44D1-B126-551777541DFC}">
      <dgm:prSet phldrT="[Text]" custT="1"/>
      <dgm:spPr/>
      <dgm:t>
        <a:bodyPr/>
        <a:lstStyle/>
        <a:p>
          <a:r>
            <a:rPr lang="en-US" sz="2000" dirty="0">
              <a:latin typeface="Segoe UI Semilight" panose="020B0402040204020203" pitchFamily="34" charset="0"/>
              <a:cs typeface="Segoe UI Semilight" panose="020B0402040204020203" pitchFamily="34" charset="0"/>
            </a:rPr>
            <a:t>F7: GST Info &gt; shows how the ITC at Risk is been calculated &amp; </a:t>
          </a:r>
        </a:p>
        <a:p>
          <a:r>
            <a:rPr lang="en-US" sz="2000" dirty="0">
              <a:latin typeface="Segoe UI Semilight" panose="020B0402040204020203" pitchFamily="34" charset="0"/>
              <a:cs typeface="Segoe UI Semilight" panose="020B0402040204020203" pitchFamily="34" charset="0"/>
            </a:rPr>
            <a:t>Alt+R GST portal view &amp;</a:t>
          </a:r>
        </a:p>
        <a:p>
          <a:r>
            <a:rPr lang="en-US" sz="2000" dirty="0">
              <a:latin typeface="Segoe UI Semilight" panose="020B0402040204020203" pitchFamily="34" charset="0"/>
              <a:cs typeface="Segoe UI Semilight" panose="020B0402040204020203" pitchFamily="34" charset="0"/>
            </a:rPr>
            <a:t>Ledger Wise</a:t>
          </a:r>
          <a:endParaRPr lang="en-IN" sz="1700" dirty="0">
            <a:latin typeface="Segoe UI Semilight" panose="020B0402040204020203" pitchFamily="34" charset="0"/>
            <a:cs typeface="Segoe UI Semilight" panose="020B0402040204020203" pitchFamily="34" charset="0"/>
          </a:endParaRPr>
        </a:p>
      </dgm:t>
    </dgm:pt>
    <dgm:pt modelId="{C6EAEFF2-ACC6-448F-8B66-CDB6A6657743}" type="sibTrans" cxnId="{07460375-3AB6-4661-8003-085855938BDE}">
      <dgm:prSet/>
      <dgm:spPr/>
      <dgm:t>
        <a:bodyPr/>
        <a:lstStyle/>
        <a:p>
          <a:endParaRPr lang="en-IN"/>
        </a:p>
      </dgm:t>
    </dgm:pt>
    <dgm:pt modelId="{E711804C-CA46-492F-8700-69F5DDD91836}" type="parTrans" cxnId="{07460375-3AB6-4661-8003-085855938BDE}">
      <dgm:prSet/>
      <dgm:spPr/>
      <dgm:t>
        <a:bodyPr/>
        <a:lstStyle/>
        <a:p>
          <a:endParaRPr lang="en-IN"/>
        </a:p>
      </dgm:t>
    </dgm:pt>
    <dgm:pt modelId="{14A77820-AB80-4C7E-A0D0-65DB3F37AF5C}" type="pres">
      <dgm:prSet presAssocID="{9C7DA460-74DC-40CC-8E04-EE23F48FF990}" presName="diagram" presStyleCnt="0">
        <dgm:presLayoutVars>
          <dgm:dir/>
          <dgm:resizeHandles val="exact"/>
        </dgm:presLayoutVars>
      </dgm:prSet>
      <dgm:spPr/>
    </dgm:pt>
    <dgm:pt modelId="{B369D760-7DB8-475E-A4B2-47CA79C069BC}" type="pres">
      <dgm:prSet presAssocID="{653CE93A-394D-42A5-BA3A-5FFDF7AB2563}" presName="node" presStyleLbl="node1" presStyleIdx="0" presStyleCnt="4" custLinFactNeighborX="-48380" custLinFactNeighborY="-1160">
        <dgm:presLayoutVars>
          <dgm:bulletEnabled val="1"/>
        </dgm:presLayoutVars>
      </dgm:prSet>
      <dgm:spPr>
        <a:prstGeom prst="roundRect">
          <a:avLst/>
        </a:prstGeom>
      </dgm:spPr>
      <dgm:t>
        <a:bodyPr/>
        <a:lstStyle/>
        <a:p>
          <a:endParaRPr lang="en-US"/>
        </a:p>
      </dgm:t>
    </dgm:pt>
    <dgm:pt modelId="{EC113E8D-434D-4F5B-9E44-9F92D7F519BA}" type="pres">
      <dgm:prSet presAssocID="{FC28CC4B-6A6E-4F37-9DEF-2DE56D8C1A5C}" presName="sibTrans" presStyleCnt="0"/>
      <dgm:spPr/>
    </dgm:pt>
    <dgm:pt modelId="{48335CFF-BD64-438A-9781-1ECF0D790425}" type="pres">
      <dgm:prSet presAssocID="{03C4238E-E64A-4B57-9114-6CCD6642B3EF}" presName="node" presStyleLbl="node1" presStyleIdx="1" presStyleCnt="4" custLinFactNeighborX="-28540" custLinFactNeighborY="3481">
        <dgm:presLayoutVars>
          <dgm:bulletEnabled val="1"/>
        </dgm:presLayoutVars>
      </dgm:prSet>
      <dgm:spPr>
        <a:prstGeom prst="roundRect">
          <a:avLst/>
        </a:prstGeom>
      </dgm:spPr>
      <dgm:t>
        <a:bodyPr/>
        <a:lstStyle/>
        <a:p>
          <a:endParaRPr lang="en-US"/>
        </a:p>
      </dgm:t>
    </dgm:pt>
    <dgm:pt modelId="{CC71A839-0E0F-4C92-9032-68C53B6827FA}" type="pres">
      <dgm:prSet presAssocID="{2B95E9DC-7A2A-4155-B0FE-DF8149AB188C}" presName="sibTrans" presStyleCnt="0"/>
      <dgm:spPr/>
    </dgm:pt>
    <dgm:pt modelId="{26A0F5EB-74D5-48AD-97E6-6D87FEAEB596}" type="pres">
      <dgm:prSet presAssocID="{B0B471CB-72B0-43DB-8E5A-521CB0569853}" presName="node" presStyleLbl="node1" presStyleIdx="2" presStyleCnt="4" custLinFactNeighborX="13574" custLinFactNeighborY="1740">
        <dgm:presLayoutVars>
          <dgm:bulletEnabled val="1"/>
        </dgm:presLayoutVars>
      </dgm:prSet>
      <dgm:spPr>
        <a:prstGeom prst="roundRect">
          <a:avLst/>
        </a:prstGeom>
      </dgm:spPr>
      <dgm:t>
        <a:bodyPr/>
        <a:lstStyle/>
        <a:p>
          <a:endParaRPr lang="en-US"/>
        </a:p>
      </dgm:t>
    </dgm:pt>
    <dgm:pt modelId="{02D0ECE6-2F76-49AA-A198-202B86AAB1F1}" type="pres">
      <dgm:prSet presAssocID="{A5722834-ACCC-480D-B018-85CB35C4A843}" presName="sibTrans" presStyleCnt="0"/>
      <dgm:spPr/>
    </dgm:pt>
    <dgm:pt modelId="{2E3135DE-F0A8-41EC-8E89-E7067F0F1C3E}" type="pres">
      <dgm:prSet presAssocID="{CAD458D4-5EFD-44D1-B126-551777541DFC}" presName="node" presStyleLbl="node1" presStyleIdx="3" presStyleCnt="4" custScaleX="101211" custLinFactNeighborX="40027" custLinFactNeighborY="-1160">
        <dgm:presLayoutVars>
          <dgm:bulletEnabled val="1"/>
        </dgm:presLayoutVars>
      </dgm:prSet>
      <dgm:spPr>
        <a:prstGeom prst="roundRect">
          <a:avLst/>
        </a:prstGeom>
      </dgm:spPr>
      <dgm:t>
        <a:bodyPr/>
        <a:lstStyle/>
        <a:p>
          <a:endParaRPr lang="en-US"/>
        </a:p>
      </dgm:t>
    </dgm:pt>
  </dgm:ptLst>
  <dgm:cxnLst>
    <dgm:cxn modelId="{442B86BF-7169-447E-8838-0B609344A95E}" srcId="{9C7DA460-74DC-40CC-8E04-EE23F48FF990}" destId="{B0B471CB-72B0-43DB-8E5A-521CB0569853}" srcOrd="2" destOrd="0" parTransId="{A32D4570-3011-4ECF-A8E9-8F54DFBF5CC4}" sibTransId="{A5722834-ACCC-480D-B018-85CB35C4A843}"/>
    <dgm:cxn modelId="{C3165840-6302-4733-8F93-160DF3CE5938}" srcId="{9C7DA460-74DC-40CC-8E04-EE23F48FF990}" destId="{653CE93A-394D-42A5-BA3A-5FFDF7AB2563}" srcOrd="0" destOrd="0" parTransId="{11C16FE6-D9D8-4B46-9D7E-38B761311A12}" sibTransId="{FC28CC4B-6A6E-4F37-9DEF-2DE56D8C1A5C}"/>
    <dgm:cxn modelId="{B1C08002-B7EA-4812-91E8-F5BF947EB5D2}" type="presOf" srcId="{9C7DA460-74DC-40CC-8E04-EE23F48FF990}" destId="{14A77820-AB80-4C7E-A0D0-65DB3F37AF5C}" srcOrd="0" destOrd="0" presId="urn:microsoft.com/office/officeart/2005/8/layout/default"/>
    <dgm:cxn modelId="{08BA29E3-ED15-4981-9E6D-FBA8CA936023}" srcId="{9C7DA460-74DC-40CC-8E04-EE23F48FF990}" destId="{03C4238E-E64A-4B57-9114-6CCD6642B3EF}" srcOrd="1" destOrd="0" parTransId="{33C361A3-7A49-4E0C-B735-85C0597EA545}" sibTransId="{2B95E9DC-7A2A-4155-B0FE-DF8149AB188C}"/>
    <dgm:cxn modelId="{7F0E8847-08F9-462F-A82C-5860A7D11861}" type="presOf" srcId="{03C4238E-E64A-4B57-9114-6CCD6642B3EF}" destId="{48335CFF-BD64-438A-9781-1ECF0D790425}" srcOrd="0" destOrd="0" presId="urn:microsoft.com/office/officeart/2005/8/layout/default"/>
    <dgm:cxn modelId="{07460375-3AB6-4661-8003-085855938BDE}" srcId="{9C7DA460-74DC-40CC-8E04-EE23F48FF990}" destId="{CAD458D4-5EFD-44D1-B126-551777541DFC}" srcOrd="3" destOrd="0" parTransId="{E711804C-CA46-492F-8700-69F5DDD91836}" sibTransId="{C6EAEFF2-ACC6-448F-8B66-CDB6A6657743}"/>
    <dgm:cxn modelId="{0858CAB8-2376-4830-9684-711BE9023545}" type="presOf" srcId="{B0B471CB-72B0-43DB-8E5A-521CB0569853}" destId="{26A0F5EB-74D5-48AD-97E6-6D87FEAEB596}" srcOrd="0" destOrd="0" presId="urn:microsoft.com/office/officeart/2005/8/layout/default"/>
    <dgm:cxn modelId="{B01343C2-6729-4BC8-A6E8-C4D9FAF8B1B2}" type="presOf" srcId="{CAD458D4-5EFD-44D1-B126-551777541DFC}" destId="{2E3135DE-F0A8-41EC-8E89-E7067F0F1C3E}" srcOrd="0" destOrd="0" presId="urn:microsoft.com/office/officeart/2005/8/layout/default"/>
    <dgm:cxn modelId="{51EF8418-42B4-491E-8EAD-EE32BFD2E656}" type="presOf" srcId="{653CE93A-394D-42A5-BA3A-5FFDF7AB2563}" destId="{B369D760-7DB8-475E-A4B2-47CA79C069BC}" srcOrd="0" destOrd="0" presId="urn:microsoft.com/office/officeart/2005/8/layout/default"/>
    <dgm:cxn modelId="{39E2FDC4-CA5A-41DF-97B6-617E30607078}" type="presParOf" srcId="{14A77820-AB80-4C7E-A0D0-65DB3F37AF5C}" destId="{B369D760-7DB8-475E-A4B2-47CA79C069BC}" srcOrd="0" destOrd="0" presId="urn:microsoft.com/office/officeart/2005/8/layout/default"/>
    <dgm:cxn modelId="{BA10B987-98AD-473A-B680-659C2ECB8010}" type="presParOf" srcId="{14A77820-AB80-4C7E-A0D0-65DB3F37AF5C}" destId="{EC113E8D-434D-4F5B-9E44-9F92D7F519BA}" srcOrd="1" destOrd="0" presId="urn:microsoft.com/office/officeart/2005/8/layout/default"/>
    <dgm:cxn modelId="{8E26C6DE-8B2D-4DF2-B6A3-0066910D92AA}" type="presParOf" srcId="{14A77820-AB80-4C7E-A0D0-65DB3F37AF5C}" destId="{48335CFF-BD64-438A-9781-1ECF0D790425}" srcOrd="2" destOrd="0" presId="urn:microsoft.com/office/officeart/2005/8/layout/default"/>
    <dgm:cxn modelId="{7C7B3346-4590-4BB6-A62C-CF5DC00552BB}" type="presParOf" srcId="{14A77820-AB80-4C7E-A0D0-65DB3F37AF5C}" destId="{CC71A839-0E0F-4C92-9032-68C53B6827FA}" srcOrd="3" destOrd="0" presId="urn:microsoft.com/office/officeart/2005/8/layout/default"/>
    <dgm:cxn modelId="{0A746318-49BD-44AF-B3EE-4190829BBD97}" type="presParOf" srcId="{14A77820-AB80-4C7E-A0D0-65DB3F37AF5C}" destId="{26A0F5EB-74D5-48AD-97E6-6D87FEAEB596}" srcOrd="4" destOrd="0" presId="urn:microsoft.com/office/officeart/2005/8/layout/default"/>
    <dgm:cxn modelId="{50BF1F3C-1FCD-47D7-B898-051CC0C726C0}" type="presParOf" srcId="{14A77820-AB80-4C7E-A0D0-65DB3F37AF5C}" destId="{02D0ECE6-2F76-49AA-A198-202B86AAB1F1}" srcOrd="5" destOrd="0" presId="urn:microsoft.com/office/officeart/2005/8/layout/default"/>
    <dgm:cxn modelId="{B487E40B-DFA2-47EC-A1E0-DBA925752297}" type="presParOf" srcId="{14A77820-AB80-4C7E-A0D0-65DB3F37AF5C}" destId="{2E3135DE-F0A8-41EC-8E89-E7067F0F1C3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C7DA460-74DC-40CC-8E04-EE23F48FF990}" type="doc">
      <dgm:prSet loTypeId="urn:microsoft.com/office/officeart/2005/8/layout/vProcess5" loCatId="process" qsTypeId="urn:microsoft.com/office/officeart/2005/8/quickstyle/simple4" qsCatId="simple" csTypeId="urn:microsoft.com/office/officeart/2005/8/colors/accent1_5" csCatId="accent1" phldr="1"/>
      <dgm:spPr/>
    </dgm:pt>
    <dgm:pt modelId="{653CE93A-394D-42A5-BA3A-5FFDF7AB2563}">
      <dgm:prSet phldrT="[Text]" custT="1"/>
      <dgm:spPr/>
      <dgm:t>
        <a:bodyPr/>
        <a:lstStyle/>
        <a:p>
          <a:r>
            <a:rPr lang="en-US" sz="2400" dirty="0">
              <a:latin typeface="Segoe UI Semilight" panose="020B0402040204020203" pitchFamily="34" charset="0"/>
              <a:cs typeface="Segoe UI Semilight" panose="020B0402040204020203" pitchFamily="34" charset="0"/>
            </a:rPr>
            <a:t>Ledger : F9: GST outstanding which given ready report for user</a:t>
          </a:r>
          <a:endParaRPr lang="en-IN" sz="2400" dirty="0">
            <a:latin typeface="Segoe UI Semilight" panose="020B0402040204020203" pitchFamily="34" charset="0"/>
            <a:cs typeface="Segoe UI Semilight" panose="020B0402040204020203" pitchFamily="34" charset="0"/>
          </a:endParaRPr>
        </a:p>
      </dgm:t>
    </dgm:pt>
    <dgm:pt modelId="{11C16FE6-D9D8-4B46-9D7E-38B761311A12}" type="parTrans" cxnId="{C3165840-6302-4733-8F93-160DF3CE5938}">
      <dgm:prSet/>
      <dgm:spPr/>
      <dgm:t>
        <a:bodyPr/>
        <a:lstStyle/>
        <a:p>
          <a:endParaRPr lang="en-IN"/>
        </a:p>
      </dgm:t>
    </dgm:pt>
    <dgm:pt modelId="{FC28CC4B-6A6E-4F37-9DEF-2DE56D8C1A5C}" type="sibTrans" cxnId="{C3165840-6302-4733-8F93-160DF3CE5938}">
      <dgm:prSet/>
      <dgm:spPr/>
      <dgm:t>
        <a:bodyPr/>
        <a:lstStyle/>
        <a:p>
          <a:endParaRPr lang="en-IN"/>
        </a:p>
      </dgm:t>
    </dgm:pt>
    <dgm:pt modelId="{03C4238E-E64A-4B57-9114-6CCD6642B3EF}">
      <dgm:prSet phldrT="[Text]" custT="1"/>
      <dgm:spPr/>
      <dgm:t>
        <a:bodyPr/>
        <a:lstStyle/>
        <a:p>
          <a:r>
            <a:rPr lang="en-US" sz="2400" dirty="0">
              <a:latin typeface="Segoe UI Semilight" panose="020B0402040204020203" pitchFamily="34" charset="0"/>
              <a:cs typeface="Segoe UI Semilight" panose="020B0402040204020203" pitchFamily="34" charset="0"/>
            </a:rPr>
            <a:t>Use the Settle Bill to make the payment after or before the Risk</a:t>
          </a:r>
        </a:p>
      </dgm:t>
    </dgm:pt>
    <dgm:pt modelId="{33C361A3-7A49-4E0C-B735-85C0597EA545}" type="parTrans" cxnId="{08BA29E3-ED15-4981-9E6D-FBA8CA936023}">
      <dgm:prSet/>
      <dgm:spPr/>
      <dgm:t>
        <a:bodyPr/>
        <a:lstStyle/>
        <a:p>
          <a:endParaRPr lang="en-IN"/>
        </a:p>
      </dgm:t>
    </dgm:pt>
    <dgm:pt modelId="{2B95E9DC-7A2A-4155-B0FE-DF8149AB188C}" type="sibTrans" cxnId="{08BA29E3-ED15-4981-9E6D-FBA8CA936023}">
      <dgm:prSet/>
      <dgm:spPr/>
      <dgm:t>
        <a:bodyPr/>
        <a:lstStyle/>
        <a:p>
          <a:endParaRPr lang="en-IN"/>
        </a:p>
      </dgm:t>
    </dgm:pt>
    <dgm:pt modelId="{B0B471CB-72B0-43DB-8E5A-521CB0569853}">
      <dgm:prSet phldrT="[Text]" custT="1"/>
      <dgm:spPr/>
      <dgm:t>
        <a:bodyPr/>
        <a:lstStyle/>
        <a:p>
          <a:r>
            <a:rPr lang="en-US" sz="2400" dirty="0">
              <a:latin typeface="Segoe UI Semilight" panose="020B0402040204020203" pitchFamily="34" charset="0"/>
              <a:cs typeface="Segoe UI Semilight" panose="020B0402040204020203" pitchFamily="34" charset="0"/>
            </a:rPr>
            <a:t>To Settle Bills as per Difference in Amount, same can be configured in F12 Configuration</a:t>
          </a:r>
          <a:endParaRPr lang="en-IN" sz="2400" dirty="0">
            <a:latin typeface="Segoe UI Semilight" panose="020B0402040204020203" pitchFamily="34" charset="0"/>
            <a:cs typeface="Segoe UI Semilight" panose="020B0402040204020203" pitchFamily="34" charset="0"/>
          </a:endParaRPr>
        </a:p>
      </dgm:t>
    </dgm:pt>
    <dgm:pt modelId="{A32D4570-3011-4ECF-A8E9-8F54DFBF5CC4}" type="parTrans" cxnId="{442B86BF-7169-447E-8838-0B609344A95E}">
      <dgm:prSet/>
      <dgm:spPr/>
      <dgm:t>
        <a:bodyPr/>
        <a:lstStyle/>
        <a:p>
          <a:endParaRPr lang="en-IN"/>
        </a:p>
      </dgm:t>
    </dgm:pt>
    <dgm:pt modelId="{A5722834-ACCC-480D-B018-85CB35C4A843}" type="sibTrans" cxnId="{442B86BF-7169-447E-8838-0B609344A95E}">
      <dgm:prSet/>
      <dgm:spPr/>
      <dgm:t>
        <a:bodyPr/>
        <a:lstStyle/>
        <a:p>
          <a:endParaRPr lang="en-IN"/>
        </a:p>
      </dgm:t>
    </dgm:pt>
    <dgm:pt modelId="{3517ACAE-51F4-4368-94EF-8E672A9A3936}" type="pres">
      <dgm:prSet presAssocID="{9C7DA460-74DC-40CC-8E04-EE23F48FF990}" presName="outerComposite" presStyleCnt="0">
        <dgm:presLayoutVars>
          <dgm:chMax val="5"/>
          <dgm:dir/>
          <dgm:resizeHandles val="exact"/>
        </dgm:presLayoutVars>
      </dgm:prSet>
      <dgm:spPr/>
    </dgm:pt>
    <dgm:pt modelId="{35A03588-7DFA-47BF-B4E4-C4A977310528}" type="pres">
      <dgm:prSet presAssocID="{9C7DA460-74DC-40CC-8E04-EE23F48FF990}" presName="dummyMaxCanvas" presStyleCnt="0">
        <dgm:presLayoutVars/>
      </dgm:prSet>
      <dgm:spPr/>
    </dgm:pt>
    <dgm:pt modelId="{A6766094-01B1-40C4-A6A2-1D115F9AFD12}" type="pres">
      <dgm:prSet presAssocID="{9C7DA460-74DC-40CC-8E04-EE23F48FF990}" presName="ThreeNodes_1" presStyleLbl="node1" presStyleIdx="0" presStyleCnt="3">
        <dgm:presLayoutVars>
          <dgm:bulletEnabled val="1"/>
        </dgm:presLayoutVars>
      </dgm:prSet>
      <dgm:spPr/>
      <dgm:t>
        <a:bodyPr/>
        <a:lstStyle/>
        <a:p>
          <a:endParaRPr lang="en-US"/>
        </a:p>
      </dgm:t>
    </dgm:pt>
    <dgm:pt modelId="{1F6E1464-810F-471F-8B7E-6F9B1843155E}" type="pres">
      <dgm:prSet presAssocID="{9C7DA460-74DC-40CC-8E04-EE23F48FF990}" presName="ThreeNodes_2" presStyleLbl="node1" presStyleIdx="1" presStyleCnt="3">
        <dgm:presLayoutVars>
          <dgm:bulletEnabled val="1"/>
        </dgm:presLayoutVars>
      </dgm:prSet>
      <dgm:spPr/>
      <dgm:t>
        <a:bodyPr/>
        <a:lstStyle/>
        <a:p>
          <a:endParaRPr lang="en-US"/>
        </a:p>
      </dgm:t>
    </dgm:pt>
    <dgm:pt modelId="{3AF0839E-3582-43F9-B609-6810F11DCCA3}" type="pres">
      <dgm:prSet presAssocID="{9C7DA460-74DC-40CC-8E04-EE23F48FF990}" presName="ThreeNodes_3" presStyleLbl="node1" presStyleIdx="2" presStyleCnt="3">
        <dgm:presLayoutVars>
          <dgm:bulletEnabled val="1"/>
        </dgm:presLayoutVars>
      </dgm:prSet>
      <dgm:spPr/>
      <dgm:t>
        <a:bodyPr/>
        <a:lstStyle/>
        <a:p>
          <a:endParaRPr lang="en-US"/>
        </a:p>
      </dgm:t>
    </dgm:pt>
    <dgm:pt modelId="{1BC6235A-AE21-4CCE-ACEA-AF99BF7B966E}" type="pres">
      <dgm:prSet presAssocID="{9C7DA460-74DC-40CC-8E04-EE23F48FF990}" presName="ThreeConn_1-2" presStyleLbl="fgAccFollowNode1" presStyleIdx="0" presStyleCnt="2">
        <dgm:presLayoutVars>
          <dgm:bulletEnabled val="1"/>
        </dgm:presLayoutVars>
      </dgm:prSet>
      <dgm:spPr/>
      <dgm:t>
        <a:bodyPr/>
        <a:lstStyle/>
        <a:p>
          <a:endParaRPr lang="en-US"/>
        </a:p>
      </dgm:t>
    </dgm:pt>
    <dgm:pt modelId="{142EA1E0-A982-4581-87D9-2004485262A8}" type="pres">
      <dgm:prSet presAssocID="{9C7DA460-74DC-40CC-8E04-EE23F48FF990}" presName="ThreeConn_2-3" presStyleLbl="fgAccFollowNode1" presStyleIdx="1" presStyleCnt="2">
        <dgm:presLayoutVars>
          <dgm:bulletEnabled val="1"/>
        </dgm:presLayoutVars>
      </dgm:prSet>
      <dgm:spPr/>
      <dgm:t>
        <a:bodyPr/>
        <a:lstStyle/>
        <a:p>
          <a:endParaRPr lang="en-US"/>
        </a:p>
      </dgm:t>
    </dgm:pt>
    <dgm:pt modelId="{6E396D6C-EC2A-435C-8660-696ED62CB366}" type="pres">
      <dgm:prSet presAssocID="{9C7DA460-74DC-40CC-8E04-EE23F48FF990}" presName="ThreeNodes_1_text" presStyleLbl="node1" presStyleIdx="2" presStyleCnt="3">
        <dgm:presLayoutVars>
          <dgm:bulletEnabled val="1"/>
        </dgm:presLayoutVars>
      </dgm:prSet>
      <dgm:spPr/>
      <dgm:t>
        <a:bodyPr/>
        <a:lstStyle/>
        <a:p>
          <a:endParaRPr lang="en-US"/>
        </a:p>
      </dgm:t>
    </dgm:pt>
    <dgm:pt modelId="{399F92FD-117B-4A63-B61D-A6BD54DC5A81}" type="pres">
      <dgm:prSet presAssocID="{9C7DA460-74DC-40CC-8E04-EE23F48FF990}" presName="ThreeNodes_2_text" presStyleLbl="node1" presStyleIdx="2" presStyleCnt="3">
        <dgm:presLayoutVars>
          <dgm:bulletEnabled val="1"/>
        </dgm:presLayoutVars>
      </dgm:prSet>
      <dgm:spPr/>
      <dgm:t>
        <a:bodyPr/>
        <a:lstStyle/>
        <a:p>
          <a:endParaRPr lang="en-US"/>
        </a:p>
      </dgm:t>
    </dgm:pt>
    <dgm:pt modelId="{7132BB3D-E475-4F9F-94C8-C549A490D353}" type="pres">
      <dgm:prSet presAssocID="{9C7DA460-74DC-40CC-8E04-EE23F48FF990}" presName="ThreeNodes_3_text" presStyleLbl="node1" presStyleIdx="2" presStyleCnt="3">
        <dgm:presLayoutVars>
          <dgm:bulletEnabled val="1"/>
        </dgm:presLayoutVars>
      </dgm:prSet>
      <dgm:spPr/>
      <dgm:t>
        <a:bodyPr/>
        <a:lstStyle/>
        <a:p>
          <a:endParaRPr lang="en-US"/>
        </a:p>
      </dgm:t>
    </dgm:pt>
  </dgm:ptLst>
  <dgm:cxnLst>
    <dgm:cxn modelId="{C3165840-6302-4733-8F93-160DF3CE5938}" srcId="{9C7DA460-74DC-40CC-8E04-EE23F48FF990}" destId="{653CE93A-394D-42A5-BA3A-5FFDF7AB2563}" srcOrd="0" destOrd="0" parTransId="{11C16FE6-D9D8-4B46-9D7E-38B761311A12}" sibTransId="{FC28CC4B-6A6E-4F37-9DEF-2DE56D8C1A5C}"/>
    <dgm:cxn modelId="{08BA29E3-ED15-4981-9E6D-FBA8CA936023}" srcId="{9C7DA460-74DC-40CC-8E04-EE23F48FF990}" destId="{03C4238E-E64A-4B57-9114-6CCD6642B3EF}" srcOrd="1" destOrd="0" parTransId="{33C361A3-7A49-4E0C-B735-85C0597EA545}" sibTransId="{2B95E9DC-7A2A-4155-B0FE-DF8149AB188C}"/>
    <dgm:cxn modelId="{371F1368-82BB-4BD9-9A94-56F753963AEA}" type="presOf" srcId="{653CE93A-394D-42A5-BA3A-5FFDF7AB2563}" destId="{6E396D6C-EC2A-435C-8660-696ED62CB366}" srcOrd="1" destOrd="0" presId="urn:microsoft.com/office/officeart/2005/8/layout/vProcess5"/>
    <dgm:cxn modelId="{435C0C4C-EB1C-4D5F-8358-791649DA112C}" type="presOf" srcId="{2B95E9DC-7A2A-4155-B0FE-DF8149AB188C}" destId="{142EA1E0-A982-4581-87D9-2004485262A8}" srcOrd="0" destOrd="0" presId="urn:microsoft.com/office/officeart/2005/8/layout/vProcess5"/>
    <dgm:cxn modelId="{0623FB82-A4C6-44F8-BD33-08D356F4C43E}" type="presOf" srcId="{B0B471CB-72B0-43DB-8E5A-521CB0569853}" destId="{7132BB3D-E475-4F9F-94C8-C549A490D353}" srcOrd="1" destOrd="0" presId="urn:microsoft.com/office/officeart/2005/8/layout/vProcess5"/>
    <dgm:cxn modelId="{8DFF802A-66C8-4C50-872C-4AD04E5315E6}" type="presOf" srcId="{03C4238E-E64A-4B57-9114-6CCD6642B3EF}" destId="{399F92FD-117B-4A63-B61D-A6BD54DC5A81}" srcOrd="1" destOrd="0" presId="urn:microsoft.com/office/officeart/2005/8/layout/vProcess5"/>
    <dgm:cxn modelId="{442B86BF-7169-447E-8838-0B609344A95E}" srcId="{9C7DA460-74DC-40CC-8E04-EE23F48FF990}" destId="{B0B471CB-72B0-43DB-8E5A-521CB0569853}" srcOrd="2" destOrd="0" parTransId="{A32D4570-3011-4ECF-A8E9-8F54DFBF5CC4}" sibTransId="{A5722834-ACCC-480D-B018-85CB35C4A843}"/>
    <dgm:cxn modelId="{84BD0F3B-4CDA-4161-A06D-C3C0EA77E3F7}" type="presOf" srcId="{03C4238E-E64A-4B57-9114-6CCD6642B3EF}" destId="{1F6E1464-810F-471F-8B7E-6F9B1843155E}" srcOrd="0" destOrd="0" presId="urn:microsoft.com/office/officeart/2005/8/layout/vProcess5"/>
    <dgm:cxn modelId="{C99692AC-2206-4415-9045-C1238E71FF58}" type="presOf" srcId="{FC28CC4B-6A6E-4F37-9DEF-2DE56D8C1A5C}" destId="{1BC6235A-AE21-4CCE-ACEA-AF99BF7B966E}" srcOrd="0" destOrd="0" presId="urn:microsoft.com/office/officeart/2005/8/layout/vProcess5"/>
    <dgm:cxn modelId="{2F1AC2DD-363E-49DE-87B5-8DE8D339F601}" type="presOf" srcId="{653CE93A-394D-42A5-BA3A-5FFDF7AB2563}" destId="{A6766094-01B1-40C4-A6A2-1D115F9AFD12}" srcOrd="0" destOrd="0" presId="urn:microsoft.com/office/officeart/2005/8/layout/vProcess5"/>
    <dgm:cxn modelId="{CB89AC24-E5C9-4B34-A430-3A9454740598}" type="presOf" srcId="{B0B471CB-72B0-43DB-8E5A-521CB0569853}" destId="{3AF0839E-3582-43F9-B609-6810F11DCCA3}" srcOrd="0" destOrd="0" presId="urn:microsoft.com/office/officeart/2005/8/layout/vProcess5"/>
    <dgm:cxn modelId="{72FF9B72-BD29-4899-948F-B748DD044124}" type="presOf" srcId="{9C7DA460-74DC-40CC-8E04-EE23F48FF990}" destId="{3517ACAE-51F4-4368-94EF-8E672A9A3936}" srcOrd="0" destOrd="0" presId="urn:microsoft.com/office/officeart/2005/8/layout/vProcess5"/>
    <dgm:cxn modelId="{43E2F1A4-6C38-4EFD-B8BF-7BD0A2ED62B7}" type="presParOf" srcId="{3517ACAE-51F4-4368-94EF-8E672A9A3936}" destId="{35A03588-7DFA-47BF-B4E4-C4A977310528}" srcOrd="0" destOrd="0" presId="urn:microsoft.com/office/officeart/2005/8/layout/vProcess5"/>
    <dgm:cxn modelId="{12195110-9FE6-4F4E-AC0D-C2B47D86DD3A}" type="presParOf" srcId="{3517ACAE-51F4-4368-94EF-8E672A9A3936}" destId="{A6766094-01B1-40C4-A6A2-1D115F9AFD12}" srcOrd="1" destOrd="0" presId="urn:microsoft.com/office/officeart/2005/8/layout/vProcess5"/>
    <dgm:cxn modelId="{A9B3B1F3-3F18-4815-9251-C47E35920B55}" type="presParOf" srcId="{3517ACAE-51F4-4368-94EF-8E672A9A3936}" destId="{1F6E1464-810F-471F-8B7E-6F9B1843155E}" srcOrd="2" destOrd="0" presId="urn:microsoft.com/office/officeart/2005/8/layout/vProcess5"/>
    <dgm:cxn modelId="{CF061751-B24E-4C32-AD71-6E048077176C}" type="presParOf" srcId="{3517ACAE-51F4-4368-94EF-8E672A9A3936}" destId="{3AF0839E-3582-43F9-B609-6810F11DCCA3}" srcOrd="3" destOrd="0" presId="urn:microsoft.com/office/officeart/2005/8/layout/vProcess5"/>
    <dgm:cxn modelId="{A187AA5C-6739-46B9-9AA5-B97AF7587BC0}" type="presParOf" srcId="{3517ACAE-51F4-4368-94EF-8E672A9A3936}" destId="{1BC6235A-AE21-4CCE-ACEA-AF99BF7B966E}" srcOrd="4" destOrd="0" presId="urn:microsoft.com/office/officeart/2005/8/layout/vProcess5"/>
    <dgm:cxn modelId="{A533A4F9-B231-43D9-9495-05A40049BBF9}" type="presParOf" srcId="{3517ACAE-51F4-4368-94EF-8E672A9A3936}" destId="{142EA1E0-A982-4581-87D9-2004485262A8}" srcOrd="5" destOrd="0" presId="urn:microsoft.com/office/officeart/2005/8/layout/vProcess5"/>
    <dgm:cxn modelId="{A41B70EA-28ED-4590-8B30-5BE90E84C292}" type="presParOf" srcId="{3517ACAE-51F4-4368-94EF-8E672A9A3936}" destId="{6E396D6C-EC2A-435C-8660-696ED62CB366}" srcOrd="6" destOrd="0" presId="urn:microsoft.com/office/officeart/2005/8/layout/vProcess5"/>
    <dgm:cxn modelId="{8E9C61A3-CEBD-4093-B726-3BF9446062E1}" type="presParOf" srcId="{3517ACAE-51F4-4368-94EF-8E672A9A3936}" destId="{399F92FD-117B-4A63-B61D-A6BD54DC5A81}" srcOrd="7" destOrd="0" presId="urn:microsoft.com/office/officeart/2005/8/layout/vProcess5"/>
    <dgm:cxn modelId="{0ED2960B-0A6F-4688-B2AC-B01A373A2345}" type="presParOf" srcId="{3517ACAE-51F4-4368-94EF-8E672A9A3936}" destId="{7132BB3D-E475-4F9F-94C8-C549A490D35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577F54DF-156D-4E4A-B2C3-904E964721F8}"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en-IN"/>
        </a:p>
      </dgm:t>
    </dgm:pt>
    <dgm:pt modelId="{0237B71F-96A4-4F12-B703-180109FF5323}">
      <dgm:prSet phldrT="[Text]" custT="1"/>
      <dgm:spPr/>
      <dgm:t>
        <a:bodyPr/>
        <a:lstStyle/>
        <a:p>
          <a:pPr>
            <a:buFont typeface="Wingdings" panose="05000000000000000000" pitchFamily="2" charset="2"/>
            <a:buChar char="§"/>
          </a:pPr>
          <a:r>
            <a:rPr lang="en-IN" sz="3600" b="1" dirty="0">
              <a:latin typeface="Segoe UI Semibold" panose="020B0702040204020203" pitchFamily="34" charset="0"/>
              <a:cs typeface="Segoe UI Semibold" panose="020B0702040204020203" pitchFamily="34" charset="0"/>
            </a:rPr>
            <a:t>Enhanced GST returns experience</a:t>
          </a:r>
          <a:endParaRPr lang="en-IN" sz="3600" dirty="0">
            <a:latin typeface="Segoe UI Semibold" panose="020B0702040204020203" pitchFamily="34" charset="0"/>
            <a:cs typeface="Segoe UI Semibold" panose="020B0702040204020203" pitchFamily="34" charset="0"/>
          </a:endParaRPr>
        </a:p>
      </dgm:t>
    </dgm:pt>
    <dgm:pt modelId="{EDC36EF0-DF03-48FB-B75A-3D196B18A382}" type="parTrans" cxnId="{B753FAB1-DA99-4E41-BE1D-521405EE0796}">
      <dgm:prSet/>
      <dgm:spPr/>
      <dgm:t>
        <a:bodyPr/>
        <a:lstStyle/>
        <a:p>
          <a:endParaRPr lang="en-IN"/>
        </a:p>
      </dgm:t>
    </dgm:pt>
    <dgm:pt modelId="{FB3CD082-8C42-4D75-A6AC-07683956DA18}" type="sibTrans" cxnId="{B753FAB1-DA99-4E41-BE1D-521405EE0796}">
      <dgm:prSet/>
      <dgm:spPr/>
      <dgm:t>
        <a:bodyPr/>
        <a:lstStyle/>
        <a:p>
          <a:endParaRPr lang="en-IN"/>
        </a:p>
      </dgm:t>
    </dgm:pt>
    <dgm:pt modelId="{E7C5ECAF-4B01-4E97-95CC-EBF5DD51B5A6}">
      <dgm:prSet phldrT="[Tex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Instant opening of GST returns</a:t>
          </a:r>
          <a:endParaRPr lang="en-IN" dirty="0">
            <a:latin typeface="Segoe UI Semilight" panose="020B0402040204020203" pitchFamily="34" charset="0"/>
            <a:cs typeface="Segoe UI Semilight" panose="020B0402040204020203" pitchFamily="34" charset="0"/>
          </a:endParaRPr>
        </a:p>
      </dgm:t>
    </dgm:pt>
    <dgm:pt modelId="{F874BA0A-7894-4981-A6BE-FC8F17FC328B}" type="parTrans" cxnId="{2BAE609A-3DAD-442A-9CD5-842D421F7963}">
      <dgm:prSet/>
      <dgm:spPr/>
      <dgm:t>
        <a:bodyPr/>
        <a:lstStyle/>
        <a:p>
          <a:endParaRPr lang="en-IN"/>
        </a:p>
      </dgm:t>
    </dgm:pt>
    <dgm:pt modelId="{B202E2F9-FA5B-46E0-9213-3FEB5D67FC11}" type="sibTrans" cxnId="{2BAE609A-3DAD-442A-9CD5-842D421F7963}">
      <dgm:prSet/>
      <dgm:spPr/>
      <dgm:t>
        <a:bodyPr/>
        <a:lstStyle/>
        <a:p>
          <a:endParaRPr lang="en-IN"/>
        </a:p>
      </dgm:t>
    </dgm:pt>
    <dgm:pt modelId="{B6E2563B-FFB2-4D45-AB6C-1C1AE95A201B}">
      <dgm:prSe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 All pending tasks are taken care of before return is generated, including spill over from past period</a:t>
          </a:r>
        </a:p>
      </dgm:t>
    </dgm:pt>
    <dgm:pt modelId="{CAE53690-E1EA-492A-84AF-75D5A8729661}" type="parTrans" cxnId="{734F9082-D23E-4260-B155-A096AFC89D89}">
      <dgm:prSet/>
      <dgm:spPr/>
      <dgm:t>
        <a:bodyPr/>
        <a:lstStyle/>
        <a:p>
          <a:endParaRPr lang="en-IN"/>
        </a:p>
      </dgm:t>
    </dgm:pt>
    <dgm:pt modelId="{2C6AF0E1-9282-4511-9B60-A435AB43025A}" type="sibTrans" cxnId="{734F9082-D23E-4260-B155-A096AFC89D89}">
      <dgm:prSet/>
      <dgm:spPr/>
      <dgm:t>
        <a:bodyPr/>
        <a:lstStyle/>
        <a:p>
          <a:endParaRPr lang="en-IN"/>
        </a:p>
      </dgm:t>
    </dgm:pt>
    <dgm:pt modelId="{06C34356-A144-412F-930A-D9E833B21D9E}">
      <dgm:prSet/>
      <dgm:spPr/>
      <dgm:t>
        <a:bodyPr/>
        <a:lstStyle/>
        <a:p>
          <a:pPr>
            <a:buFont typeface="Arial" panose="020B0604020202020204" pitchFamily="34" charset="0"/>
            <a:buChar char="•"/>
          </a:pPr>
          <a:r>
            <a:rPr lang="en-IN" b="0" i="0" dirty="0">
              <a:latin typeface="Segoe UI Semilight" panose="020B0402040204020203" pitchFamily="34" charset="0"/>
              <a:cs typeface="Segoe UI Semilight" panose="020B0402040204020203" pitchFamily="34" charset="0"/>
            </a:rPr>
            <a:t>Tracking of pending activities</a:t>
          </a:r>
        </a:p>
      </dgm:t>
    </dgm:pt>
    <dgm:pt modelId="{52A25FF3-FF5C-48AE-9203-6CADF370EAAA}" type="parTrans" cxnId="{149C48FC-AE57-4A75-987E-48BE05A942DD}">
      <dgm:prSet/>
      <dgm:spPr/>
      <dgm:t>
        <a:bodyPr/>
        <a:lstStyle/>
        <a:p>
          <a:endParaRPr lang="en-IN"/>
        </a:p>
      </dgm:t>
    </dgm:pt>
    <dgm:pt modelId="{E786229E-8D5F-4395-A1A3-9FD6A6DD7075}" type="sibTrans" cxnId="{149C48FC-AE57-4A75-987E-48BE05A942DD}">
      <dgm:prSet/>
      <dgm:spPr/>
      <dgm:t>
        <a:bodyPr/>
        <a:lstStyle/>
        <a:p>
          <a:endParaRPr lang="en-IN"/>
        </a:p>
      </dgm:t>
    </dgm:pt>
    <dgm:pt modelId="{DC6DF8A2-EAF6-4AD5-965E-3B3C7056B5BE}">
      <dgm:prSe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A preview report to help you review information that will be exported in return</a:t>
          </a:r>
        </a:p>
      </dgm:t>
    </dgm:pt>
    <dgm:pt modelId="{5AA38B43-A317-4258-A693-0BEA3B320A78}" type="parTrans" cxnId="{D058DAFA-BAFF-41C0-9132-36ED093F07D0}">
      <dgm:prSet/>
      <dgm:spPr/>
      <dgm:t>
        <a:bodyPr/>
        <a:lstStyle/>
        <a:p>
          <a:endParaRPr lang="en-IN"/>
        </a:p>
      </dgm:t>
    </dgm:pt>
    <dgm:pt modelId="{9B47B2B4-7318-4B5A-9000-14017A83864D}" type="sibTrans" cxnId="{D058DAFA-BAFF-41C0-9132-36ED093F07D0}">
      <dgm:prSet/>
      <dgm:spPr/>
      <dgm:t>
        <a:bodyPr/>
        <a:lstStyle/>
        <a:p>
          <a:endParaRPr lang="en-IN"/>
        </a:p>
      </dgm:t>
    </dgm:pt>
    <dgm:pt modelId="{8480F04B-F77C-453C-98E1-9680D007F92A}" type="pres">
      <dgm:prSet presAssocID="{577F54DF-156D-4E4A-B2C3-904E964721F8}" presName="Name0" presStyleCnt="0">
        <dgm:presLayoutVars>
          <dgm:dir/>
          <dgm:animLvl val="lvl"/>
          <dgm:resizeHandles val="exact"/>
        </dgm:presLayoutVars>
      </dgm:prSet>
      <dgm:spPr/>
      <dgm:t>
        <a:bodyPr/>
        <a:lstStyle/>
        <a:p>
          <a:endParaRPr lang="en-US"/>
        </a:p>
      </dgm:t>
    </dgm:pt>
    <dgm:pt modelId="{D4760533-DFBB-4C63-B4E3-5D1E6F9C68DA}" type="pres">
      <dgm:prSet presAssocID="{0237B71F-96A4-4F12-B703-180109FF5323}" presName="linNode" presStyleCnt="0"/>
      <dgm:spPr/>
    </dgm:pt>
    <dgm:pt modelId="{3DAA788C-778A-4F0D-9D59-A1F9F84C790B}" type="pres">
      <dgm:prSet presAssocID="{0237B71F-96A4-4F12-B703-180109FF5323}" presName="parentText" presStyleLbl="node1" presStyleIdx="0" presStyleCnt="1" custScaleX="92747">
        <dgm:presLayoutVars>
          <dgm:chMax val="1"/>
          <dgm:bulletEnabled val="1"/>
        </dgm:presLayoutVars>
      </dgm:prSet>
      <dgm:spPr/>
      <dgm:t>
        <a:bodyPr/>
        <a:lstStyle/>
        <a:p>
          <a:endParaRPr lang="en-US"/>
        </a:p>
      </dgm:t>
    </dgm:pt>
    <dgm:pt modelId="{53DC9033-46B3-4803-9228-F7AD8452A74C}" type="pres">
      <dgm:prSet presAssocID="{0237B71F-96A4-4F12-B703-180109FF5323}" presName="descendantText" presStyleLbl="alignAccFollowNode1" presStyleIdx="0" presStyleCnt="1">
        <dgm:presLayoutVars>
          <dgm:bulletEnabled val="1"/>
        </dgm:presLayoutVars>
      </dgm:prSet>
      <dgm:spPr/>
      <dgm:t>
        <a:bodyPr/>
        <a:lstStyle/>
        <a:p>
          <a:endParaRPr lang="en-US"/>
        </a:p>
      </dgm:t>
    </dgm:pt>
  </dgm:ptLst>
  <dgm:cxnLst>
    <dgm:cxn modelId="{B4EF6560-A4DC-4C6B-B536-7CA65F606C5F}" type="presOf" srcId="{0237B71F-96A4-4F12-B703-180109FF5323}" destId="{3DAA788C-778A-4F0D-9D59-A1F9F84C790B}" srcOrd="0" destOrd="0" presId="urn:microsoft.com/office/officeart/2005/8/layout/vList5"/>
    <dgm:cxn modelId="{734F9082-D23E-4260-B155-A096AFC89D89}" srcId="{0237B71F-96A4-4F12-B703-180109FF5323}" destId="{B6E2563B-FFB2-4D45-AB6C-1C1AE95A201B}" srcOrd="1" destOrd="0" parTransId="{CAE53690-E1EA-492A-84AF-75D5A8729661}" sibTransId="{2C6AF0E1-9282-4511-9B60-A435AB43025A}"/>
    <dgm:cxn modelId="{8EC021BA-4697-4781-BDB6-A75715125293}" type="presOf" srcId="{B6E2563B-FFB2-4D45-AB6C-1C1AE95A201B}" destId="{53DC9033-46B3-4803-9228-F7AD8452A74C}" srcOrd="0" destOrd="1" presId="urn:microsoft.com/office/officeart/2005/8/layout/vList5"/>
    <dgm:cxn modelId="{D058DAFA-BAFF-41C0-9132-36ED093F07D0}" srcId="{0237B71F-96A4-4F12-B703-180109FF5323}" destId="{DC6DF8A2-EAF6-4AD5-965E-3B3C7056B5BE}" srcOrd="3" destOrd="0" parTransId="{5AA38B43-A317-4258-A693-0BEA3B320A78}" sibTransId="{9B47B2B4-7318-4B5A-9000-14017A83864D}"/>
    <dgm:cxn modelId="{2BAE609A-3DAD-442A-9CD5-842D421F7963}" srcId="{0237B71F-96A4-4F12-B703-180109FF5323}" destId="{E7C5ECAF-4B01-4E97-95CC-EBF5DD51B5A6}" srcOrd="0" destOrd="0" parTransId="{F874BA0A-7894-4981-A6BE-FC8F17FC328B}" sibTransId="{B202E2F9-FA5B-46E0-9213-3FEB5D67FC11}"/>
    <dgm:cxn modelId="{A5C4A10D-2F97-4368-AC42-1038B70D5CFB}" type="presOf" srcId="{E7C5ECAF-4B01-4E97-95CC-EBF5DD51B5A6}" destId="{53DC9033-46B3-4803-9228-F7AD8452A74C}" srcOrd="0" destOrd="0" presId="urn:microsoft.com/office/officeart/2005/8/layout/vList5"/>
    <dgm:cxn modelId="{149C48FC-AE57-4A75-987E-48BE05A942DD}" srcId="{0237B71F-96A4-4F12-B703-180109FF5323}" destId="{06C34356-A144-412F-930A-D9E833B21D9E}" srcOrd="2" destOrd="0" parTransId="{52A25FF3-FF5C-48AE-9203-6CADF370EAAA}" sibTransId="{E786229E-8D5F-4395-A1A3-9FD6A6DD7075}"/>
    <dgm:cxn modelId="{3A2F6C6A-362A-4F05-A1FE-AA6E733F9F93}" type="presOf" srcId="{06C34356-A144-412F-930A-D9E833B21D9E}" destId="{53DC9033-46B3-4803-9228-F7AD8452A74C}" srcOrd="0" destOrd="2" presId="urn:microsoft.com/office/officeart/2005/8/layout/vList5"/>
    <dgm:cxn modelId="{A609965E-09EF-4F6F-ABA3-5DE93D98DD2D}" type="presOf" srcId="{DC6DF8A2-EAF6-4AD5-965E-3B3C7056B5BE}" destId="{53DC9033-46B3-4803-9228-F7AD8452A74C}" srcOrd="0" destOrd="3" presId="urn:microsoft.com/office/officeart/2005/8/layout/vList5"/>
    <dgm:cxn modelId="{B753FAB1-DA99-4E41-BE1D-521405EE0796}" srcId="{577F54DF-156D-4E4A-B2C3-904E964721F8}" destId="{0237B71F-96A4-4F12-B703-180109FF5323}" srcOrd="0" destOrd="0" parTransId="{EDC36EF0-DF03-48FB-B75A-3D196B18A382}" sibTransId="{FB3CD082-8C42-4D75-A6AC-07683956DA18}"/>
    <dgm:cxn modelId="{F3F2EBEB-495D-4266-81DA-1B4C6933A5B3}" type="presOf" srcId="{577F54DF-156D-4E4A-B2C3-904E964721F8}" destId="{8480F04B-F77C-453C-98E1-9680D007F92A}" srcOrd="0" destOrd="0" presId="urn:microsoft.com/office/officeart/2005/8/layout/vList5"/>
    <dgm:cxn modelId="{4DB400A2-7D3D-470A-9950-6A0572245F81}" type="presParOf" srcId="{8480F04B-F77C-453C-98E1-9680D007F92A}" destId="{D4760533-DFBB-4C63-B4E3-5D1E6F9C68DA}" srcOrd="0" destOrd="0" presId="urn:microsoft.com/office/officeart/2005/8/layout/vList5"/>
    <dgm:cxn modelId="{AC234BD2-7E1B-4B79-A267-9249C8F6CA95}" type="presParOf" srcId="{D4760533-DFBB-4C63-B4E3-5D1E6F9C68DA}" destId="{3DAA788C-778A-4F0D-9D59-A1F9F84C790B}" srcOrd="0" destOrd="0" presId="urn:microsoft.com/office/officeart/2005/8/layout/vList5"/>
    <dgm:cxn modelId="{9410E1D3-9C7C-4C1D-83FB-968A36EC1BFF}" type="presParOf" srcId="{D4760533-DFBB-4C63-B4E3-5D1E6F9C68DA}" destId="{53DC9033-46B3-4803-9228-F7AD8452A74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FADB6EC-3F63-4D1F-A502-39446C33C2E9}"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IN"/>
        </a:p>
      </dgm:t>
    </dgm:pt>
    <dgm:pt modelId="{8271BA25-15F5-41DA-8272-D1168A2067AE}">
      <dgm:prSet phldrT="[Text]"/>
      <dgm:spPr/>
      <dgm:t>
        <a:bodyPr/>
        <a:lstStyle/>
        <a:p>
          <a:r>
            <a:rPr lang="en-IN" b="1" i="1" dirty="0">
              <a:latin typeface="Segoe UI Semilight" panose="020B0402040204020203" pitchFamily="34" charset="0"/>
              <a:cs typeface="Segoe UI Semilight" panose="020B0402040204020203" pitchFamily="34" charset="0"/>
            </a:rPr>
            <a:t>Corrections Needed</a:t>
          </a:r>
        </a:p>
      </dgm:t>
    </dgm:pt>
    <dgm:pt modelId="{4BEA5253-5397-4DBE-B051-CFD18EC907B7}" type="parTrans" cxnId="{26988AB6-E87F-482A-8B48-11CE96910427}">
      <dgm:prSet/>
      <dgm:spPr/>
      <dgm:t>
        <a:bodyPr/>
        <a:lstStyle/>
        <a:p>
          <a:endParaRPr lang="en-IN"/>
        </a:p>
      </dgm:t>
    </dgm:pt>
    <dgm:pt modelId="{FC45271D-193E-4341-AD93-3BF790A48465}" type="sibTrans" cxnId="{26988AB6-E87F-482A-8B48-11CE96910427}">
      <dgm:prSet/>
      <dgm:spPr/>
      <dgm:t>
        <a:bodyPr/>
        <a:lstStyle/>
        <a:p>
          <a:endParaRPr lang="en-IN"/>
        </a:p>
      </dgm:t>
    </dgm:pt>
    <dgm:pt modelId="{034D0546-FE8C-47B8-A694-428A4E50F90E}">
      <dgm:prSet phldrT="[Text]"/>
      <dgm:spPr/>
      <dgm:t>
        <a:bodyPr/>
        <a:lstStyle/>
        <a:p>
          <a:r>
            <a:rPr lang="en-US" dirty="0">
              <a:latin typeface="Segoe UI Semilight" panose="020B0402040204020203" pitchFamily="34" charset="0"/>
              <a:cs typeface="Segoe UI Semilight" panose="020B0402040204020203" pitchFamily="34" charset="0"/>
            </a:rPr>
            <a:t>The GSTR-1 Uncertain Transactions report will open, where you can easily resolve the errors or update the missing details in your GST transactions.</a:t>
          </a:r>
          <a:endParaRPr lang="en-IN" dirty="0">
            <a:latin typeface="Segoe UI Semilight" panose="020B0402040204020203" pitchFamily="34" charset="0"/>
            <a:cs typeface="Segoe UI Semilight" panose="020B0402040204020203" pitchFamily="34" charset="0"/>
          </a:endParaRPr>
        </a:p>
      </dgm:t>
    </dgm:pt>
    <dgm:pt modelId="{42A54B1C-4696-40FD-A30C-F3501F555E40}" type="parTrans" cxnId="{5D6B8AB1-879A-4BE2-884B-AFFEB2AF4405}">
      <dgm:prSet/>
      <dgm:spPr/>
      <dgm:t>
        <a:bodyPr/>
        <a:lstStyle/>
        <a:p>
          <a:endParaRPr lang="en-IN"/>
        </a:p>
      </dgm:t>
    </dgm:pt>
    <dgm:pt modelId="{F2D0E20A-5647-44B1-8440-3E601A33AA7C}" type="sibTrans" cxnId="{5D6B8AB1-879A-4BE2-884B-AFFEB2AF4405}">
      <dgm:prSet/>
      <dgm:spPr/>
      <dgm:t>
        <a:bodyPr/>
        <a:lstStyle/>
        <a:p>
          <a:endParaRPr lang="en-IN"/>
        </a:p>
      </dgm:t>
    </dgm:pt>
    <dgm:pt modelId="{6DD38565-7758-467B-8E4D-EC3B1618603C}">
      <dgm:prSet phldrT="[Text]"/>
      <dgm:spPr/>
      <dgm:t>
        <a:bodyPr/>
        <a:lstStyle/>
        <a:p>
          <a:r>
            <a:rPr lang="en-IN" b="1" i="1" dirty="0">
              <a:latin typeface="Segoe UI Semilight" panose="020B0402040204020203" pitchFamily="34" charset="0"/>
              <a:cs typeface="Segoe UI Semilight" panose="020B0402040204020203" pitchFamily="34" charset="0"/>
            </a:rPr>
            <a:t>Pending for Export</a:t>
          </a:r>
        </a:p>
      </dgm:t>
    </dgm:pt>
    <dgm:pt modelId="{5AA6C3DA-20EB-47B0-AF64-FFB561D17C74}" type="parTrans" cxnId="{F256CEC8-E25C-45C7-9AB6-E5D54DDB9F7D}">
      <dgm:prSet/>
      <dgm:spPr/>
      <dgm:t>
        <a:bodyPr/>
        <a:lstStyle/>
        <a:p>
          <a:endParaRPr lang="en-IN"/>
        </a:p>
      </dgm:t>
    </dgm:pt>
    <dgm:pt modelId="{CF788DA6-1B20-4ED6-8757-08936C70FCD4}" type="sibTrans" cxnId="{F256CEC8-E25C-45C7-9AB6-E5D54DDB9F7D}">
      <dgm:prSet/>
      <dgm:spPr/>
      <dgm:t>
        <a:bodyPr/>
        <a:lstStyle/>
        <a:p>
          <a:endParaRPr lang="en-IN"/>
        </a:p>
      </dgm:t>
    </dgm:pt>
    <dgm:pt modelId="{F3C53F96-D912-405B-8A8F-27531BAC7BCA}">
      <dgm:prSet phldrT="[Text]"/>
      <dgm:spPr/>
      <dgm:t>
        <a:bodyPr/>
        <a:lstStyle/>
        <a:p>
          <a:r>
            <a:rPr lang="en-US" dirty="0">
              <a:latin typeface="Segoe UI Semilight" panose="020B0402040204020203" pitchFamily="34" charset="0"/>
              <a:cs typeface="Segoe UI Semilight" panose="020B0402040204020203" pitchFamily="34" charset="0"/>
            </a:rPr>
            <a:t>The GSTR-1 report will open, where you can view the transactions that are pending to be exported, in the Not Exported section under Included in Return. You can easily export the details of your GST transactions for the required period, by pressing Alt + E (Export) &gt; GST Returns.</a:t>
          </a:r>
          <a:endParaRPr lang="en-IN" dirty="0">
            <a:latin typeface="Segoe UI Semilight" panose="020B0402040204020203" pitchFamily="34" charset="0"/>
            <a:cs typeface="Segoe UI Semilight" panose="020B0402040204020203" pitchFamily="34" charset="0"/>
          </a:endParaRPr>
        </a:p>
      </dgm:t>
    </dgm:pt>
    <dgm:pt modelId="{753992E4-3543-4626-A9AC-5DBD6B4A5F45}" type="parTrans" cxnId="{4958BB42-6AD0-405A-AC39-483F9D94AA8F}">
      <dgm:prSet/>
      <dgm:spPr/>
      <dgm:t>
        <a:bodyPr/>
        <a:lstStyle/>
        <a:p>
          <a:endParaRPr lang="en-IN"/>
        </a:p>
      </dgm:t>
    </dgm:pt>
    <dgm:pt modelId="{122BC42B-72AD-44E0-8AAD-61F2B0EEA38F}" type="sibTrans" cxnId="{4958BB42-6AD0-405A-AC39-483F9D94AA8F}">
      <dgm:prSet/>
      <dgm:spPr/>
      <dgm:t>
        <a:bodyPr/>
        <a:lstStyle/>
        <a:p>
          <a:endParaRPr lang="en-IN"/>
        </a:p>
      </dgm:t>
    </dgm:pt>
    <dgm:pt modelId="{B49B7D96-665B-4AC5-9CC0-3320237C7170}">
      <dgm:prSet phldrT="[Text]"/>
      <dgm:spPr/>
      <dgm:t>
        <a:bodyPr/>
        <a:lstStyle/>
        <a:p>
          <a:r>
            <a:rPr lang="en-IN" b="1" i="1" dirty="0">
              <a:latin typeface="Segoe UI Semilight" panose="020B0402040204020203" pitchFamily="34" charset="0"/>
              <a:cs typeface="Segoe UI Semilight" panose="020B0402040204020203" pitchFamily="34" charset="0"/>
            </a:rPr>
            <a:t>Exceptions in Reconciliation</a:t>
          </a:r>
        </a:p>
      </dgm:t>
    </dgm:pt>
    <dgm:pt modelId="{E8F7FE7B-2AE3-44A8-8616-692B906C79E6}" type="parTrans" cxnId="{5E732636-EBD9-449D-9A9F-8F7C7A52850D}">
      <dgm:prSet/>
      <dgm:spPr/>
      <dgm:t>
        <a:bodyPr/>
        <a:lstStyle/>
        <a:p>
          <a:endParaRPr lang="en-IN"/>
        </a:p>
      </dgm:t>
    </dgm:pt>
    <dgm:pt modelId="{96A04FF7-CF66-4860-8C28-CC3F65DFFBD6}" type="sibTrans" cxnId="{5E732636-EBD9-449D-9A9F-8F7C7A52850D}">
      <dgm:prSet/>
      <dgm:spPr/>
      <dgm:t>
        <a:bodyPr/>
        <a:lstStyle/>
        <a:p>
          <a:endParaRPr lang="en-IN"/>
        </a:p>
      </dgm:t>
    </dgm:pt>
    <dgm:pt modelId="{81D0A4D1-A4CA-4C6F-AC34-6808E60DDA1B}">
      <dgm:prSet phldrT="[Text]"/>
      <dgm:spPr/>
      <dgm:t>
        <a:bodyPr/>
        <a:lstStyle/>
        <a:p>
          <a:r>
            <a:rPr lang="en-US" dirty="0">
              <a:latin typeface="Segoe UI Semilight" panose="020B0402040204020203" pitchFamily="34" charset="0"/>
              <a:cs typeface="Segoe UI Semilight" panose="020B0402040204020203" pitchFamily="34" charset="0"/>
            </a:rPr>
            <a:t>The GSTR-1 Reconciliation report will open, where you can easily resolve the Unreconciled transactions or update any missing details.</a:t>
          </a:r>
          <a:endParaRPr lang="en-IN" dirty="0">
            <a:latin typeface="Segoe UI Semilight" panose="020B0402040204020203" pitchFamily="34" charset="0"/>
            <a:cs typeface="Segoe UI Semilight" panose="020B0402040204020203" pitchFamily="34" charset="0"/>
          </a:endParaRPr>
        </a:p>
      </dgm:t>
    </dgm:pt>
    <dgm:pt modelId="{AB9F6A54-AE24-420C-8F87-3677DF93B04D}" type="parTrans" cxnId="{729E0E67-35B0-48C1-BD2E-8439121F8C14}">
      <dgm:prSet/>
      <dgm:spPr/>
      <dgm:t>
        <a:bodyPr/>
        <a:lstStyle/>
        <a:p>
          <a:endParaRPr lang="en-IN"/>
        </a:p>
      </dgm:t>
    </dgm:pt>
    <dgm:pt modelId="{390C6756-F934-47A5-8920-881D5A42E98A}" type="sibTrans" cxnId="{729E0E67-35B0-48C1-BD2E-8439121F8C14}">
      <dgm:prSet/>
      <dgm:spPr/>
      <dgm:t>
        <a:bodyPr/>
        <a:lstStyle/>
        <a:p>
          <a:endParaRPr lang="en-IN"/>
        </a:p>
      </dgm:t>
    </dgm:pt>
    <dgm:pt modelId="{73D70E87-7A3D-46B4-A17E-ED5D6C62A12F}">
      <dgm:prSet phldrT="[Text]"/>
      <dgm:spPr/>
      <dgm:t>
        <a:bodyPr/>
        <a:lstStyle/>
        <a:p>
          <a:r>
            <a:rPr lang="en-IN" b="1" i="1" dirty="0">
              <a:latin typeface="Segoe UI Semilight" panose="020B0402040204020203" pitchFamily="34" charset="0"/>
              <a:cs typeface="Segoe UI Semilight" panose="020B0402040204020203" pitchFamily="34" charset="0"/>
            </a:rPr>
            <a:t>Pending to be Signed</a:t>
          </a:r>
        </a:p>
      </dgm:t>
    </dgm:pt>
    <dgm:pt modelId="{ABEE887B-F45D-41D7-9EBD-FCB03D983E1A}" type="parTrans" cxnId="{C1CD73D6-0AB2-4B0B-8387-EEA0A8D51F00}">
      <dgm:prSet/>
      <dgm:spPr/>
      <dgm:t>
        <a:bodyPr/>
        <a:lstStyle/>
        <a:p>
          <a:endParaRPr lang="en-IN"/>
        </a:p>
      </dgm:t>
    </dgm:pt>
    <dgm:pt modelId="{CFE5EC5F-D52B-4468-84D2-0553865E9CC3}" type="sibTrans" cxnId="{C1CD73D6-0AB2-4B0B-8387-EEA0A8D51F00}">
      <dgm:prSet/>
      <dgm:spPr/>
      <dgm:t>
        <a:bodyPr/>
        <a:lstStyle/>
        <a:p>
          <a:endParaRPr lang="en-IN"/>
        </a:p>
      </dgm:t>
    </dgm:pt>
    <dgm:pt modelId="{AC77E2B8-5FF3-4447-AA33-1FBD58F2F912}">
      <dgm:prSet phldrT="[Text]"/>
      <dgm:spPr/>
      <dgm:t>
        <a:bodyPr/>
        <a:lstStyle/>
        <a:p>
          <a:r>
            <a:rPr lang="en-US" dirty="0">
              <a:latin typeface="Segoe UI Semilight" panose="020B0402040204020203" pitchFamily="34" charset="0"/>
              <a:cs typeface="Segoe UI Semilight" panose="020B0402040204020203" pitchFamily="34" charset="0"/>
            </a:rPr>
            <a:t>The GSTR-1 report will open, where you can easily sign the return for the current or earlier periods, by pressing F10 (Sign Return).</a:t>
          </a:r>
          <a:endParaRPr lang="en-IN" dirty="0">
            <a:latin typeface="Segoe UI Semilight" panose="020B0402040204020203" pitchFamily="34" charset="0"/>
            <a:cs typeface="Segoe UI Semilight" panose="020B0402040204020203" pitchFamily="34" charset="0"/>
          </a:endParaRPr>
        </a:p>
      </dgm:t>
    </dgm:pt>
    <dgm:pt modelId="{E1221736-A680-4486-84FA-F4E2BF14CB74}" type="parTrans" cxnId="{9FE7DF64-55A8-40A3-9995-DF8E46C340E4}">
      <dgm:prSet/>
      <dgm:spPr/>
      <dgm:t>
        <a:bodyPr/>
        <a:lstStyle/>
        <a:p>
          <a:endParaRPr lang="en-IN"/>
        </a:p>
      </dgm:t>
    </dgm:pt>
    <dgm:pt modelId="{94EA3418-1718-4B06-9847-977DE16FBA5D}" type="sibTrans" cxnId="{9FE7DF64-55A8-40A3-9995-DF8E46C340E4}">
      <dgm:prSet/>
      <dgm:spPr/>
      <dgm:t>
        <a:bodyPr/>
        <a:lstStyle/>
        <a:p>
          <a:endParaRPr lang="en-IN"/>
        </a:p>
      </dgm:t>
    </dgm:pt>
    <dgm:pt modelId="{F13D2B4C-2349-456E-9E3B-DFF15CE6A611}" type="pres">
      <dgm:prSet presAssocID="{0FADB6EC-3F63-4D1F-A502-39446C33C2E9}" presName="Name0" presStyleCnt="0">
        <dgm:presLayoutVars>
          <dgm:chMax val="7"/>
          <dgm:chPref val="7"/>
          <dgm:dir/>
          <dgm:animOne val="branch"/>
          <dgm:animLvl val="lvl"/>
        </dgm:presLayoutVars>
      </dgm:prSet>
      <dgm:spPr/>
      <dgm:t>
        <a:bodyPr/>
        <a:lstStyle/>
        <a:p>
          <a:endParaRPr lang="en-US"/>
        </a:p>
      </dgm:t>
    </dgm:pt>
    <dgm:pt modelId="{B73DEE54-7702-4D74-ACFA-AE6E1CD966F9}" type="pres">
      <dgm:prSet presAssocID="{8271BA25-15F5-41DA-8272-D1168A2067AE}" presName="composite" presStyleCnt="0"/>
      <dgm:spPr/>
    </dgm:pt>
    <dgm:pt modelId="{CEDFD5ED-9154-432F-9E72-DA6F5FABD706}" type="pres">
      <dgm:prSet presAssocID="{8271BA25-15F5-41DA-8272-D1168A2067AE}" presName="BackAccent" presStyleLbl="bgShp" presStyleIdx="0" presStyleCnt="4"/>
      <dgm:spPr/>
    </dgm:pt>
    <dgm:pt modelId="{B4D97AC9-345A-4B5F-9D37-6703A9D331A9}" type="pres">
      <dgm:prSet presAssocID="{8271BA25-15F5-41DA-8272-D1168A2067AE}" presName="Accent" presStyleLbl="alignNode1" presStyleIdx="0" presStyleCnt="4"/>
      <dgm:spPr/>
    </dgm:pt>
    <dgm:pt modelId="{5263FAB3-0248-49B5-B0D8-92FEC9B50E4D}" type="pres">
      <dgm:prSet presAssocID="{8271BA25-15F5-41DA-8272-D1168A2067AE}" presName="Child" presStyleLbl="revTx" presStyleIdx="0" presStyleCnt="8">
        <dgm:presLayoutVars>
          <dgm:chMax val="0"/>
          <dgm:chPref val="0"/>
          <dgm:bulletEnabled val="1"/>
        </dgm:presLayoutVars>
      </dgm:prSet>
      <dgm:spPr/>
      <dgm:t>
        <a:bodyPr/>
        <a:lstStyle/>
        <a:p>
          <a:endParaRPr lang="en-US"/>
        </a:p>
      </dgm:t>
    </dgm:pt>
    <dgm:pt modelId="{2D5A3471-D9F3-4869-92D6-6E0B67622AB4}" type="pres">
      <dgm:prSet presAssocID="{8271BA25-15F5-41DA-8272-D1168A2067AE}" presName="Parent" presStyleLbl="revTx" presStyleIdx="1" presStyleCnt="8">
        <dgm:presLayoutVars>
          <dgm:chMax val="1"/>
          <dgm:chPref val="1"/>
          <dgm:bulletEnabled val="1"/>
        </dgm:presLayoutVars>
      </dgm:prSet>
      <dgm:spPr/>
      <dgm:t>
        <a:bodyPr/>
        <a:lstStyle/>
        <a:p>
          <a:endParaRPr lang="en-US"/>
        </a:p>
      </dgm:t>
    </dgm:pt>
    <dgm:pt modelId="{46316E68-A29F-4523-9577-40EBC934A6DC}" type="pres">
      <dgm:prSet presAssocID="{FC45271D-193E-4341-AD93-3BF790A48465}" presName="sibTrans" presStyleCnt="0"/>
      <dgm:spPr/>
    </dgm:pt>
    <dgm:pt modelId="{1E1E269B-8831-4582-BB12-8696B2147F5B}" type="pres">
      <dgm:prSet presAssocID="{6DD38565-7758-467B-8E4D-EC3B1618603C}" presName="composite" presStyleCnt="0"/>
      <dgm:spPr/>
    </dgm:pt>
    <dgm:pt modelId="{9C392851-F90F-41D0-ACFE-E7BE85BECE3E}" type="pres">
      <dgm:prSet presAssocID="{6DD38565-7758-467B-8E4D-EC3B1618603C}" presName="BackAccent" presStyleLbl="bgShp" presStyleIdx="1" presStyleCnt="4"/>
      <dgm:spPr/>
    </dgm:pt>
    <dgm:pt modelId="{BB46DC49-946F-4F50-A9F3-C13721F0CD14}" type="pres">
      <dgm:prSet presAssocID="{6DD38565-7758-467B-8E4D-EC3B1618603C}" presName="Accent" presStyleLbl="alignNode1" presStyleIdx="1" presStyleCnt="4"/>
      <dgm:spPr/>
    </dgm:pt>
    <dgm:pt modelId="{1F5928C4-B7BB-428F-A84E-6983D8093B7D}" type="pres">
      <dgm:prSet presAssocID="{6DD38565-7758-467B-8E4D-EC3B1618603C}" presName="Child" presStyleLbl="revTx" presStyleIdx="2" presStyleCnt="8">
        <dgm:presLayoutVars>
          <dgm:chMax val="0"/>
          <dgm:chPref val="0"/>
          <dgm:bulletEnabled val="1"/>
        </dgm:presLayoutVars>
      </dgm:prSet>
      <dgm:spPr/>
      <dgm:t>
        <a:bodyPr/>
        <a:lstStyle/>
        <a:p>
          <a:endParaRPr lang="en-US"/>
        </a:p>
      </dgm:t>
    </dgm:pt>
    <dgm:pt modelId="{650CAA0D-B4BB-4FA5-BC2C-83192D5ECD10}" type="pres">
      <dgm:prSet presAssocID="{6DD38565-7758-467B-8E4D-EC3B1618603C}" presName="Parent" presStyleLbl="revTx" presStyleIdx="3" presStyleCnt="8">
        <dgm:presLayoutVars>
          <dgm:chMax val="1"/>
          <dgm:chPref val="1"/>
          <dgm:bulletEnabled val="1"/>
        </dgm:presLayoutVars>
      </dgm:prSet>
      <dgm:spPr/>
      <dgm:t>
        <a:bodyPr/>
        <a:lstStyle/>
        <a:p>
          <a:endParaRPr lang="en-US"/>
        </a:p>
      </dgm:t>
    </dgm:pt>
    <dgm:pt modelId="{B3B5E1B4-1B6E-447B-9D51-E5F7C57DED41}" type="pres">
      <dgm:prSet presAssocID="{CF788DA6-1B20-4ED6-8757-08936C70FCD4}" presName="sibTrans" presStyleCnt="0"/>
      <dgm:spPr/>
    </dgm:pt>
    <dgm:pt modelId="{935559A1-6052-4A12-8AF7-CDA24B81FC52}" type="pres">
      <dgm:prSet presAssocID="{B49B7D96-665B-4AC5-9CC0-3320237C7170}" presName="composite" presStyleCnt="0"/>
      <dgm:spPr/>
    </dgm:pt>
    <dgm:pt modelId="{68D082AE-7916-4EE2-B104-56F9394531C6}" type="pres">
      <dgm:prSet presAssocID="{B49B7D96-665B-4AC5-9CC0-3320237C7170}" presName="BackAccent" presStyleLbl="bgShp" presStyleIdx="2" presStyleCnt="4"/>
      <dgm:spPr/>
    </dgm:pt>
    <dgm:pt modelId="{533E3804-CA1A-43EB-B7F8-9EB487903804}" type="pres">
      <dgm:prSet presAssocID="{B49B7D96-665B-4AC5-9CC0-3320237C7170}" presName="Accent" presStyleLbl="alignNode1" presStyleIdx="2" presStyleCnt="4"/>
      <dgm:spPr/>
    </dgm:pt>
    <dgm:pt modelId="{A4FF54E8-89CC-4F53-88B8-8D136BFE18F9}" type="pres">
      <dgm:prSet presAssocID="{B49B7D96-665B-4AC5-9CC0-3320237C7170}" presName="Child" presStyleLbl="revTx" presStyleIdx="4" presStyleCnt="8">
        <dgm:presLayoutVars>
          <dgm:chMax val="0"/>
          <dgm:chPref val="0"/>
          <dgm:bulletEnabled val="1"/>
        </dgm:presLayoutVars>
      </dgm:prSet>
      <dgm:spPr/>
      <dgm:t>
        <a:bodyPr/>
        <a:lstStyle/>
        <a:p>
          <a:endParaRPr lang="en-US"/>
        </a:p>
      </dgm:t>
    </dgm:pt>
    <dgm:pt modelId="{D27148CA-204D-4561-80F3-1A10C50F95E4}" type="pres">
      <dgm:prSet presAssocID="{B49B7D96-665B-4AC5-9CC0-3320237C7170}" presName="Parent" presStyleLbl="revTx" presStyleIdx="5" presStyleCnt="8">
        <dgm:presLayoutVars>
          <dgm:chMax val="1"/>
          <dgm:chPref val="1"/>
          <dgm:bulletEnabled val="1"/>
        </dgm:presLayoutVars>
      </dgm:prSet>
      <dgm:spPr/>
      <dgm:t>
        <a:bodyPr/>
        <a:lstStyle/>
        <a:p>
          <a:endParaRPr lang="en-US"/>
        </a:p>
      </dgm:t>
    </dgm:pt>
    <dgm:pt modelId="{D4A4C1E7-8B15-4293-A8C6-8B32086F65AE}" type="pres">
      <dgm:prSet presAssocID="{96A04FF7-CF66-4860-8C28-CC3F65DFFBD6}" presName="sibTrans" presStyleCnt="0"/>
      <dgm:spPr/>
    </dgm:pt>
    <dgm:pt modelId="{662E44BC-FDB9-487F-BC92-29A68BED57B6}" type="pres">
      <dgm:prSet presAssocID="{73D70E87-7A3D-46B4-A17E-ED5D6C62A12F}" presName="composite" presStyleCnt="0"/>
      <dgm:spPr/>
    </dgm:pt>
    <dgm:pt modelId="{9EBACE62-413C-43B8-BE8B-AC603E11473D}" type="pres">
      <dgm:prSet presAssocID="{73D70E87-7A3D-46B4-A17E-ED5D6C62A12F}" presName="BackAccent" presStyleLbl="bgShp" presStyleIdx="3" presStyleCnt="4"/>
      <dgm:spPr/>
    </dgm:pt>
    <dgm:pt modelId="{20365AA6-6DC0-44DD-BDBB-F80762D27E87}" type="pres">
      <dgm:prSet presAssocID="{73D70E87-7A3D-46B4-A17E-ED5D6C62A12F}" presName="Accent" presStyleLbl="alignNode1" presStyleIdx="3" presStyleCnt="4"/>
      <dgm:spPr/>
    </dgm:pt>
    <dgm:pt modelId="{AD10DEE6-8F76-4CC6-863C-5406A2EE2E59}" type="pres">
      <dgm:prSet presAssocID="{73D70E87-7A3D-46B4-A17E-ED5D6C62A12F}" presName="Child" presStyleLbl="revTx" presStyleIdx="6" presStyleCnt="8">
        <dgm:presLayoutVars>
          <dgm:chMax val="0"/>
          <dgm:chPref val="0"/>
          <dgm:bulletEnabled val="1"/>
        </dgm:presLayoutVars>
      </dgm:prSet>
      <dgm:spPr/>
      <dgm:t>
        <a:bodyPr/>
        <a:lstStyle/>
        <a:p>
          <a:endParaRPr lang="en-US"/>
        </a:p>
      </dgm:t>
    </dgm:pt>
    <dgm:pt modelId="{5E61D056-BCE8-4A2F-90E8-176A8E36A230}" type="pres">
      <dgm:prSet presAssocID="{73D70E87-7A3D-46B4-A17E-ED5D6C62A12F}" presName="Parent" presStyleLbl="revTx" presStyleIdx="7" presStyleCnt="8">
        <dgm:presLayoutVars>
          <dgm:chMax val="1"/>
          <dgm:chPref val="1"/>
          <dgm:bulletEnabled val="1"/>
        </dgm:presLayoutVars>
      </dgm:prSet>
      <dgm:spPr/>
      <dgm:t>
        <a:bodyPr/>
        <a:lstStyle/>
        <a:p>
          <a:endParaRPr lang="en-US"/>
        </a:p>
      </dgm:t>
    </dgm:pt>
  </dgm:ptLst>
  <dgm:cxnLst>
    <dgm:cxn modelId="{F256CEC8-E25C-45C7-9AB6-E5D54DDB9F7D}" srcId="{0FADB6EC-3F63-4D1F-A502-39446C33C2E9}" destId="{6DD38565-7758-467B-8E4D-EC3B1618603C}" srcOrd="1" destOrd="0" parTransId="{5AA6C3DA-20EB-47B0-AF64-FFB561D17C74}" sibTransId="{CF788DA6-1B20-4ED6-8757-08936C70FCD4}"/>
    <dgm:cxn modelId="{54461508-A3FF-4D4D-B095-E88217E8107F}" type="presOf" srcId="{73D70E87-7A3D-46B4-A17E-ED5D6C62A12F}" destId="{5E61D056-BCE8-4A2F-90E8-176A8E36A230}" srcOrd="0" destOrd="0" presId="urn:microsoft.com/office/officeart/2008/layout/IncreasingCircleProcess"/>
    <dgm:cxn modelId="{729E0E67-35B0-48C1-BD2E-8439121F8C14}" srcId="{B49B7D96-665B-4AC5-9CC0-3320237C7170}" destId="{81D0A4D1-A4CA-4C6F-AC34-6808E60DDA1B}" srcOrd="0" destOrd="0" parTransId="{AB9F6A54-AE24-420C-8F87-3677DF93B04D}" sibTransId="{390C6756-F934-47A5-8920-881D5A42E98A}"/>
    <dgm:cxn modelId="{424C1034-1800-41B2-A26F-78DBFB56146F}" type="presOf" srcId="{AC77E2B8-5FF3-4447-AA33-1FBD58F2F912}" destId="{AD10DEE6-8F76-4CC6-863C-5406A2EE2E59}" srcOrd="0" destOrd="0" presId="urn:microsoft.com/office/officeart/2008/layout/IncreasingCircleProcess"/>
    <dgm:cxn modelId="{CE382506-DB9F-4CDB-8078-7DB5717999D6}" type="presOf" srcId="{81D0A4D1-A4CA-4C6F-AC34-6808E60DDA1B}" destId="{A4FF54E8-89CC-4F53-88B8-8D136BFE18F9}" srcOrd="0" destOrd="0" presId="urn:microsoft.com/office/officeart/2008/layout/IncreasingCircleProcess"/>
    <dgm:cxn modelId="{5D6B8AB1-879A-4BE2-884B-AFFEB2AF4405}" srcId="{8271BA25-15F5-41DA-8272-D1168A2067AE}" destId="{034D0546-FE8C-47B8-A694-428A4E50F90E}" srcOrd="0" destOrd="0" parTransId="{42A54B1C-4696-40FD-A30C-F3501F555E40}" sibTransId="{F2D0E20A-5647-44B1-8440-3E601A33AA7C}"/>
    <dgm:cxn modelId="{4958BB42-6AD0-405A-AC39-483F9D94AA8F}" srcId="{6DD38565-7758-467B-8E4D-EC3B1618603C}" destId="{F3C53F96-D912-405B-8A8F-27531BAC7BCA}" srcOrd="0" destOrd="0" parTransId="{753992E4-3543-4626-A9AC-5DBD6B4A5F45}" sibTransId="{122BC42B-72AD-44E0-8AAD-61F2B0EEA38F}"/>
    <dgm:cxn modelId="{5E732636-EBD9-449D-9A9F-8F7C7A52850D}" srcId="{0FADB6EC-3F63-4D1F-A502-39446C33C2E9}" destId="{B49B7D96-665B-4AC5-9CC0-3320237C7170}" srcOrd="2" destOrd="0" parTransId="{E8F7FE7B-2AE3-44A8-8616-692B906C79E6}" sibTransId="{96A04FF7-CF66-4860-8C28-CC3F65DFFBD6}"/>
    <dgm:cxn modelId="{5AB69846-9B29-4665-9638-E4E906B23030}" type="presOf" srcId="{6DD38565-7758-467B-8E4D-EC3B1618603C}" destId="{650CAA0D-B4BB-4FA5-BC2C-83192D5ECD10}" srcOrd="0" destOrd="0" presId="urn:microsoft.com/office/officeart/2008/layout/IncreasingCircleProcess"/>
    <dgm:cxn modelId="{C1CD73D6-0AB2-4B0B-8387-EEA0A8D51F00}" srcId="{0FADB6EC-3F63-4D1F-A502-39446C33C2E9}" destId="{73D70E87-7A3D-46B4-A17E-ED5D6C62A12F}" srcOrd="3" destOrd="0" parTransId="{ABEE887B-F45D-41D7-9EBD-FCB03D983E1A}" sibTransId="{CFE5EC5F-D52B-4468-84D2-0553865E9CC3}"/>
    <dgm:cxn modelId="{5383E244-5A22-4EA6-AD92-913F12E8E08D}" type="presOf" srcId="{8271BA25-15F5-41DA-8272-D1168A2067AE}" destId="{2D5A3471-D9F3-4869-92D6-6E0B67622AB4}" srcOrd="0" destOrd="0" presId="urn:microsoft.com/office/officeart/2008/layout/IncreasingCircleProcess"/>
    <dgm:cxn modelId="{5DB9E874-9E70-4709-91A5-C2545F94C996}" type="presOf" srcId="{F3C53F96-D912-405B-8A8F-27531BAC7BCA}" destId="{1F5928C4-B7BB-428F-A84E-6983D8093B7D}" srcOrd="0" destOrd="0" presId="urn:microsoft.com/office/officeart/2008/layout/IncreasingCircleProcess"/>
    <dgm:cxn modelId="{FA1C3285-ED61-4A59-937D-D921EA55B052}" type="presOf" srcId="{034D0546-FE8C-47B8-A694-428A4E50F90E}" destId="{5263FAB3-0248-49B5-B0D8-92FEC9B50E4D}" srcOrd="0" destOrd="0" presId="urn:microsoft.com/office/officeart/2008/layout/IncreasingCircleProcess"/>
    <dgm:cxn modelId="{9FE7DF64-55A8-40A3-9995-DF8E46C340E4}" srcId="{73D70E87-7A3D-46B4-A17E-ED5D6C62A12F}" destId="{AC77E2B8-5FF3-4447-AA33-1FBD58F2F912}" srcOrd="0" destOrd="0" parTransId="{E1221736-A680-4486-84FA-F4E2BF14CB74}" sibTransId="{94EA3418-1718-4B06-9847-977DE16FBA5D}"/>
    <dgm:cxn modelId="{172A2931-DA16-4BCF-B063-438E1253BDFF}" type="presOf" srcId="{0FADB6EC-3F63-4D1F-A502-39446C33C2E9}" destId="{F13D2B4C-2349-456E-9E3B-DFF15CE6A611}" srcOrd="0" destOrd="0" presId="urn:microsoft.com/office/officeart/2008/layout/IncreasingCircleProcess"/>
    <dgm:cxn modelId="{26988AB6-E87F-482A-8B48-11CE96910427}" srcId="{0FADB6EC-3F63-4D1F-A502-39446C33C2E9}" destId="{8271BA25-15F5-41DA-8272-D1168A2067AE}" srcOrd="0" destOrd="0" parTransId="{4BEA5253-5397-4DBE-B051-CFD18EC907B7}" sibTransId="{FC45271D-193E-4341-AD93-3BF790A48465}"/>
    <dgm:cxn modelId="{4EF387B3-1348-4B5B-A1C7-B2FCD57DE612}" type="presOf" srcId="{B49B7D96-665B-4AC5-9CC0-3320237C7170}" destId="{D27148CA-204D-4561-80F3-1A10C50F95E4}" srcOrd="0" destOrd="0" presId="urn:microsoft.com/office/officeart/2008/layout/IncreasingCircleProcess"/>
    <dgm:cxn modelId="{17FCBF66-1273-49E4-B17D-B2A0B07D1FB6}" type="presParOf" srcId="{F13D2B4C-2349-456E-9E3B-DFF15CE6A611}" destId="{B73DEE54-7702-4D74-ACFA-AE6E1CD966F9}" srcOrd="0" destOrd="0" presId="urn:microsoft.com/office/officeart/2008/layout/IncreasingCircleProcess"/>
    <dgm:cxn modelId="{8FDA82A4-56A7-42A1-9F43-90F41E8961CE}" type="presParOf" srcId="{B73DEE54-7702-4D74-ACFA-AE6E1CD966F9}" destId="{CEDFD5ED-9154-432F-9E72-DA6F5FABD706}" srcOrd="0" destOrd="0" presId="urn:microsoft.com/office/officeart/2008/layout/IncreasingCircleProcess"/>
    <dgm:cxn modelId="{AB2C4E98-CACC-4F58-B1CE-1B9F4617581F}" type="presParOf" srcId="{B73DEE54-7702-4D74-ACFA-AE6E1CD966F9}" destId="{B4D97AC9-345A-4B5F-9D37-6703A9D331A9}" srcOrd="1" destOrd="0" presId="urn:microsoft.com/office/officeart/2008/layout/IncreasingCircleProcess"/>
    <dgm:cxn modelId="{D813B150-C2E9-41FB-8B01-8632815C1BB1}" type="presParOf" srcId="{B73DEE54-7702-4D74-ACFA-AE6E1CD966F9}" destId="{5263FAB3-0248-49B5-B0D8-92FEC9B50E4D}" srcOrd="2" destOrd="0" presId="urn:microsoft.com/office/officeart/2008/layout/IncreasingCircleProcess"/>
    <dgm:cxn modelId="{70C57A83-0F61-42F2-8969-2354636C2073}" type="presParOf" srcId="{B73DEE54-7702-4D74-ACFA-AE6E1CD966F9}" destId="{2D5A3471-D9F3-4869-92D6-6E0B67622AB4}" srcOrd="3" destOrd="0" presId="urn:microsoft.com/office/officeart/2008/layout/IncreasingCircleProcess"/>
    <dgm:cxn modelId="{5418A1A6-BEB9-4013-AAFC-8691BB7793D6}" type="presParOf" srcId="{F13D2B4C-2349-456E-9E3B-DFF15CE6A611}" destId="{46316E68-A29F-4523-9577-40EBC934A6DC}" srcOrd="1" destOrd="0" presId="urn:microsoft.com/office/officeart/2008/layout/IncreasingCircleProcess"/>
    <dgm:cxn modelId="{D983DBF2-7638-4CAD-B802-D89F0885383B}" type="presParOf" srcId="{F13D2B4C-2349-456E-9E3B-DFF15CE6A611}" destId="{1E1E269B-8831-4582-BB12-8696B2147F5B}" srcOrd="2" destOrd="0" presId="urn:microsoft.com/office/officeart/2008/layout/IncreasingCircleProcess"/>
    <dgm:cxn modelId="{5A3ED529-663C-4162-85EB-229D9733E1DE}" type="presParOf" srcId="{1E1E269B-8831-4582-BB12-8696B2147F5B}" destId="{9C392851-F90F-41D0-ACFE-E7BE85BECE3E}" srcOrd="0" destOrd="0" presId="urn:microsoft.com/office/officeart/2008/layout/IncreasingCircleProcess"/>
    <dgm:cxn modelId="{D10C3AFF-D921-418C-841E-A017C936C96B}" type="presParOf" srcId="{1E1E269B-8831-4582-BB12-8696B2147F5B}" destId="{BB46DC49-946F-4F50-A9F3-C13721F0CD14}" srcOrd="1" destOrd="0" presId="urn:microsoft.com/office/officeart/2008/layout/IncreasingCircleProcess"/>
    <dgm:cxn modelId="{068B045F-B338-4990-8621-19F93069F1CC}" type="presParOf" srcId="{1E1E269B-8831-4582-BB12-8696B2147F5B}" destId="{1F5928C4-B7BB-428F-A84E-6983D8093B7D}" srcOrd="2" destOrd="0" presId="urn:microsoft.com/office/officeart/2008/layout/IncreasingCircleProcess"/>
    <dgm:cxn modelId="{465F59DC-1162-4116-9750-E24330A50153}" type="presParOf" srcId="{1E1E269B-8831-4582-BB12-8696B2147F5B}" destId="{650CAA0D-B4BB-4FA5-BC2C-83192D5ECD10}" srcOrd="3" destOrd="0" presId="urn:microsoft.com/office/officeart/2008/layout/IncreasingCircleProcess"/>
    <dgm:cxn modelId="{3AB8D499-2414-4AB4-AE96-C2BCA05ABD17}" type="presParOf" srcId="{F13D2B4C-2349-456E-9E3B-DFF15CE6A611}" destId="{B3B5E1B4-1B6E-447B-9D51-E5F7C57DED41}" srcOrd="3" destOrd="0" presId="urn:microsoft.com/office/officeart/2008/layout/IncreasingCircleProcess"/>
    <dgm:cxn modelId="{FA2A50DC-E30C-46A3-BCF7-9823D77DD6D5}" type="presParOf" srcId="{F13D2B4C-2349-456E-9E3B-DFF15CE6A611}" destId="{935559A1-6052-4A12-8AF7-CDA24B81FC52}" srcOrd="4" destOrd="0" presId="urn:microsoft.com/office/officeart/2008/layout/IncreasingCircleProcess"/>
    <dgm:cxn modelId="{30A3BFE7-CFAD-41F8-BD76-3349947F9811}" type="presParOf" srcId="{935559A1-6052-4A12-8AF7-CDA24B81FC52}" destId="{68D082AE-7916-4EE2-B104-56F9394531C6}" srcOrd="0" destOrd="0" presId="urn:microsoft.com/office/officeart/2008/layout/IncreasingCircleProcess"/>
    <dgm:cxn modelId="{D3026A8C-99CF-4B85-BF82-D407AB2D0084}" type="presParOf" srcId="{935559A1-6052-4A12-8AF7-CDA24B81FC52}" destId="{533E3804-CA1A-43EB-B7F8-9EB487903804}" srcOrd="1" destOrd="0" presId="urn:microsoft.com/office/officeart/2008/layout/IncreasingCircleProcess"/>
    <dgm:cxn modelId="{1CF0F7F5-80EC-48C4-AA49-8DCAB74C4CBD}" type="presParOf" srcId="{935559A1-6052-4A12-8AF7-CDA24B81FC52}" destId="{A4FF54E8-89CC-4F53-88B8-8D136BFE18F9}" srcOrd="2" destOrd="0" presId="urn:microsoft.com/office/officeart/2008/layout/IncreasingCircleProcess"/>
    <dgm:cxn modelId="{0FC72CCC-D269-45D5-BA87-A729E94C17DE}" type="presParOf" srcId="{935559A1-6052-4A12-8AF7-CDA24B81FC52}" destId="{D27148CA-204D-4561-80F3-1A10C50F95E4}" srcOrd="3" destOrd="0" presId="urn:microsoft.com/office/officeart/2008/layout/IncreasingCircleProcess"/>
    <dgm:cxn modelId="{AFED7299-8CF3-41DF-8C03-BE82C610258C}" type="presParOf" srcId="{F13D2B4C-2349-456E-9E3B-DFF15CE6A611}" destId="{D4A4C1E7-8B15-4293-A8C6-8B32086F65AE}" srcOrd="5" destOrd="0" presId="urn:microsoft.com/office/officeart/2008/layout/IncreasingCircleProcess"/>
    <dgm:cxn modelId="{214173E0-5CAC-4F54-B7A4-6AE9E6E11823}" type="presParOf" srcId="{F13D2B4C-2349-456E-9E3B-DFF15CE6A611}" destId="{662E44BC-FDB9-487F-BC92-29A68BED57B6}" srcOrd="6" destOrd="0" presId="urn:microsoft.com/office/officeart/2008/layout/IncreasingCircleProcess"/>
    <dgm:cxn modelId="{30D1EF1C-574B-4E46-A5A9-315E4642A264}" type="presParOf" srcId="{662E44BC-FDB9-487F-BC92-29A68BED57B6}" destId="{9EBACE62-413C-43B8-BE8B-AC603E11473D}" srcOrd="0" destOrd="0" presId="urn:microsoft.com/office/officeart/2008/layout/IncreasingCircleProcess"/>
    <dgm:cxn modelId="{16BB01EE-B174-41B4-B01F-21905BBC8CD1}" type="presParOf" srcId="{662E44BC-FDB9-487F-BC92-29A68BED57B6}" destId="{20365AA6-6DC0-44DD-BDBB-F80762D27E87}" srcOrd="1" destOrd="0" presId="urn:microsoft.com/office/officeart/2008/layout/IncreasingCircleProcess"/>
    <dgm:cxn modelId="{9C831D53-3329-479E-975F-C4521012A41F}" type="presParOf" srcId="{662E44BC-FDB9-487F-BC92-29A68BED57B6}" destId="{AD10DEE6-8F76-4CC6-863C-5406A2EE2E59}" srcOrd="2" destOrd="0" presId="urn:microsoft.com/office/officeart/2008/layout/IncreasingCircleProcess"/>
    <dgm:cxn modelId="{593D073D-FFDE-4EEB-B38D-10DB4D6050CF}" type="presParOf" srcId="{662E44BC-FDB9-487F-BC92-29A68BED57B6}" destId="{5E61D056-BCE8-4A2F-90E8-176A8E36A2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B7E3CAE-5093-4502-A073-92E1A6EC37BD}"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lang="en-IN"/>
        </a:p>
      </dgm:t>
    </dgm:pt>
    <dgm:pt modelId="{3D7ED153-78F0-42C2-BE4D-6487C6219535}">
      <dgm:prSet phldrT="[Text]" custT="1"/>
      <dgm:spPr/>
      <dgm:t>
        <a:bodyPr/>
        <a:lstStyle/>
        <a:p>
          <a:r>
            <a:rPr lang="en-US" sz="1600" dirty="0">
              <a:latin typeface="Segoe UI Semilight" panose="020B0402040204020203" pitchFamily="34" charset="0"/>
              <a:cs typeface="Segoe UI Semilight" panose="020B0402040204020203" pitchFamily="34" charset="0"/>
            </a:rPr>
            <a:t>GSTR-9 - GST annual returns form to be filed once, for each financial year, by the registered taxpayers who were regular taxpayers, including SEZ units and SEZ developers. The taxpayers are required to furnish details of purchases, sales, input tax credit or refund claimed, or demand created, etc. in this return.</a:t>
          </a:r>
          <a:endParaRPr lang="en-IN" sz="1600" dirty="0">
            <a:latin typeface="Segoe UI Semilight" panose="020B0402040204020203" pitchFamily="34" charset="0"/>
            <a:cs typeface="Segoe UI Semilight" panose="020B0402040204020203" pitchFamily="34" charset="0"/>
          </a:endParaRPr>
        </a:p>
      </dgm:t>
    </dgm:pt>
    <dgm:pt modelId="{BCC9629A-A114-4BE3-9E47-9A0EBC32B76F}" type="parTrans" cxnId="{63542D02-4D87-430E-ACC9-81438A0F3DF9}">
      <dgm:prSet/>
      <dgm:spPr/>
      <dgm:t>
        <a:bodyPr/>
        <a:lstStyle/>
        <a:p>
          <a:endParaRPr lang="en-IN"/>
        </a:p>
      </dgm:t>
    </dgm:pt>
    <dgm:pt modelId="{8C276458-4C7F-4C1E-BD2C-511A9907E66B}" type="sibTrans" cxnId="{63542D02-4D87-430E-ACC9-81438A0F3DF9}">
      <dgm:prSet/>
      <dgm:spPr/>
      <dgm:t>
        <a:bodyPr/>
        <a:lstStyle/>
        <a:p>
          <a:endParaRPr lang="en-IN" dirty="0"/>
        </a:p>
      </dgm:t>
    </dgm:pt>
    <dgm:pt modelId="{E3B7BADB-45F6-449B-88B3-326B587181EF}">
      <dgm:prSet phldrT="[Text]" custT="1"/>
      <dgm:spPr/>
      <dgm:t>
        <a:bodyPr/>
        <a:lstStyle/>
        <a:p>
          <a:r>
            <a:rPr lang="en-US" sz="1600" b="0" i="0" dirty="0">
              <a:latin typeface="Segoe UI Semilight" panose="020B0402040204020203" pitchFamily="34" charset="0"/>
              <a:cs typeface="Segoe UI Semilight" panose="020B0402040204020203" pitchFamily="34" charset="0"/>
            </a:rPr>
            <a:t>GST Portal will calculate GSTR-9 values in different tables, based on Form GSTR-1, and Form GSTR-3B filed by you. This is available as a download in PDF format and will be auto-populated in different tables of Form GSTR 9 in editable form, except in table no. 6A, 8A, and table no. 9 (Paid through Cash and Paid through ITC).</a:t>
          </a:r>
          <a:endParaRPr lang="en-IN" sz="1600" dirty="0">
            <a:latin typeface="Segoe UI Semilight" panose="020B0402040204020203" pitchFamily="34" charset="0"/>
            <a:cs typeface="Segoe UI Semilight" panose="020B0402040204020203" pitchFamily="34" charset="0"/>
          </a:endParaRPr>
        </a:p>
      </dgm:t>
    </dgm:pt>
    <dgm:pt modelId="{05B02A70-498B-4EEE-B847-3D50CE1A3830}" type="parTrans" cxnId="{83FFE7BB-BEE3-4FC5-B7D4-629736F53938}">
      <dgm:prSet/>
      <dgm:spPr/>
      <dgm:t>
        <a:bodyPr/>
        <a:lstStyle/>
        <a:p>
          <a:endParaRPr lang="en-IN"/>
        </a:p>
      </dgm:t>
    </dgm:pt>
    <dgm:pt modelId="{E6637DBD-79A7-42CC-92AA-0CB9FF0C4E70}" type="sibTrans" cxnId="{83FFE7BB-BEE3-4FC5-B7D4-629736F53938}">
      <dgm:prSet/>
      <dgm:spPr/>
      <dgm:t>
        <a:bodyPr/>
        <a:lstStyle/>
        <a:p>
          <a:endParaRPr lang="en-IN" dirty="0"/>
        </a:p>
      </dgm:t>
    </dgm:pt>
    <dgm:pt modelId="{04D1F3C9-7A5E-4AEC-8A3E-2675C996BCC0}">
      <dgm:prSet phldrT="[Text]" custT="1"/>
      <dgm:spPr/>
      <dgm:t>
        <a:bodyPr/>
        <a:lstStyle/>
        <a:p>
          <a:r>
            <a:rPr lang="en-US" sz="1600" b="0" i="0" u="none" dirty="0">
              <a:latin typeface="Segoe UI Semilight" panose="020B0402040204020203" pitchFamily="34" charset="0"/>
              <a:cs typeface="Segoe UI Semilight" panose="020B0402040204020203" pitchFamily="34" charset="0"/>
            </a:rPr>
            <a:t>Details of ITC reversed and Ineligible ITC for the financial year tile to enter/ view the summary of ITC reversed or ineligible during the financial year.  GST Annual Computation in Tally provides a detailed report that has GST transactional information as per books. Using this information, you can identify discrepancies, if any, and fill GSTR-9 accurately.</a:t>
          </a:r>
          <a:endParaRPr lang="en-IN" sz="1600" dirty="0">
            <a:latin typeface="Segoe UI Semilight" panose="020B0402040204020203" pitchFamily="34" charset="0"/>
            <a:cs typeface="Segoe UI Semilight" panose="020B0402040204020203" pitchFamily="34" charset="0"/>
          </a:endParaRPr>
        </a:p>
      </dgm:t>
    </dgm:pt>
    <dgm:pt modelId="{219315D9-1068-4145-A318-A2B476CC3A94}" type="parTrans" cxnId="{BCD0CBA0-66F3-4CC1-9659-3BC7FBFC36B3}">
      <dgm:prSet/>
      <dgm:spPr/>
      <dgm:t>
        <a:bodyPr/>
        <a:lstStyle/>
        <a:p>
          <a:endParaRPr lang="en-IN"/>
        </a:p>
      </dgm:t>
    </dgm:pt>
    <dgm:pt modelId="{24E126B6-85BC-4096-BF25-F134D70B7178}" type="sibTrans" cxnId="{BCD0CBA0-66F3-4CC1-9659-3BC7FBFC36B3}">
      <dgm:prSet/>
      <dgm:spPr/>
      <dgm:t>
        <a:bodyPr/>
        <a:lstStyle/>
        <a:p>
          <a:endParaRPr lang="en-IN"/>
        </a:p>
      </dgm:t>
    </dgm:pt>
    <dgm:pt modelId="{9B0885E5-EAED-4D67-8D58-40335E2E71D4}" type="pres">
      <dgm:prSet presAssocID="{FB7E3CAE-5093-4502-A073-92E1A6EC37BD}" presName="outerComposite" presStyleCnt="0">
        <dgm:presLayoutVars>
          <dgm:chMax val="5"/>
          <dgm:dir/>
          <dgm:resizeHandles val="exact"/>
        </dgm:presLayoutVars>
      </dgm:prSet>
      <dgm:spPr/>
      <dgm:t>
        <a:bodyPr/>
        <a:lstStyle/>
        <a:p>
          <a:endParaRPr lang="en-US"/>
        </a:p>
      </dgm:t>
    </dgm:pt>
    <dgm:pt modelId="{50976D08-DA99-4779-A4CA-08C4FC21A624}" type="pres">
      <dgm:prSet presAssocID="{FB7E3CAE-5093-4502-A073-92E1A6EC37BD}" presName="dummyMaxCanvas" presStyleCnt="0">
        <dgm:presLayoutVars/>
      </dgm:prSet>
      <dgm:spPr/>
    </dgm:pt>
    <dgm:pt modelId="{E57B5DBC-42D5-4F35-8161-8FF493E8B4B9}" type="pres">
      <dgm:prSet presAssocID="{FB7E3CAE-5093-4502-A073-92E1A6EC37BD}" presName="ThreeNodes_1" presStyleLbl="node1" presStyleIdx="0" presStyleCnt="3">
        <dgm:presLayoutVars>
          <dgm:bulletEnabled val="1"/>
        </dgm:presLayoutVars>
      </dgm:prSet>
      <dgm:spPr/>
      <dgm:t>
        <a:bodyPr/>
        <a:lstStyle/>
        <a:p>
          <a:endParaRPr lang="en-US"/>
        </a:p>
      </dgm:t>
    </dgm:pt>
    <dgm:pt modelId="{F4579A4A-F23F-4984-B728-635BB5C54607}" type="pres">
      <dgm:prSet presAssocID="{FB7E3CAE-5093-4502-A073-92E1A6EC37BD}" presName="ThreeNodes_2" presStyleLbl="node1" presStyleIdx="1" presStyleCnt="3">
        <dgm:presLayoutVars>
          <dgm:bulletEnabled val="1"/>
        </dgm:presLayoutVars>
      </dgm:prSet>
      <dgm:spPr/>
      <dgm:t>
        <a:bodyPr/>
        <a:lstStyle/>
        <a:p>
          <a:endParaRPr lang="en-US"/>
        </a:p>
      </dgm:t>
    </dgm:pt>
    <dgm:pt modelId="{BFDF921B-BB7D-4B65-951B-B610D3A872BC}" type="pres">
      <dgm:prSet presAssocID="{FB7E3CAE-5093-4502-A073-92E1A6EC37BD}" presName="ThreeNodes_3" presStyleLbl="node1" presStyleIdx="2" presStyleCnt="3">
        <dgm:presLayoutVars>
          <dgm:bulletEnabled val="1"/>
        </dgm:presLayoutVars>
      </dgm:prSet>
      <dgm:spPr/>
      <dgm:t>
        <a:bodyPr/>
        <a:lstStyle/>
        <a:p>
          <a:endParaRPr lang="en-US"/>
        </a:p>
      </dgm:t>
    </dgm:pt>
    <dgm:pt modelId="{59116882-2442-4896-BCE7-066FC74E6571}" type="pres">
      <dgm:prSet presAssocID="{FB7E3CAE-5093-4502-A073-92E1A6EC37BD}" presName="ThreeConn_1-2" presStyleLbl="fgAccFollowNode1" presStyleIdx="0" presStyleCnt="2">
        <dgm:presLayoutVars>
          <dgm:bulletEnabled val="1"/>
        </dgm:presLayoutVars>
      </dgm:prSet>
      <dgm:spPr/>
      <dgm:t>
        <a:bodyPr/>
        <a:lstStyle/>
        <a:p>
          <a:endParaRPr lang="en-US"/>
        </a:p>
      </dgm:t>
    </dgm:pt>
    <dgm:pt modelId="{AAA60751-69DE-4EB5-85F5-540A7AA514F5}" type="pres">
      <dgm:prSet presAssocID="{FB7E3CAE-5093-4502-A073-92E1A6EC37BD}" presName="ThreeConn_2-3" presStyleLbl="fgAccFollowNode1" presStyleIdx="1" presStyleCnt="2">
        <dgm:presLayoutVars>
          <dgm:bulletEnabled val="1"/>
        </dgm:presLayoutVars>
      </dgm:prSet>
      <dgm:spPr/>
      <dgm:t>
        <a:bodyPr/>
        <a:lstStyle/>
        <a:p>
          <a:endParaRPr lang="en-US"/>
        </a:p>
      </dgm:t>
    </dgm:pt>
    <dgm:pt modelId="{D90CAC64-24E2-4F6E-8798-B7FC237CC6C1}" type="pres">
      <dgm:prSet presAssocID="{FB7E3CAE-5093-4502-A073-92E1A6EC37BD}" presName="ThreeNodes_1_text" presStyleLbl="node1" presStyleIdx="2" presStyleCnt="3">
        <dgm:presLayoutVars>
          <dgm:bulletEnabled val="1"/>
        </dgm:presLayoutVars>
      </dgm:prSet>
      <dgm:spPr/>
      <dgm:t>
        <a:bodyPr/>
        <a:lstStyle/>
        <a:p>
          <a:endParaRPr lang="en-US"/>
        </a:p>
      </dgm:t>
    </dgm:pt>
    <dgm:pt modelId="{A634759D-85DA-434B-8CAC-40DDD4510AEA}" type="pres">
      <dgm:prSet presAssocID="{FB7E3CAE-5093-4502-A073-92E1A6EC37BD}" presName="ThreeNodes_2_text" presStyleLbl="node1" presStyleIdx="2" presStyleCnt="3">
        <dgm:presLayoutVars>
          <dgm:bulletEnabled val="1"/>
        </dgm:presLayoutVars>
      </dgm:prSet>
      <dgm:spPr/>
      <dgm:t>
        <a:bodyPr/>
        <a:lstStyle/>
        <a:p>
          <a:endParaRPr lang="en-US"/>
        </a:p>
      </dgm:t>
    </dgm:pt>
    <dgm:pt modelId="{9AF64451-0322-4FD1-8BD9-D454E0E57299}" type="pres">
      <dgm:prSet presAssocID="{FB7E3CAE-5093-4502-A073-92E1A6EC37BD}" presName="ThreeNodes_3_text" presStyleLbl="node1" presStyleIdx="2" presStyleCnt="3">
        <dgm:presLayoutVars>
          <dgm:bulletEnabled val="1"/>
        </dgm:presLayoutVars>
      </dgm:prSet>
      <dgm:spPr/>
      <dgm:t>
        <a:bodyPr/>
        <a:lstStyle/>
        <a:p>
          <a:endParaRPr lang="en-US"/>
        </a:p>
      </dgm:t>
    </dgm:pt>
  </dgm:ptLst>
  <dgm:cxnLst>
    <dgm:cxn modelId="{7379F08E-1A28-47A5-9BAC-D61ECA7E0572}" type="presOf" srcId="{3D7ED153-78F0-42C2-BE4D-6487C6219535}" destId="{D90CAC64-24E2-4F6E-8798-B7FC237CC6C1}" srcOrd="1" destOrd="0" presId="urn:microsoft.com/office/officeart/2005/8/layout/vProcess5"/>
    <dgm:cxn modelId="{D2A9D084-B954-4767-B295-7713CC68B950}" type="presOf" srcId="{8C276458-4C7F-4C1E-BD2C-511A9907E66B}" destId="{59116882-2442-4896-BCE7-066FC74E6571}" srcOrd="0" destOrd="0" presId="urn:microsoft.com/office/officeart/2005/8/layout/vProcess5"/>
    <dgm:cxn modelId="{5A275331-4350-4048-A6FD-4479D109E2D3}" type="presOf" srcId="{E3B7BADB-45F6-449B-88B3-326B587181EF}" destId="{A634759D-85DA-434B-8CAC-40DDD4510AEA}" srcOrd="1" destOrd="0" presId="urn:microsoft.com/office/officeart/2005/8/layout/vProcess5"/>
    <dgm:cxn modelId="{63542D02-4D87-430E-ACC9-81438A0F3DF9}" srcId="{FB7E3CAE-5093-4502-A073-92E1A6EC37BD}" destId="{3D7ED153-78F0-42C2-BE4D-6487C6219535}" srcOrd="0" destOrd="0" parTransId="{BCC9629A-A114-4BE3-9E47-9A0EBC32B76F}" sibTransId="{8C276458-4C7F-4C1E-BD2C-511A9907E66B}"/>
    <dgm:cxn modelId="{F1B51DA2-E653-417A-BD08-BC6EBCEBCC34}" type="presOf" srcId="{3D7ED153-78F0-42C2-BE4D-6487C6219535}" destId="{E57B5DBC-42D5-4F35-8161-8FF493E8B4B9}" srcOrd="0" destOrd="0" presId="urn:microsoft.com/office/officeart/2005/8/layout/vProcess5"/>
    <dgm:cxn modelId="{8F708B5D-AF8B-4044-ADC1-FF58810EB50F}" type="presOf" srcId="{E6637DBD-79A7-42CC-92AA-0CB9FF0C4E70}" destId="{AAA60751-69DE-4EB5-85F5-540A7AA514F5}" srcOrd="0" destOrd="0" presId="urn:microsoft.com/office/officeart/2005/8/layout/vProcess5"/>
    <dgm:cxn modelId="{F5E746D7-2B05-4B21-A184-CB23835A451D}" type="presOf" srcId="{E3B7BADB-45F6-449B-88B3-326B587181EF}" destId="{F4579A4A-F23F-4984-B728-635BB5C54607}" srcOrd="0" destOrd="0" presId="urn:microsoft.com/office/officeart/2005/8/layout/vProcess5"/>
    <dgm:cxn modelId="{BCD0CBA0-66F3-4CC1-9659-3BC7FBFC36B3}" srcId="{FB7E3CAE-5093-4502-A073-92E1A6EC37BD}" destId="{04D1F3C9-7A5E-4AEC-8A3E-2675C996BCC0}" srcOrd="2" destOrd="0" parTransId="{219315D9-1068-4145-A318-A2B476CC3A94}" sibTransId="{24E126B6-85BC-4096-BF25-F134D70B7178}"/>
    <dgm:cxn modelId="{859A9B64-167F-4FE5-AB15-5C93F59837E2}" type="presOf" srcId="{04D1F3C9-7A5E-4AEC-8A3E-2675C996BCC0}" destId="{9AF64451-0322-4FD1-8BD9-D454E0E57299}" srcOrd="1" destOrd="0" presId="urn:microsoft.com/office/officeart/2005/8/layout/vProcess5"/>
    <dgm:cxn modelId="{3AA67621-58D9-4910-A366-2885FF19D15F}" type="presOf" srcId="{04D1F3C9-7A5E-4AEC-8A3E-2675C996BCC0}" destId="{BFDF921B-BB7D-4B65-951B-B610D3A872BC}" srcOrd="0" destOrd="0" presId="urn:microsoft.com/office/officeart/2005/8/layout/vProcess5"/>
    <dgm:cxn modelId="{83FFE7BB-BEE3-4FC5-B7D4-629736F53938}" srcId="{FB7E3CAE-5093-4502-A073-92E1A6EC37BD}" destId="{E3B7BADB-45F6-449B-88B3-326B587181EF}" srcOrd="1" destOrd="0" parTransId="{05B02A70-498B-4EEE-B847-3D50CE1A3830}" sibTransId="{E6637DBD-79A7-42CC-92AA-0CB9FF0C4E70}"/>
    <dgm:cxn modelId="{89A59685-0E9F-4D24-BCF0-D878F22F0A87}" type="presOf" srcId="{FB7E3CAE-5093-4502-A073-92E1A6EC37BD}" destId="{9B0885E5-EAED-4D67-8D58-40335E2E71D4}" srcOrd="0" destOrd="0" presId="urn:microsoft.com/office/officeart/2005/8/layout/vProcess5"/>
    <dgm:cxn modelId="{1C764BEC-A6DE-4306-882C-673F143B7BC2}" type="presParOf" srcId="{9B0885E5-EAED-4D67-8D58-40335E2E71D4}" destId="{50976D08-DA99-4779-A4CA-08C4FC21A624}" srcOrd="0" destOrd="0" presId="urn:microsoft.com/office/officeart/2005/8/layout/vProcess5"/>
    <dgm:cxn modelId="{339B14BE-B702-4FFD-8314-CDE1C2248CBC}" type="presParOf" srcId="{9B0885E5-EAED-4D67-8D58-40335E2E71D4}" destId="{E57B5DBC-42D5-4F35-8161-8FF493E8B4B9}" srcOrd="1" destOrd="0" presId="urn:microsoft.com/office/officeart/2005/8/layout/vProcess5"/>
    <dgm:cxn modelId="{CA0F42C0-2343-46A5-8052-E2EDA996121B}" type="presParOf" srcId="{9B0885E5-EAED-4D67-8D58-40335E2E71D4}" destId="{F4579A4A-F23F-4984-B728-635BB5C54607}" srcOrd="2" destOrd="0" presId="urn:microsoft.com/office/officeart/2005/8/layout/vProcess5"/>
    <dgm:cxn modelId="{C9FA627B-AF7B-4DE5-BE7F-1006A1C33777}" type="presParOf" srcId="{9B0885E5-EAED-4D67-8D58-40335E2E71D4}" destId="{BFDF921B-BB7D-4B65-951B-B610D3A872BC}" srcOrd="3" destOrd="0" presId="urn:microsoft.com/office/officeart/2005/8/layout/vProcess5"/>
    <dgm:cxn modelId="{E538C716-EB47-4F3B-AC60-37FA11B6453B}" type="presParOf" srcId="{9B0885E5-EAED-4D67-8D58-40335E2E71D4}" destId="{59116882-2442-4896-BCE7-066FC74E6571}" srcOrd="4" destOrd="0" presId="urn:microsoft.com/office/officeart/2005/8/layout/vProcess5"/>
    <dgm:cxn modelId="{D1402E9A-9017-4C41-A546-BC34309FD956}" type="presParOf" srcId="{9B0885E5-EAED-4D67-8D58-40335E2E71D4}" destId="{AAA60751-69DE-4EB5-85F5-540A7AA514F5}" srcOrd="5" destOrd="0" presId="urn:microsoft.com/office/officeart/2005/8/layout/vProcess5"/>
    <dgm:cxn modelId="{66A1A0F9-980A-4AA8-857A-4A5413A85D42}" type="presParOf" srcId="{9B0885E5-EAED-4D67-8D58-40335E2E71D4}" destId="{D90CAC64-24E2-4F6E-8798-B7FC237CC6C1}" srcOrd="6" destOrd="0" presId="urn:microsoft.com/office/officeart/2005/8/layout/vProcess5"/>
    <dgm:cxn modelId="{D4C472CB-DADD-403D-AD24-BB34B1430D90}" type="presParOf" srcId="{9B0885E5-EAED-4D67-8D58-40335E2E71D4}" destId="{A634759D-85DA-434B-8CAC-40DDD4510AEA}" srcOrd="7" destOrd="0" presId="urn:microsoft.com/office/officeart/2005/8/layout/vProcess5"/>
    <dgm:cxn modelId="{D068E3D5-3313-442F-A4FF-DACBDB1262CD}" type="presParOf" srcId="{9B0885E5-EAED-4D67-8D58-40335E2E71D4}" destId="{9AF64451-0322-4FD1-8BD9-D454E0E572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63C7284-99BB-4EA2-AE18-29E160CD55F8}"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E5827808-229E-4E75-89BF-9A53BB10600F}">
      <dgm:prSet custT="1"/>
      <dgm:spPr/>
      <dgm:t>
        <a:bodyPr/>
        <a:lstStyle/>
        <a:p>
          <a:r>
            <a:rPr lang="en-US" sz="1600" dirty="0">
              <a:latin typeface="Segoe UI Semilight" panose="020B0402040204020203" pitchFamily="34" charset="0"/>
              <a:cs typeface="Segoe UI Semilight" panose="020B0402040204020203" pitchFamily="34" charset="0"/>
            </a:rPr>
            <a:t>The GST Annual Computation in TallyPrime provides you with a brief view of business transactions recorded during the financial year. The information related to vouchers recorded and financial values from GST applicable vouchers are displayed in separate sections to help you analyze, alter, and finalize details for computation of annual returns.</a:t>
          </a:r>
        </a:p>
      </dgm:t>
    </dgm:pt>
    <dgm:pt modelId="{A54E0DB4-0CD3-4ECE-80E2-EBEF65702072}" type="parTrans" cxnId="{64815097-08AB-4445-A11A-78A9647E1601}">
      <dgm:prSet/>
      <dgm:spPr/>
      <dgm:t>
        <a:bodyPr/>
        <a:lstStyle/>
        <a:p>
          <a:endParaRPr lang="en-US"/>
        </a:p>
      </dgm:t>
    </dgm:pt>
    <dgm:pt modelId="{3C7D24E4-8BE5-49BB-9868-D8C8B676465A}" type="sibTrans" cxnId="{64815097-08AB-4445-A11A-78A9647E1601}">
      <dgm:prSet/>
      <dgm:spPr/>
      <dgm:t>
        <a:bodyPr/>
        <a:lstStyle/>
        <a:p>
          <a:endParaRPr lang="en-US"/>
        </a:p>
      </dgm:t>
    </dgm:pt>
    <dgm:pt modelId="{06D5E390-19EC-49B8-88F0-25D9EC8FE2C0}">
      <dgm:prSet custT="1"/>
      <dgm:spPr/>
      <dgm:t>
        <a:bodyPr/>
        <a:lstStyle/>
        <a:p>
          <a:r>
            <a:rPr lang="en-US" sz="1600" dirty="0">
              <a:latin typeface="Segoe UI Semilight" panose="020B0402040204020203" pitchFamily="34" charset="0"/>
              <a:cs typeface="Segoe UI Semilight" panose="020B0402040204020203" pitchFamily="34" charset="0"/>
            </a:rPr>
            <a:t>A</a:t>
          </a:r>
          <a:r>
            <a:rPr lang="en-US" sz="1600" b="0" i="0" dirty="0">
              <a:latin typeface="Segoe UI Semilight" panose="020B0402040204020203" pitchFamily="34" charset="0"/>
              <a:cs typeface="Segoe UI Semilight" panose="020B0402040204020203" pitchFamily="34" charset="0"/>
            </a:rPr>
            <a:t>s most values are pre-filled using the sum of the periodic returns (GSTR-1, GSTR-2, and GSTR-3B). We need to ensure that this sum matches your book values. </a:t>
          </a:r>
          <a:endParaRPr lang="en-US" sz="1600" dirty="0">
            <a:latin typeface="Segoe UI Semilight" panose="020B0402040204020203" pitchFamily="34" charset="0"/>
            <a:cs typeface="Segoe UI Semilight" panose="020B0402040204020203" pitchFamily="34" charset="0"/>
          </a:endParaRPr>
        </a:p>
      </dgm:t>
    </dgm:pt>
    <dgm:pt modelId="{46CFA12C-E8BA-4CE6-BD1D-F3D0A86B5469}" type="parTrans" cxnId="{D4E6FD47-4E34-42FF-AE77-C22F516D9B65}">
      <dgm:prSet/>
      <dgm:spPr/>
      <dgm:t>
        <a:bodyPr/>
        <a:lstStyle/>
        <a:p>
          <a:endParaRPr lang="en-US"/>
        </a:p>
      </dgm:t>
    </dgm:pt>
    <dgm:pt modelId="{5C929039-D685-49BA-9277-DA3F90A99E66}" type="sibTrans" cxnId="{D4E6FD47-4E34-42FF-AE77-C22F516D9B65}">
      <dgm:prSet/>
      <dgm:spPr/>
      <dgm:t>
        <a:bodyPr/>
        <a:lstStyle/>
        <a:p>
          <a:endParaRPr lang="en-US"/>
        </a:p>
      </dgm:t>
    </dgm:pt>
    <dgm:pt modelId="{856E2DA6-ECE2-4A4C-B888-A99FAD057581}">
      <dgm:prSet custT="1"/>
      <dgm:spPr/>
      <dgm:t>
        <a:bodyPr/>
        <a:lstStyle/>
        <a:p>
          <a:r>
            <a:rPr lang="en-US" sz="1600" b="0" i="0" dirty="0">
              <a:latin typeface="Segoe UI Semilight" panose="020B0402040204020203" pitchFamily="34" charset="0"/>
              <a:cs typeface="Segoe UI Semilight" panose="020B0402040204020203" pitchFamily="34" charset="0"/>
            </a:rPr>
            <a:t>By providing the GST Annual Computation report TallyPrime allows you to compare the book values for entire year with uploaded periodic returns. </a:t>
          </a:r>
          <a:endParaRPr lang="en-US" sz="1600" dirty="0">
            <a:latin typeface="Segoe UI Semilight" panose="020B0402040204020203" pitchFamily="34" charset="0"/>
            <a:cs typeface="Segoe UI Semilight" panose="020B0402040204020203" pitchFamily="34" charset="0"/>
          </a:endParaRPr>
        </a:p>
      </dgm:t>
    </dgm:pt>
    <dgm:pt modelId="{63A246BA-50E7-4D5A-9246-B02C678A55C8}" type="parTrans" cxnId="{07EF33BF-3FF0-4D77-9727-0692060686E3}">
      <dgm:prSet/>
      <dgm:spPr/>
      <dgm:t>
        <a:bodyPr/>
        <a:lstStyle/>
        <a:p>
          <a:endParaRPr lang="en-US"/>
        </a:p>
      </dgm:t>
    </dgm:pt>
    <dgm:pt modelId="{BCAF1ADE-6565-441A-9955-2AB399827A17}" type="sibTrans" cxnId="{07EF33BF-3FF0-4D77-9727-0692060686E3}">
      <dgm:prSet/>
      <dgm:spPr/>
      <dgm:t>
        <a:bodyPr/>
        <a:lstStyle/>
        <a:p>
          <a:endParaRPr lang="en-US"/>
        </a:p>
      </dgm:t>
    </dgm:pt>
    <dgm:pt modelId="{C80411B3-C708-4C93-A7F1-AEB678022143}">
      <dgm:prSet custT="1"/>
      <dgm:spPr/>
      <dgm:t>
        <a:bodyPr/>
        <a:lstStyle/>
        <a:p>
          <a:r>
            <a:rPr lang="en-US" sz="1600" dirty="0">
              <a:latin typeface="Segoe UI Semilight" panose="020B0402040204020203" pitchFamily="34" charset="0"/>
              <a:cs typeface="Segoe UI Semilight" panose="020B0402040204020203" pitchFamily="34" charset="0"/>
            </a:rPr>
            <a:t>I</a:t>
          </a:r>
          <a:r>
            <a:rPr lang="en-US" sz="1600" b="0" i="0" dirty="0">
              <a:latin typeface="Segoe UI Semilight" panose="020B0402040204020203" pitchFamily="34" charset="0"/>
              <a:cs typeface="Segoe UI Semilight" panose="020B0402040204020203" pitchFamily="34" charset="0"/>
            </a:rPr>
            <a:t>n case of any deviation in both values, you can make the necessary changes either in your books or in the annual return to ensure that the uploaded returns are true to your book values</a:t>
          </a:r>
          <a:endParaRPr lang="en-US" sz="1600" dirty="0">
            <a:latin typeface="Segoe UI Semilight" panose="020B0402040204020203" pitchFamily="34" charset="0"/>
            <a:cs typeface="Segoe UI Semilight" panose="020B0402040204020203" pitchFamily="34" charset="0"/>
          </a:endParaRPr>
        </a:p>
      </dgm:t>
    </dgm:pt>
    <dgm:pt modelId="{CDD53970-3D75-4368-8F42-05C561A44861}" type="parTrans" cxnId="{F756CB4A-F602-4759-B3DC-6AE69259B05D}">
      <dgm:prSet/>
      <dgm:spPr/>
      <dgm:t>
        <a:bodyPr/>
        <a:lstStyle/>
        <a:p>
          <a:endParaRPr lang="en-US"/>
        </a:p>
      </dgm:t>
    </dgm:pt>
    <dgm:pt modelId="{4F5D0676-91AF-412A-A10B-4DEEB6907B2C}" type="sibTrans" cxnId="{F756CB4A-F602-4759-B3DC-6AE69259B05D}">
      <dgm:prSet/>
      <dgm:spPr/>
      <dgm:t>
        <a:bodyPr/>
        <a:lstStyle/>
        <a:p>
          <a:endParaRPr lang="en-US"/>
        </a:p>
      </dgm:t>
    </dgm:pt>
    <dgm:pt modelId="{D7B54D25-B7F4-4FAB-A198-E23D65E4D601}" type="pres">
      <dgm:prSet presAssocID="{463C7284-99BB-4EA2-AE18-29E160CD55F8}" presName="hierChild1" presStyleCnt="0">
        <dgm:presLayoutVars>
          <dgm:chPref val="1"/>
          <dgm:dir/>
          <dgm:animOne val="branch"/>
          <dgm:animLvl val="lvl"/>
          <dgm:resizeHandles/>
        </dgm:presLayoutVars>
      </dgm:prSet>
      <dgm:spPr/>
      <dgm:t>
        <a:bodyPr/>
        <a:lstStyle/>
        <a:p>
          <a:endParaRPr lang="en-US"/>
        </a:p>
      </dgm:t>
    </dgm:pt>
    <dgm:pt modelId="{87FB54FE-2594-4ACF-8974-A02A1518560E}" type="pres">
      <dgm:prSet presAssocID="{E5827808-229E-4E75-89BF-9A53BB10600F}" presName="hierRoot1" presStyleCnt="0"/>
      <dgm:spPr/>
    </dgm:pt>
    <dgm:pt modelId="{EE6316BA-BE02-4645-9A2E-D1CAADA6794E}" type="pres">
      <dgm:prSet presAssocID="{E5827808-229E-4E75-89BF-9A53BB10600F}" presName="composite" presStyleCnt="0"/>
      <dgm:spPr/>
    </dgm:pt>
    <dgm:pt modelId="{2BE1CA8D-F649-4BAA-836F-E4E7A3C45418}" type="pres">
      <dgm:prSet presAssocID="{E5827808-229E-4E75-89BF-9A53BB10600F}" presName="background" presStyleLbl="node0" presStyleIdx="0" presStyleCnt="2"/>
      <dgm:spPr/>
    </dgm:pt>
    <dgm:pt modelId="{E2A96855-891D-46DF-8EF7-AE2FC90D7AB1}" type="pres">
      <dgm:prSet presAssocID="{E5827808-229E-4E75-89BF-9A53BB10600F}" presName="text" presStyleLbl="fgAcc0" presStyleIdx="0" presStyleCnt="2" custScaleX="179046">
        <dgm:presLayoutVars>
          <dgm:chPref val="3"/>
        </dgm:presLayoutVars>
      </dgm:prSet>
      <dgm:spPr/>
      <dgm:t>
        <a:bodyPr/>
        <a:lstStyle/>
        <a:p>
          <a:endParaRPr lang="en-US"/>
        </a:p>
      </dgm:t>
    </dgm:pt>
    <dgm:pt modelId="{DA764DF7-9966-45D0-B904-7B555ACA61B6}" type="pres">
      <dgm:prSet presAssocID="{E5827808-229E-4E75-89BF-9A53BB10600F}" presName="hierChild2" presStyleCnt="0"/>
      <dgm:spPr/>
    </dgm:pt>
    <dgm:pt modelId="{209DDC79-F098-4FD3-B295-613694FA99B9}" type="pres">
      <dgm:prSet presAssocID="{06D5E390-19EC-49B8-88F0-25D9EC8FE2C0}" presName="hierRoot1" presStyleCnt="0"/>
      <dgm:spPr/>
    </dgm:pt>
    <dgm:pt modelId="{55CC6D72-4A0C-404A-A6C5-259CCEB7720E}" type="pres">
      <dgm:prSet presAssocID="{06D5E390-19EC-49B8-88F0-25D9EC8FE2C0}" presName="composite" presStyleCnt="0"/>
      <dgm:spPr/>
    </dgm:pt>
    <dgm:pt modelId="{8CE707D4-71C8-4269-9319-DDBA4BB384FE}" type="pres">
      <dgm:prSet presAssocID="{06D5E390-19EC-49B8-88F0-25D9EC8FE2C0}" presName="background" presStyleLbl="node0" presStyleIdx="1" presStyleCnt="2"/>
      <dgm:spPr/>
    </dgm:pt>
    <dgm:pt modelId="{3F0E7507-4630-4142-B56E-FD8D0FF2ABF4}" type="pres">
      <dgm:prSet presAssocID="{06D5E390-19EC-49B8-88F0-25D9EC8FE2C0}" presName="text" presStyleLbl="fgAcc0" presStyleIdx="1" presStyleCnt="2">
        <dgm:presLayoutVars>
          <dgm:chPref val="3"/>
        </dgm:presLayoutVars>
      </dgm:prSet>
      <dgm:spPr/>
      <dgm:t>
        <a:bodyPr/>
        <a:lstStyle/>
        <a:p>
          <a:endParaRPr lang="en-US"/>
        </a:p>
      </dgm:t>
    </dgm:pt>
    <dgm:pt modelId="{B3506B99-7092-4466-817B-5039EBF484D6}" type="pres">
      <dgm:prSet presAssocID="{06D5E390-19EC-49B8-88F0-25D9EC8FE2C0}" presName="hierChild2" presStyleCnt="0"/>
      <dgm:spPr/>
    </dgm:pt>
    <dgm:pt modelId="{0C32B454-0C00-4534-B057-F380FCEFAF10}" type="pres">
      <dgm:prSet presAssocID="{63A246BA-50E7-4D5A-9246-B02C678A55C8}" presName="Name10" presStyleLbl="parChTrans1D2" presStyleIdx="0" presStyleCnt="2"/>
      <dgm:spPr/>
      <dgm:t>
        <a:bodyPr/>
        <a:lstStyle/>
        <a:p>
          <a:endParaRPr lang="en-US"/>
        </a:p>
      </dgm:t>
    </dgm:pt>
    <dgm:pt modelId="{64A573A7-4F7C-467B-8FF7-EF6EE66BCF84}" type="pres">
      <dgm:prSet presAssocID="{856E2DA6-ECE2-4A4C-B888-A99FAD057581}" presName="hierRoot2" presStyleCnt="0"/>
      <dgm:spPr/>
    </dgm:pt>
    <dgm:pt modelId="{39690659-E74D-48FC-8BE2-B9016C7822C8}" type="pres">
      <dgm:prSet presAssocID="{856E2DA6-ECE2-4A4C-B888-A99FAD057581}" presName="composite2" presStyleCnt="0"/>
      <dgm:spPr/>
    </dgm:pt>
    <dgm:pt modelId="{8EC136A1-1BA9-4227-BF88-F639E007BF04}" type="pres">
      <dgm:prSet presAssocID="{856E2DA6-ECE2-4A4C-B888-A99FAD057581}" presName="background2" presStyleLbl="node2" presStyleIdx="0" presStyleCnt="2"/>
      <dgm:spPr/>
    </dgm:pt>
    <dgm:pt modelId="{33CC6699-FB58-4391-9C8B-1C2D6FC7A3B9}" type="pres">
      <dgm:prSet presAssocID="{856E2DA6-ECE2-4A4C-B888-A99FAD057581}" presName="text2" presStyleLbl="fgAcc2" presStyleIdx="0" presStyleCnt="2">
        <dgm:presLayoutVars>
          <dgm:chPref val="3"/>
        </dgm:presLayoutVars>
      </dgm:prSet>
      <dgm:spPr/>
      <dgm:t>
        <a:bodyPr/>
        <a:lstStyle/>
        <a:p>
          <a:endParaRPr lang="en-US"/>
        </a:p>
      </dgm:t>
    </dgm:pt>
    <dgm:pt modelId="{8D3E3F3F-D55D-4D79-81CB-E67BFBC566E3}" type="pres">
      <dgm:prSet presAssocID="{856E2DA6-ECE2-4A4C-B888-A99FAD057581}" presName="hierChild3" presStyleCnt="0"/>
      <dgm:spPr/>
    </dgm:pt>
    <dgm:pt modelId="{BE77957D-4A43-4145-BCDB-8690B4B99F71}" type="pres">
      <dgm:prSet presAssocID="{CDD53970-3D75-4368-8F42-05C561A44861}" presName="Name10" presStyleLbl="parChTrans1D2" presStyleIdx="1" presStyleCnt="2"/>
      <dgm:spPr/>
      <dgm:t>
        <a:bodyPr/>
        <a:lstStyle/>
        <a:p>
          <a:endParaRPr lang="en-US"/>
        </a:p>
      </dgm:t>
    </dgm:pt>
    <dgm:pt modelId="{7D3CD10F-3239-433E-9902-62F9B18DDA1C}" type="pres">
      <dgm:prSet presAssocID="{C80411B3-C708-4C93-A7F1-AEB678022143}" presName="hierRoot2" presStyleCnt="0"/>
      <dgm:spPr/>
    </dgm:pt>
    <dgm:pt modelId="{DD84C2EC-238F-4B37-BB86-7946C725A2BB}" type="pres">
      <dgm:prSet presAssocID="{C80411B3-C708-4C93-A7F1-AEB678022143}" presName="composite2" presStyleCnt="0"/>
      <dgm:spPr/>
    </dgm:pt>
    <dgm:pt modelId="{1D75A89E-7626-4DFE-878C-E7F2990C255F}" type="pres">
      <dgm:prSet presAssocID="{C80411B3-C708-4C93-A7F1-AEB678022143}" presName="background2" presStyleLbl="node2" presStyleIdx="1" presStyleCnt="2"/>
      <dgm:spPr/>
    </dgm:pt>
    <dgm:pt modelId="{8307E4F7-2DFB-4000-A3AA-1C6727CE5CDD}" type="pres">
      <dgm:prSet presAssocID="{C80411B3-C708-4C93-A7F1-AEB678022143}" presName="text2" presStyleLbl="fgAcc2" presStyleIdx="1" presStyleCnt="2">
        <dgm:presLayoutVars>
          <dgm:chPref val="3"/>
        </dgm:presLayoutVars>
      </dgm:prSet>
      <dgm:spPr/>
      <dgm:t>
        <a:bodyPr/>
        <a:lstStyle/>
        <a:p>
          <a:endParaRPr lang="en-US"/>
        </a:p>
      </dgm:t>
    </dgm:pt>
    <dgm:pt modelId="{CABB6779-25E3-4F0F-BB69-CC94056B6A6E}" type="pres">
      <dgm:prSet presAssocID="{C80411B3-C708-4C93-A7F1-AEB678022143}" presName="hierChild3" presStyleCnt="0"/>
      <dgm:spPr/>
    </dgm:pt>
  </dgm:ptLst>
  <dgm:cxnLst>
    <dgm:cxn modelId="{2C30E242-6D3F-43A8-BD43-5A7D03BA8CF9}" type="presOf" srcId="{06D5E390-19EC-49B8-88F0-25D9EC8FE2C0}" destId="{3F0E7507-4630-4142-B56E-FD8D0FF2ABF4}" srcOrd="0" destOrd="0" presId="urn:microsoft.com/office/officeart/2005/8/layout/hierarchy1"/>
    <dgm:cxn modelId="{73487D6C-15B2-40E9-A197-A9BD60FA45DE}" type="presOf" srcId="{E5827808-229E-4E75-89BF-9A53BB10600F}" destId="{E2A96855-891D-46DF-8EF7-AE2FC90D7AB1}" srcOrd="0" destOrd="0" presId="urn:microsoft.com/office/officeart/2005/8/layout/hierarchy1"/>
    <dgm:cxn modelId="{ED2A0416-4832-4946-8E79-6BCE7F3B3B77}" type="presOf" srcId="{63A246BA-50E7-4D5A-9246-B02C678A55C8}" destId="{0C32B454-0C00-4534-B057-F380FCEFAF10}" srcOrd="0" destOrd="0" presId="urn:microsoft.com/office/officeart/2005/8/layout/hierarchy1"/>
    <dgm:cxn modelId="{0719D79B-DBE7-40AE-A1E7-1FD2CFF81097}" type="presOf" srcId="{463C7284-99BB-4EA2-AE18-29E160CD55F8}" destId="{D7B54D25-B7F4-4FAB-A198-E23D65E4D601}" srcOrd="0" destOrd="0" presId="urn:microsoft.com/office/officeart/2005/8/layout/hierarchy1"/>
    <dgm:cxn modelId="{4760308C-BA5F-4D8F-9A80-6229334EF942}" type="presOf" srcId="{C80411B3-C708-4C93-A7F1-AEB678022143}" destId="{8307E4F7-2DFB-4000-A3AA-1C6727CE5CDD}" srcOrd="0" destOrd="0" presId="urn:microsoft.com/office/officeart/2005/8/layout/hierarchy1"/>
    <dgm:cxn modelId="{E1C3B82B-455E-4FD2-AC31-6DCD49D80970}" type="presOf" srcId="{CDD53970-3D75-4368-8F42-05C561A44861}" destId="{BE77957D-4A43-4145-BCDB-8690B4B99F71}" srcOrd="0" destOrd="0" presId="urn:microsoft.com/office/officeart/2005/8/layout/hierarchy1"/>
    <dgm:cxn modelId="{D4E6FD47-4E34-42FF-AE77-C22F516D9B65}" srcId="{463C7284-99BB-4EA2-AE18-29E160CD55F8}" destId="{06D5E390-19EC-49B8-88F0-25D9EC8FE2C0}" srcOrd="1" destOrd="0" parTransId="{46CFA12C-E8BA-4CE6-BD1D-F3D0A86B5469}" sibTransId="{5C929039-D685-49BA-9277-DA3F90A99E66}"/>
    <dgm:cxn modelId="{9EE323A7-AD25-40D5-B702-88C763189468}" type="presOf" srcId="{856E2DA6-ECE2-4A4C-B888-A99FAD057581}" destId="{33CC6699-FB58-4391-9C8B-1C2D6FC7A3B9}" srcOrd="0" destOrd="0" presId="urn:microsoft.com/office/officeart/2005/8/layout/hierarchy1"/>
    <dgm:cxn modelId="{07EF33BF-3FF0-4D77-9727-0692060686E3}" srcId="{06D5E390-19EC-49B8-88F0-25D9EC8FE2C0}" destId="{856E2DA6-ECE2-4A4C-B888-A99FAD057581}" srcOrd="0" destOrd="0" parTransId="{63A246BA-50E7-4D5A-9246-B02C678A55C8}" sibTransId="{BCAF1ADE-6565-441A-9955-2AB399827A17}"/>
    <dgm:cxn modelId="{F756CB4A-F602-4759-B3DC-6AE69259B05D}" srcId="{06D5E390-19EC-49B8-88F0-25D9EC8FE2C0}" destId="{C80411B3-C708-4C93-A7F1-AEB678022143}" srcOrd="1" destOrd="0" parTransId="{CDD53970-3D75-4368-8F42-05C561A44861}" sibTransId="{4F5D0676-91AF-412A-A10B-4DEEB6907B2C}"/>
    <dgm:cxn modelId="{64815097-08AB-4445-A11A-78A9647E1601}" srcId="{463C7284-99BB-4EA2-AE18-29E160CD55F8}" destId="{E5827808-229E-4E75-89BF-9A53BB10600F}" srcOrd="0" destOrd="0" parTransId="{A54E0DB4-0CD3-4ECE-80E2-EBEF65702072}" sibTransId="{3C7D24E4-8BE5-49BB-9868-D8C8B676465A}"/>
    <dgm:cxn modelId="{0000A494-36D8-4051-9C90-CBD2ED254808}" type="presParOf" srcId="{D7B54D25-B7F4-4FAB-A198-E23D65E4D601}" destId="{87FB54FE-2594-4ACF-8974-A02A1518560E}" srcOrd="0" destOrd="0" presId="urn:microsoft.com/office/officeart/2005/8/layout/hierarchy1"/>
    <dgm:cxn modelId="{7C04266C-5037-45AE-B244-8846C55390E9}" type="presParOf" srcId="{87FB54FE-2594-4ACF-8974-A02A1518560E}" destId="{EE6316BA-BE02-4645-9A2E-D1CAADA6794E}" srcOrd="0" destOrd="0" presId="urn:microsoft.com/office/officeart/2005/8/layout/hierarchy1"/>
    <dgm:cxn modelId="{9077F136-9866-4F2A-BC97-D676091A79F8}" type="presParOf" srcId="{EE6316BA-BE02-4645-9A2E-D1CAADA6794E}" destId="{2BE1CA8D-F649-4BAA-836F-E4E7A3C45418}" srcOrd="0" destOrd="0" presId="urn:microsoft.com/office/officeart/2005/8/layout/hierarchy1"/>
    <dgm:cxn modelId="{22B17C6C-0C5D-4182-886E-A50FEECB1FF8}" type="presParOf" srcId="{EE6316BA-BE02-4645-9A2E-D1CAADA6794E}" destId="{E2A96855-891D-46DF-8EF7-AE2FC90D7AB1}" srcOrd="1" destOrd="0" presId="urn:microsoft.com/office/officeart/2005/8/layout/hierarchy1"/>
    <dgm:cxn modelId="{C849B2D2-1AD4-4149-8DFB-FDBFA8FF7A5A}" type="presParOf" srcId="{87FB54FE-2594-4ACF-8974-A02A1518560E}" destId="{DA764DF7-9966-45D0-B904-7B555ACA61B6}" srcOrd="1" destOrd="0" presId="urn:microsoft.com/office/officeart/2005/8/layout/hierarchy1"/>
    <dgm:cxn modelId="{731F3EEE-7F92-422E-828C-5C7625E7B67D}" type="presParOf" srcId="{D7B54D25-B7F4-4FAB-A198-E23D65E4D601}" destId="{209DDC79-F098-4FD3-B295-613694FA99B9}" srcOrd="1" destOrd="0" presId="urn:microsoft.com/office/officeart/2005/8/layout/hierarchy1"/>
    <dgm:cxn modelId="{59E26F89-0794-4351-80E3-BF4A444067F0}" type="presParOf" srcId="{209DDC79-F098-4FD3-B295-613694FA99B9}" destId="{55CC6D72-4A0C-404A-A6C5-259CCEB7720E}" srcOrd="0" destOrd="0" presId="urn:microsoft.com/office/officeart/2005/8/layout/hierarchy1"/>
    <dgm:cxn modelId="{D4BF2A6D-4530-4DBD-A809-89135B0274EB}" type="presParOf" srcId="{55CC6D72-4A0C-404A-A6C5-259CCEB7720E}" destId="{8CE707D4-71C8-4269-9319-DDBA4BB384FE}" srcOrd="0" destOrd="0" presId="urn:microsoft.com/office/officeart/2005/8/layout/hierarchy1"/>
    <dgm:cxn modelId="{9C220939-242E-4702-B3F6-197C0C933B2C}" type="presParOf" srcId="{55CC6D72-4A0C-404A-A6C5-259CCEB7720E}" destId="{3F0E7507-4630-4142-B56E-FD8D0FF2ABF4}" srcOrd="1" destOrd="0" presId="urn:microsoft.com/office/officeart/2005/8/layout/hierarchy1"/>
    <dgm:cxn modelId="{4A51271F-6CD5-4BE8-8841-6FFBC3F18BE6}" type="presParOf" srcId="{209DDC79-F098-4FD3-B295-613694FA99B9}" destId="{B3506B99-7092-4466-817B-5039EBF484D6}" srcOrd="1" destOrd="0" presId="urn:microsoft.com/office/officeart/2005/8/layout/hierarchy1"/>
    <dgm:cxn modelId="{46DE1C4C-B562-4CB9-AD39-768962E220EB}" type="presParOf" srcId="{B3506B99-7092-4466-817B-5039EBF484D6}" destId="{0C32B454-0C00-4534-B057-F380FCEFAF10}" srcOrd="0" destOrd="0" presId="urn:microsoft.com/office/officeart/2005/8/layout/hierarchy1"/>
    <dgm:cxn modelId="{3206040D-2943-4E7F-8D4E-43A2BC2B484F}" type="presParOf" srcId="{B3506B99-7092-4466-817B-5039EBF484D6}" destId="{64A573A7-4F7C-467B-8FF7-EF6EE66BCF84}" srcOrd="1" destOrd="0" presId="urn:microsoft.com/office/officeart/2005/8/layout/hierarchy1"/>
    <dgm:cxn modelId="{47A51113-6FFF-4E10-B402-945079A6F29A}" type="presParOf" srcId="{64A573A7-4F7C-467B-8FF7-EF6EE66BCF84}" destId="{39690659-E74D-48FC-8BE2-B9016C7822C8}" srcOrd="0" destOrd="0" presId="urn:microsoft.com/office/officeart/2005/8/layout/hierarchy1"/>
    <dgm:cxn modelId="{BB96D2EC-5C4F-4D18-A5A7-0234DE87B352}" type="presParOf" srcId="{39690659-E74D-48FC-8BE2-B9016C7822C8}" destId="{8EC136A1-1BA9-4227-BF88-F639E007BF04}" srcOrd="0" destOrd="0" presId="urn:microsoft.com/office/officeart/2005/8/layout/hierarchy1"/>
    <dgm:cxn modelId="{06373AD8-8774-4409-AEDE-893205C104CD}" type="presParOf" srcId="{39690659-E74D-48FC-8BE2-B9016C7822C8}" destId="{33CC6699-FB58-4391-9C8B-1C2D6FC7A3B9}" srcOrd="1" destOrd="0" presId="urn:microsoft.com/office/officeart/2005/8/layout/hierarchy1"/>
    <dgm:cxn modelId="{BDEEC37E-E3EC-4ECA-B7C9-1074EDBB853C}" type="presParOf" srcId="{64A573A7-4F7C-467B-8FF7-EF6EE66BCF84}" destId="{8D3E3F3F-D55D-4D79-81CB-E67BFBC566E3}" srcOrd="1" destOrd="0" presId="urn:microsoft.com/office/officeart/2005/8/layout/hierarchy1"/>
    <dgm:cxn modelId="{3FBAA829-C54B-4E57-9F34-43D65BDEA0A3}" type="presParOf" srcId="{B3506B99-7092-4466-817B-5039EBF484D6}" destId="{BE77957D-4A43-4145-BCDB-8690B4B99F71}" srcOrd="2" destOrd="0" presId="urn:microsoft.com/office/officeart/2005/8/layout/hierarchy1"/>
    <dgm:cxn modelId="{59C954E9-C244-40B6-9FCA-4F1897DD30FF}" type="presParOf" srcId="{B3506B99-7092-4466-817B-5039EBF484D6}" destId="{7D3CD10F-3239-433E-9902-62F9B18DDA1C}" srcOrd="3" destOrd="0" presId="urn:microsoft.com/office/officeart/2005/8/layout/hierarchy1"/>
    <dgm:cxn modelId="{58C9836D-7853-4BA9-8627-04645CB2BE60}" type="presParOf" srcId="{7D3CD10F-3239-433E-9902-62F9B18DDA1C}" destId="{DD84C2EC-238F-4B37-BB86-7946C725A2BB}" srcOrd="0" destOrd="0" presId="urn:microsoft.com/office/officeart/2005/8/layout/hierarchy1"/>
    <dgm:cxn modelId="{C946FF59-D2E9-4A9D-8519-5921E3616949}" type="presParOf" srcId="{DD84C2EC-238F-4B37-BB86-7946C725A2BB}" destId="{1D75A89E-7626-4DFE-878C-E7F2990C255F}" srcOrd="0" destOrd="0" presId="urn:microsoft.com/office/officeart/2005/8/layout/hierarchy1"/>
    <dgm:cxn modelId="{29653E9C-1402-48C4-AC63-F3093EBCE6A2}" type="presParOf" srcId="{DD84C2EC-238F-4B37-BB86-7946C725A2BB}" destId="{8307E4F7-2DFB-4000-A3AA-1C6727CE5CDD}" srcOrd="1" destOrd="0" presId="urn:microsoft.com/office/officeart/2005/8/layout/hierarchy1"/>
    <dgm:cxn modelId="{74C800F4-8224-492F-B4B0-9A83A3AE46C0}" type="presParOf" srcId="{7D3CD10F-3239-433E-9902-62F9B18DDA1C}" destId="{CABB6779-25E3-4F0F-BB69-CC94056B6A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1409A168-15DA-43F1-BE40-CC1EE3598E9D}">
      <dgm:prSet phldrT="[Text]" custT="1"/>
      <dgm:spPr/>
      <dgm:t>
        <a:bodyPr/>
        <a:lstStyle/>
        <a:p>
          <a:r>
            <a:rPr lang="en-US" sz="2400" b="1" dirty="0">
              <a:latin typeface="Segoe UI Semilight" panose="020B0402040204020203" pitchFamily="34" charset="0"/>
              <a:cs typeface="Segoe UI Semilight" panose="020B0402040204020203" pitchFamily="34" charset="0"/>
            </a:rPr>
            <a:t>Professional</a:t>
          </a:r>
          <a:endParaRPr lang="en-IN" sz="1800" b="1" dirty="0">
            <a:latin typeface="Segoe UI Semilight" panose="020B0402040204020203" pitchFamily="34" charset="0"/>
            <a:cs typeface="Segoe UI Semilight" panose="020B0402040204020203" pitchFamily="34" charset="0"/>
          </a:endParaRPr>
        </a:p>
      </dgm:t>
    </dgm:pt>
    <dgm:pt modelId="{D08E1158-5D64-42A3-9765-B8DC9DD62D8D}" type="parTrans" cxnId="{3A38CED7-A65A-41E1-B11A-82DA39145AB9}">
      <dgm:prSet/>
      <dgm:spPr/>
      <dgm:t>
        <a:bodyPr/>
        <a:lstStyle/>
        <a:p>
          <a:endParaRPr lang="en-IN"/>
        </a:p>
      </dgm:t>
    </dgm:pt>
    <dgm:pt modelId="{0477A86A-AE1F-418B-9CFA-4E34FBC339F5}" type="sibTrans" cxnId="{3A38CED7-A65A-41E1-B11A-82DA39145AB9}">
      <dgm:prSet/>
      <dgm:spPr/>
      <dgm:t>
        <a:bodyPr/>
        <a:lstStyle/>
        <a:p>
          <a:endParaRPr lang="en-IN"/>
        </a:p>
      </dgm:t>
    </dgm:pt>
    <dgm:pt modelId="{534C1C55-E571-43D0-B2CE-DDE2BB3BB0BD}">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Supply of Services – Local / Interstate</a:t>
          </a:r>
          <a:endParaRPr lang="en-IN" dirty="0">
            <a:latin typeface="Segoe UI Semilight" panose="020B0402040204020203" pitchFamily="34" charset="0"/>
            <a:cs typeface="Segoe UI Semilight" panose="020B0402040204020203" pitchFamily="34" charset="0"/>
          </a:endParaRPr>
        </a:p>
      </dgm:t>
    </dgm:pt>
    <dgm:pt modelId="{0D4F9720-3494-492D-9B8B-A442E6EEB681}" type="parTrans" cxnId="{A0622E89-B77E-4309-80B5-E7A2D0CAD78A}">
      <dgm:prSet/>
      <dgm:spPr/>
      <dgm:t>
        <a:bodyPr/>
        <a:lstStyle/>
        <a:p>
          <a:endParaRPr lang="en-IN"/>
        </a:p>
      </dgm:t>
    </dgm:pt>
    <dgm:pt modelId="{4028F1DB-80F8-4E19-99BB-CEF5DACCCDB8}" type="sibTrans" cxnId="{A0622E89-B77E-4309-80B5-E7A2D0CAD78A}">
      <dgm:prSet/>
      <dgm:spPr/>
      <dgm:t>
        <a:bodyPr/>
        <a:lstStyle/>
        <a:p>
          <a:endParaRPr lang="en-IN"/>
        </a:p>
      </dgm:t>
    </dgm:pt>
    <dgm:pt modelId="{7AFFE496-B080-49E3-94B1-AC4D896F6D3F}">
      <dgm:prSet phldrT="[Text]" custT="1"/>
      <dgm:spPr/>
      <dgm:t>
        <a:bodyPr/>
        <a:lstStyle/>
        <a:p>
          <a:r>
            <a:rPr lang="en-US" sz="2400" b="1" dirty="0">
              <a:latin typeface="Segoe UI Semilight" panose="020B0402040204020203" pitchFamily="34" charset="0"/>
              <a:cs typeface="Segoe UI Semilight" panose="020B0402040204020203" pitchFamily="34" charset="0"/>
            </a:rPr>
            <a:t>Retailer or Trader</a:t>
          </a:r>
          <a:endParaRPr lang="en-IN" sz="2400" b="1" dirty="0">
            <a:latin typeface="Segoe UI Semilight" panose="020B0402040204020203" pitchFamily="34" charset="0"/>
            <a:cs typeface="Segoe UI Semilight" panose="020B0402040204020203" pitchFamily="34" charset="0"/>
          </a:endParaRPr>
        </a:p>
      </dgm:t>
    </dgm:pt>
    <dgm:pt modelId="{A7171375-D775-463A-B091-D34E0D7C5C9B}" type="parTrans" cxnId="{F59BA9DB-402E-44C2-8910-AC9A75BAE892}">
      <dgm:prSet/>
      <dgm:spPr/>
      <dgm:t>
        <a:bodyPr/>
        <a:lstStyle/>
        <a:p>
          <a:endParaRPr lang="en-IN"/>
        </a:p>
      </dgm:t>
    </dgm:pt>
    <dgm:pt modelId="{BC5E09F8-E827-4875-8014-773FEC35DB0D}" type="sibTrans" cxnId="{F59BA9DB-402E-44C2-8910-AC9A75BAE892}">
      <dgm:prSet/>
      <dgm:spPr/>
      <dgm:t>
        <a:bodyPr/>
        <a:lstStyle/>
        <a:p>
          <a:endParaRPr lang="en-IN"/>
        </a:p>
      </dgm:t>
    </dgm:pt>
    <dgm:pt modelId="{068D55B1-0DB4-4E56-B1D6-1F6E7CD5DE76}">
      <dgm:prSet phldrT="[Text]"/>
      <dgm:spPr/>
      <dgm:t>
        <a:bodyPr/>
        <a:lstStyle/>
        <a:p>
          <a:pPr>
            <a:buFont typeface="Wingdings" panose="05000000000000000000" pitchFamily="2" charset="2"/>
            <a:buChar char="ü"/>
          </a:pPr>
          <a:r>
            <a:rPr lang="en-US" sz="1700" dirty="0">
              <a:latin typeface="Segoe UI Semilight" panose="020B0402040204020203" pitchFamily="34" charset="0"/>
              <a:cs typeface="Segoe UI Semilight" panose="020B0402040204020203" pitchFamily="34" charset="0"/>
            </a:rPr>
            <a:t>Supply of Goods – Local / Interstate</a:t>
          </a:r>
          <a:endParaRPr lang="en-IN" sz="1700"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1D542E00-6956-4642-938D-3CAFD5080407}">
      <dgm:prSet phldrT="[Text]"/>
      <dgm:spPr/>
      <dgm:t>
        <a:bodyPr/>
        <a:lstStyle/>
        <a:p>
          <a:r>
            <a:rPr lang="en-US" sz="1700" dirty="0">
              <a:latin typeface="Segoe UI Semilight" panose="020B0402040204020203" pitchFamily="34" charset="0"/>
              <a:cs typeface="Segoe UI Semilight" panose="020B0402040204020203" pitchFamily="34" charset="0"/>
            </a:rPr>
            <a:t>Accounting Item Invoice / Accounting Invoice</a:t>
          </a:r>
          <a:endParaRPr lang="en-IN" sz="1700" dirty="0">
            <a:latin typeface="Segoe UI Semilight" panose="020B0402040204020203" pitchFamily="34" charset="0"/>
            <a:cs typeface="Segoe UI Semilight" panose="020B0402040204020203" pitchFamily="34" charset="0"/>
          </a:endParaRPr>
        </a:p>
      </dgm:t>
    </dgm:pt>
    <dgm:pt modelId="{6DAD7B96-5C0A-4558-A5F6-A7A7C61E0E7C}" type="parTrans" cxnId="{DFECA1A4-D628-43CB-9D42-EFE6560A02EC}">
      <dgm:prSet/>
      <dgm:spPr/>
      <dgm:t>
        <a:bodyPr/>
        <a:lstStyle/>
        <a:p>
          <a:endParaRPr lang="en-IN"/>
        </a:p>
      </dgm:t>
    </dgm:pt>
    <dgm:pt modelId="{5F063B36-8997-4FA7-8543-A10151842D3B}" type="sibTrans" cxnId="{DFECA1A4-D628-43CB-9D42-EFE6560A02EC}">
      <dgm:prSet/>
      <dgm:spPr/>
      <dgm:t>
        <a:bodyPr/>
        <a:lstStyle/>
        <a:p>
          <a:endParaRPr lang="en-IN"/>
        </a:p>
      </dgm:t>
    </dgm:pt>
    <dgm:pt modelId="{DF08E984-73A1-45EF-8D26-1DE2CB4A882A}">
      <dgm:prSet phldrT="[Text]"/>
      <dgm:spPr/>
      <dgm:t>
        <a:bodyPr/>
        <a:lstStyle/>
        <a:p>
          <a:endParaRPr lang="en-IN" dirty="0">
            <a:latin typeface="Segoe UI Semilight" panose="020B0402040204020203" pitchFamily="34" charset="0"/>
            <a:cs typeface="Segoe UI Semilight" panose="020B0402040204020203" pitchFamily="34" charset="0"/>
          </a:endParaRPr>
        </a:p>
      </dgm:t>
    </dgm:pt>
    <dgm:pt modelId="{0271F813-6B6D-411A-8A6C-19A1B203FBD5}" type="parTrans" cxnId="{9173E218-AE6B-42F2-A91E-D9C5A605CA7F}">
      <dgm:prSet/>
      <dgm:spPr/>
      <dgm:t>
        <a:bodyPr/>
        <a:lstStyle/>
        <a:p>
          <a:endParaRPr lang="en-IN"/>
        </a:p>
      </dgm:t>
    </dgm:pt>
    <dgm:pt modelId="{2BB32E88-6412-4EA9-8A8B-EC1DEB25EE1B}" type="sibTrans" cxnId="{9173E218-AE6B-42F2-A91E-D9C5A605CA7F}">
      <dgm:prSet/>
      <dgm:spPr/>
      <dgm:t>
        <a:bodyPr/>
        <a:lstStyle/>
        <a:p>
          <a:endParaRPr lang="en-IN"/>
        </a:p>
      </dgm:t>
    </dgm:pt>
    <dgm:pt modelId="{04EFB134-533D-40EA-8389-F9A64D412EEA}">
      <dgm:prSet phldrT="[Text]"/>
      <dgm:spPr/>
      <dgm:t>
        <a:bodyPr/>
        <a:lstStyle/>
        <a:p>
          <a:r>
            <a:rPr lang="en-US" dirty="0">
              <a:latin typeface="Segoe UI Semilight" panose="020B0402040204020203" pitchFamily="34" charset="0"/>
              <a:cs typeface="Segoe UI Semilight" panose="020B0402040204020203" pitchFamily="34" charset="0"/>
            </a:rPr>
            <a:t>Accounting in Invoice Mode &amp; Voucher Mode</a:t>
          </a:r>
          <a:endParaRPr lang="en-IN" dirty="0">
            <a:latin typeface="Segoe UI Semilight" panose="020B0402040204020203" pitchFamily="34" charset="0"/>
            <a:cs typeface="Segoe UI Semilight" panose="020B0402040204020203" pitchFamily="34" charset="0"/>
          </a:endParaRPr>
        </a:p>
      </dgm:t>
    </dgm:pt>
    <dgm:pt modelId="{A09F0E83-D4C5-47A2-809C-FF899DECBD13}" type="parTrans" cxnId="{F8E8E8C1-1D46-443A-9A32-10E11B476FB5}">
      <dgm:prSet/>
      <dgm:spPr/>
      <dgm:t>
        <a:bodyPr/>
        <a:lstStyle/>
        <a:p>
          <a:endParaRPr lang="en-IN"/>
        </a:p>
      </dgm:t>
    </dgm:pt>
    <dgm:pt modelId="{D9526DBE-DD77-4AFB-A2FD-49959B92BDDB}" type="sibTrans" cxnId="{F8E8E8C1-1D46-443A-9A32-10E11B476FB5}">
      <dgm:prSet/>
      <dgm:spPr/>
      <dgm:t>
        <a:bodyPr/>
        <a:lstStyle/>
        <a:p>
          <a:endParaRPr lang="en-IN"/>
        </a:p>
      </dgm:t>
    </dgm:pt>
    <dgm:pt modelId="{839FB0FC-A298-49F8-B717-14149F12F3E4}">
      <dgm:prSet phldrT="[Text]"/>
      <dgm:spPr/>
      <dgm:t>
        <a:bodyPr/>
        <a:lstStyle/>
        <a:p>
          <a:r>
            <a:rPr lang="en-US" dirty="0">
              <a:latin typeface="Segoe UI Semilight" panose="020B0402040204020203" pitchFamily="34" charset="0"/>
              <a:cs typeface="Segoe UI Semilight" panose="020B0402040204020203" pitchFamily="34" charset="0"/>
            </a:rPr>
            <a:t>Multiple GST Rates for different services</a:t>
          </a:r>
          <a:endParaRPr lang="en-IN" dirty="0">
            <a:latin typeface="Segoe UI Semilight" panose="020B0402040204020203" pitchFamily="34" charset="0"/>
            <a:cs typeface="Segoe UI Semilight" panose="020B0402040204020203" pitchFamily="34" charset="0"/>
          </a:endParaRPr>
        </a:p>
      </dgm:t>
    </dgm:pt>
    <dgm:pt modelId="{8B47FD8C-2F6D-4022-A231-ED5A72CC4E2C}" type="sibTrans" cxnId="{B61E8C03-6228-48E2-9D4E-51611A2D6538}">
      <dgm:prSet/>
      <dgm:spPr/>
      <dgm:t>
        <a:bodyPr/>
        <a:lstStyle/>
        <a:p>
          <a:endParaRPr lang="en-IN"/>
        </a:p>
      </dgm:t>
    </dgm:pt>
    <dgm:pt modelId="{70C507E3-CD4A-4A91-A525-BA8B74C29D7B}" type="parTrans" cxnId="{B61E8C03-6228-48E2-9D4E-51611A2D6538}">
      <dgm:prSet/>
      <dgm:spPr/>
      <dgm:t>
        <a:bodyPr/>
        <a:lstStyle/>
        <a:p>
          <a:endParaRPr lang="en-IN"/>
        </a:p>
      </dgm:t>
    </dgm:pt>
    <dgm:pt modelId="{F2612986-5B16-46DC-ABAA-9A3AB2321A7F}">
      <dgm:prSet phldrT="[Text]"/>
      <dgm:spPr/>
      <dgm:t>
        <a:bodyPr/>
        <a:lstStyle/>
        <a:p>
          <a:r>
            <a:rPr lang="en-US" dirty="0">
              <a:latin typeface="Segoe UI Semilight" panose="020B0402040204020203" pitchFamily="34" charset="0"/>
              <a:cs typeface="Segoe UI Semilight" panose="020B0402040204020203" pitchFamily="34" charset="0"/>
            </a:rPr>
            <a:t>Consumer / B2C Service</a:t>
          </a:r>
          <a:endParaRPr lang="en-IN" dirty="0">
            <a:latin typeface="Segoe UI Semilight" panose="020B0402040204020203" pitchFamily="34" charset="0"/>
            <a:cs typeface="Segoe UI Semilight" panose="020B0402040204020203" pitchFamily="34" charset="0"/>
          </a:endParaRPr>
        </a:p>
      </dgm:t>
    </dgm:pt>
    <dgm:pt modelId="{3697B009-CD0E-47A0-8588-ACB3414237B7}" type="parTrans" cxnId="{F609F479-D39F-4044-9920-BEE571CE50C2}">
      <dgm:prSet/>
      <dgm:spPr/>
      <dgm:t>
        <a:bodyPr/>
        <a:lstStyle/>
        <a:p>
          <a:endParaRPr lang="en-IN"/>
        </a:p>
      </dgm:t>
    </dgm:pt>
    <dgm:pt modelId="{492DEBC8-0D75-4136-9D01-B83F3A8F0D68}" type="sibTrans" cxnId="{F609F479-D39F-4044-9920-BEE571CE50C2}">
      <dgm:prSet/>
      <dgm:spPr/>
      <dgm:t>
        <a:bodyPr/>
        <a:lstStyle/>
        <a:p>
          <a:endParaRPr lang="en-IN"/>
        </a:p>
      </dgm:t>
    </dgm:pt>
    <dgm:pt modelId="{C45B1D2B-227E-4FBF-BF8C-A4E2CD087D48}">
      <dgm:prSet phldrT="[Text]"/>
      <dgm:spPr/>
      <dgm:t>
        <a:bodyPr/>
        <a:lstStyle/>
        <a:p>
          <a:r>
            <a:rPr lang="en-US" sz="1700" dirty="0">
              <a:latin typeface="Segoe UI Semilight" panose="020B0402040204020203" pitchFamily="34" charset="0"/>
              <a:cs typeface="Segoe UI Semilight" panose="020B0402040204020203" pitchFamily="34" charset="0"/>
            </a:rPr>
            <a:t>Multiple GST Rates for Different Goods</a:t>
          </a:r>
          <a:endParaRPr lang="en-IN" sz="1700" dirty="0">
            <a:latin typeface="Segoe UI Semilight" panose="020B0402040204020203" pitchFamily="34" charset="0"/>
            <a:cs typeface="Segoe UI Semilight" panose="020B0402040204020203" pitchFamily="34" charset="0"/>
          </a:endParaRPr>
        </a:p>
      </dgm:t>
    </dgm:pt>
    <dgm:pt modelId="{091FFD81-7E36-4161-B948-B3BEFEF86380}" type="parTrans" cxnId="{DB5B52DA-55F2-4421-99C2-BFF62E7EF68E}">
      <dgm:prSet/>
      <dgm:spPr/>
      <dgm:t>
        <a:bodyPr/>
        <a:lstStyle/>
        <a:p>
          <a:endParaRPr lang="en-IN"/>
        </a:p>
      </dgm:t>
    </dgm:pt>
    <dgm:pt modelId="{33EC7038-9A12-4071-9EB3-0EAF0FB21884}" type="sibTrans" cxnId="{DB5B52DA-55F2-4421-99C2-BFF62E7EF68E}">
      <dgm:prSet/>
      <dgm:spPr/>
      <dgm:t>
        <a:bodyPr/>
        <a:lstStyle/>
        <a:p>
          <a:endParaRPr lang="en-IN"/>
        </a:p>
      </dgm:t>
    </dgm:pt>
    <dgm:pt modelId="{7A711D4F-AAA5-41BC-99C2-DFD112AE63DA}">
      <dgm:prSet phldrT="[Text]"/>
      <dgm:spPr/>
      <dgm:t>
        <a:bodyPr/>
        <a:lstStyle/>
        <a:p>
          <a:r>
            <a:rPr lang="en-US" dirty="0">
              <a:latin typeface="Segoe UI Semilight" panose="020B0402040204020203" pitchFamily="34" charset="0"/>
              <a:cs typeface="Segoe UI Semilight" panose="020B0402040204020203" pitchFamily="34" charset="0"/>
            </a:rPr>
            <a:t>GST Sales of Service with Discount</a:t>
          </a:r>
          <a:endParaRPr lang="en-IN" dirty="0">
            <a:latin typeface="Segoe UI Semilight" panose="020B0402040204020203" pitchFamily="34" charset="0"/>
            <a:cs typeface="Segoe UI Semilight" panose="020B0402040204020203" pitchFamily="34" charset="0"/>
          </a:endParaRPr>
        </a:p>
      </dgm:t>
    </dgm:pt>
    <dgm:pt modelId="{AC931CF5-B34F-4850-819D-B6CADE5639C3}" type="parTrans" cxnId="{60DAE6A9-C963-47DE-AE24-B1B71E88B6D9}">
      <dgm:prSet/>
      <dgm:spPr/>
      <dgm:t>
        <a:bodyPr/>
        <a:lstStyle/>
        <a:p>
          <a:endParaRPr lang="en-IN"/>
        </a:p>
      </dgm:t>
    </dgm:pt>
    <dgm:pt modelId="{89389ABB-BE4A-4951-ADC0-B644221C481F}" type="sibTrans" cxnId="{60DAE6A9-C963-47DE-AE24-B1B71E88B6D9}">
      <dgm:prSet/>
      <dgm:spPr/>
      <dgm:t>
        <a:bodyPr/>
        <a:lstStyle/>
        <a:p>
          <a:endParaRPr lang="en-IN"/>
        </a:p>
      </dgm:t>
    </dgm:pt>
    <dgm:pt modelId="{C6F5372E-A456-41E3-BDD7-9E7EBEF3D4EF}">
      <dgm:prSet phldrT="[Text]"/>
      <dgm:spPr/>
      <dgm:t>
        <a:bodyPr/>
        <a:lstStyle/>
        <a:p>
          <a:r>
            <a:rPr lang="en-US" dirty="0">
              <a:latin typeface="Segoe UI Semilight" panose="020B0402040204020203" pitchFamily="34" charset="0"/>
              <a:cs typeface="Segoe UI Semilight" panose="020B0402040204020203" pitchFamily="34" charset="0"/>
            </a:rPr>
            <a:t>Inclusive of GST for Services</a:t>
          </a:r>
          <a:endParaRPr lang="en-IN" dirty="0">
            <a:latin typeface="Segoe UI Semilight" panose="020B0402040204020203" pitchFamily="34" charset="0"/>
            <a:cs typeface="Segoe UI Semilight" panose="020B0402040204020203" pitchFamily="34" charset="0"/>
          </a:endParaRPr>
        </a:p>
      </dgm:t>
    </dgm:pt>
    <dgm:pt modelId="{41D83AFE-D8B7-41A7-83ED-F643ED8466F5}" type="parTrans" cxnId="{D4D10554-61BC-4255-BDF9-55B79EF42769}">
      <dgm:prSet/>
      <dgm:spPr/>
      <dgm:t>
        <a:bodyPr/>
        <a:lstStyle/>
        <a:p>
          <a:endParaRPr lang="en-IN"/>
        </a:p>
      </dgm:t>
    </dgm:pt>
    <dgm:pt modelId="{7359F20E-E97D-4B86-8BD0-884189C9346F}" type="sibTrans" cxnId="{D4D10554-61BC-4255-BDF9-55B79EF42769}">
      <dgm:prSet/>
      <dgm:spPr/>
      <dgm:t>
        <a:bodyPr/>
        <a:lstStyle/>
        <a:p>
          <a:endParaRPr lang="en-IN"/>
        </a:p>
      </dgm:t>
    </dgm:pt>
    <dgm:pt modelId="{E1ED0D23-92ED-4C1B-909D-E2A174190B6E}">
      <dgm:prSet/>
      <dgm:spPr/>
      <dgm:t>
        <a:bodyPr/>
        <a:lstStyle/>
        <a:p>
          <a:r>
            <a:rPr lang="en-US" dirty="0">
              <a:latin typeface="Segoe UI Semilight" panose="020B0402040204020203" pitchFamily="34" charset="0"/>
              <a:cs typeface="Segoe UI Semilight" panose="020B0402040204020203" pitchFamily="34" charset="0"/>
            </a:rPr>
            <a:t>Professional service through Receipt voucher (Single entry System)</a:t>
          </a:r>
          <a:endParaRPr lang="en-IN" dirty="0">
            <a:latin typeface="Segoe UI Semilight" panose="020B0402040204020203" pitchFamily="34" charset="0"/>
            <a:cs typeface="Segoe UI Semilight" panose="020B0402040204020203" pitchFamily="34" charset="0"/>
          </a:endParaRPr>
        </a:p>
      </dgm:t>
    </dgm:pt>
    <dgm:pt modelId="{E8313578-8ED6-4676-BE14-192187CAFE67}" type="parTrans" cxnId="{B4F63A44-80DD-4744-A950-E8FC8959208D}">
      <dgm:prSet/>
      <dgm:spPr/>
      <dgm:t>
        <a:bodyPr/>
        <a:lstStyle/>
        <a:p>
          <a:endParaRPr lang="en-IN"/>
        </a:p>
      </dgm:t>
    </dgm:pt>
    <dgm:pt modelId="{56CB9FB9-58AF-495B-8530-764EE8EEA94F}" type="sibTrans" cxnId="{B4F63A44-80DD-4744-A950-E8FC8959208D}">
      <dgm:prSet/>
      <dgm:spPr/>
      <dgm:t>
        <a:bodyPr/>
        <a:lstStyle/>
        <a:p>
          <a:endParaRPr lang="en-IN"/>
        </a:p>
      </dgm:t>
    </dgm:pt>
    <dgm:pt modelId="{5B7AB7A9-4222-4B04-BB59-59BB0CCC15AB}">
      <dgm:prSet phldrT="[Text]"/>
      <dgm:spPr/>
      <dgm:t>
        <a:bodyPr/>
        <a:lstStyle/>
        <a:p>
          <a:r>
            <a:rPr lang="en-US" sz="1700" dirty="0">
              <a:latin typeface="Segoe UI Semilight" panose="020B0402040204020203" pitchFamily="34" charset="0"/>
              <a:cs typeface="Segoe UI Semilight" panose="020B0402040204020203" pitchFamily="34" charset="0"/>
            </a:rPr>
            <a:t>GST Sales with Discount</a:t>
          </a:r>
          <a:endParaRPr lang="en-IN" sz="1700" dirty="0">
            <a:latin typeface="Segoe UI Semilight" panose="020B0402040204020203" pitchFamily="34" charset="0"/>
            <a:cs typeface="Segoe UI Semilight" panose="020B0402040204020203" pitchFamily="34" charset="0"/>
          </a:endParaRPr>
        </a:p>
      </dgm:t>
    </dgm:pt>
    <dgm:pt modelId="{9F0D72E3-4DCA-4E06-A7AD-4B4BE7A7A58B}" type="parTrans" cxnId="{F49CE3A0-C02F-4B29-ABB8-21264E7964EA}">
      <dgm:prSet/>
      <dgm:spPr/>
      <dgm:t>
        <a:bodyPr/>
        <a:lstStyle/>
        <a:p>
          <a:endParaRPr lang="en-IN"/>
        </a:p>
      </dgm:t>
    </dgm:pt>
    <dgm:pt modelId="{0E72C78E-61B5-40B9-9395-E08A4587DC0E}" type="sibTrans" cxnId="{F49CE3A0-C02F-4B29-ABB8-21264E7964EA}">
      <dgm:prSet/>
      <dgm:spPr/>
      <dgm:t>
        <a:bodyPr/>
        <a:lstStyle/>
        <a:p>
          <a:endParaRPr lang="en-IN"/>
        </a:p>
      </dgm:t>
    </dgm:pt>
    <dgm:pt modelId="{FE13AA3B-D1D4-41FA-AE8B-818AFB9AE4E4}">
      <dgm:prSet phldrT="[Text]"/>
      <dgm:spPr/>
      <dgm:t>
        <a:bodyPr/>
        <a:lstStyle/>
        <a:p>
          <a:r>
            <a:rPr lang="en-US" sz="1700" dirty="0">
              <a:latin typeface="Segoe UI Semilight" panose="020B0402040204020203" pitchFamily="34" charset="0"/>
              <a:cs typeface="Segoe UI Semilight" panose="020B0402040204020203" pitchFamily="34" charset="0"/>
            </a:rPr>
            <a:t>Supplies when Buyer and Consignee are Different</a:t>
          </a:r>
          <a:endParaRPr lang="en-IN" sz="1700" dirty="0">
            <a:latin typeface="Segoe UI Semilight" panose="020B0402040204020203" pitchFamily="34" charset="0"/>
            <a:cs typeface="Segoe UI Semilight" panose="020B0402040204020203" pitchFamily="34" charset="0"/>
          </a:endParaRPr>
        </a:p>
      </dgm:t>
    </dgm:pt>
    <dgm:pt modelId="{D1B599E8-CF8A-47D4-8866-E8EBF74CA30A}" type="parTrans" cxnId="{F7DD4957-2E26-4123-9E17-BCB1C34B3132}">
      <dgm:prSet/>
      <dgm:spPr/>
      <dgm:t>
        <a:bodyPr/>
        <a:lstStyle/>
        <a:p>
          <a:endParaRPr lang="en-IN"/>
        </a:p>
      </dgm:t>
    </dgm:pt>
    <dgm:pt modelId="{18C00B7E-E769-4458-BC61-156F87139EC2}" type="sibTrans" cxnId="{F7DD4957-2E26-4123-9E17-BCB1C34B3132}">
      <dgm:prSet/>
      <dgm:spPr/>
      <dgm:t>
        <a:bodyPr/>
        <a:lstStyle/>
        <a:p>
          <a:endParaRPr lang="en-IN"/>
        </a:p>
      </dgm:t>
    </dgm:pt>
    <dgm:pt modelId="{6B7273D6-4415-4898-A738-C2998F3C852A}">
      <dgm:prSet phldrT="[Text]"/>
      <dgm:spPr/>
      <dgm:t>
        <a:bodyPr/>
        <a:lstStyle/>
        <a:p>
          <a:r>
            <a:rPr lang="en-US" sz="1700" dirty="0">
              <a:latin typeface="Segoe UI Semilight" panose="020B0402040204020203" pitchFamily="34" charset="0"/>
              <a:cs typeface="Segoe UI Semilight" panose="020B0402040204020203" pitchFamily="34" charset="0"/>
            </a:rPr>
            <a:t>Inclusive of GST for Goods</a:t>
          </a:r>
          <a:endParaRPr lang="en-IN" sz="1700" dirty="0">
            <a:latin typeface="Segoe UI Semilight" panose="020B0402040204020203" pitchFamily="34" charset="0"/>
            <a:cs typeface="Segoe UI Semilight" panose="020B0402040204020203" pitchFamily="34" charset="0"/>
          </a:endParaRPr>
        </a:p>
      </dgm:t>
    </dgm:pt>
    <dgm:pt modelId="{036460CE-DFCE-49DE-9AC5-D4075FFC6719}" type="parTrans" cxnId="{D439BAB4-322E-4421-A1C7-83F30EF5D460}">
      <dgm:prSet/>
      <dgm:spPr/>
      <dgm:t>
        <a:bodyPr/>
        <a:lstStyle/>
        <a:p>
          <a:endParaRPr lang="en-IN"/>
        </a:p>
      </dgm:t>
    </dgm:pt>
    <dgm:pt modelId="{A4E266D9-42B4-407B-A102-E2B0C0690876}" type="sibTrans" cxnId="{D439BAB4-322E-4421-A1C7-83F30EF5D460}">
      <dgm:prSet/>
      <dgm:spPr/>
      <dgm:t>
        <a:bodyPr/>
        <a:lstStyle/>
        <a:p>
          <a:endParaRPr lang="en-IN"/>
        </a:p>
      </dgm:t>
    </dgm:pt>
    <dgm:pt modelId="{0B13886D-5C35-4859-BF85-685E1EEE89E1}">
      <dgm:prSet phldrT="[Text]"/>
      <dgm:spPr/>
      <dgm:t>
        <a:bodyPr/>
        <a:lstStyle/>
        <a:p>
          <a:r>
            <a:rPr lang="en-US" sz="1700" dirty="0">
              <a:latin typeface="Segoe UI Semilight" panose="020B0402040204020203" pitchFamily="34" charset="0"/>
              <a:cs typeface="Segoe UI Semilight" panose="020B0402040204020203" pitchFamily="34" charset="0"/>
            </a:rPr>
            <a:t>Actual &amp; Billed</a:t>
          </a:r>
          <a:endParaRPr lang="en-IN" sz="1700" dirty="0">
            <a:latin typeface="Segoe UI Semilight" panose="020B0402040204020203" pitchFamily="34" charset="0"/>
            <a:cs typeface="Segoe UI Semilight" panose="020B0402040204020203" pitchFamily="34" charset="0"/>
          </a:endParaRPr>
        </a:p>
      </dgm:t>
    </dgm:pt>
    <dgm:pt modelId="{7729B109-106E-431A-B669-FEE6F4E0FE79}" type="parTrans" cxnId="{FC7E30D8-8A81-4D0C-B742-ED146957A9B2}">
      <dgm:prSet/>
      <dgm:spPr/>
      <dgm:t>
        <a:bodyPr/>
        <a:lstStyle/>
        <a:p>
          <a:endParaRPr lang="en-IN"/>
        </a:p>
      </dgm:t>
    </dgm:pt>
    <dgm:pt modelId="{E7549535-6C79-4774-BD1A-C037929B2E29}" type="sibTrans" cxnId="{FC7E30D8-8A81-4D0C-B742-ED146957A9B2}">
      <dgm:prSet/>
      <dgm:spPr/>
      <dgm:t>
        <a:bodyPr/>
        <a:lstStyle/>
        <a:p>
          <a:endParaRPr lang="en-IN"/>
        </a:p>
      </dgm:t>
    </dgm:pt>
    <dgm:pt modelId="{8F0ABD7B-AA02-460E-907C-7988B1C25F3F}">
      <dgm:prSet phldrT="[Text]"/>
      <dgm:spPr/>
      <dgm:t>
        <a:bodyPr/>
        <a:lstStyle/>
        <a:p>
          <a:r>
            <a:rPr lang="en-US" sz="1700" dirty="0">
              <a:latin typeface="Segoe UI Semilight" panose="020B0402040204020203" pitchFamily="34" charset="0"/>
              <a:cs typeface="Segoe UI Semilight" panose="020B0402040204020203" pitchFamily="34" charset="0"/>
            </a:rPr>
            <a:t>Recording Sales escalation/de-escalation in Price / Returns</a:t>
          </a:r>
          <a:endParaRPr lang="en-IN" sz="1700" dirty="0">
            <a:latin typeface="Segoe UI Semilight" panose="020B0402040204020203" pitchFamily="34" charset="0"/>
            <a:cs typeface="Segoe UI Semilight" panose="020B0402040204020203" pitchFamily="34" charset="0"/>
          </a:endParaRPr>
        </a:p>
      </dgm:t>
    </dgm:pt>
    <dgm:pt modelId="{F8A53BF9-9446-4A63-BC1B-97D1A8772523}" type="parTrans" cxnId="{3D58B1B8-125B-410E-A96C-CEA787E50F6A}">
      <dgm:prSet/>
      <dgm:spPr/>
      <dgm:t>
        <a:bodyPr/>
        <a:lstStyle/>
        <a:p>
          <a:endParaRPr lang="en-IN"/>
        </a:p>
      </dgm:t>
    </dgm:pt>
    <dgm:pt modelId="{5E907C87-53C2-4D96-B647-9F6FFA4190C2}" type="sibTrans" cxnId="{3D58B1B8-125B-410E-A96C-CEA787E50F6A}">
      <dgm:prSet/>
      <dgm:spPr/>
      <dgm:t>
        <a:bodyPr/>
        <a:lstStyle/>
        <a:p>
          <a:endParaRPr lang="en-IN"/>
        </a:p>
      </dgm:t>
    </dgm:pt>
    <dgm:pt modelId="{7D1DF459-AA2E-43B3-8945-E478F166A3DC}">
      <dgm:prSet phldrT="[Text]"/>
      <dgm:spPr/>
      <dgm:t>
        <a:bodyPr/>
        <a:lstStyle/>
        <a:p>
          <a:r>
            <a:rPr lang="en-US" dirty="0">
              <a:latin typeface="Segoe UI Semilight" panose="020B0402040204020203" pitchFamily="34" charset="0"/>
              <a:cs typeface="Segoe UI Semilight" panose="020B0402040204020203" pitchFamily="34" charset="0"/>
            </a:rPr>
            <a:t>Service delivered on behalf of the local or interstate party</a:t>
          </a:r>
          <a:endParaRPr lang="en-IN" dirty="0">
            <a:latin typeface="Segoe UI Semilight" panose="020B0402040204020203" pitchFamily="34" charset="0"/>
            <a:cs typeface="Segoe UI Semilight" panose="020B0402040204020203" pitchFamily="34" charset="0"/>
          </a:endParaRPr>
        </a:p>
      </dgm:t>
    </dgm:pt>
    <dgm:pt modelId="{C7B9ACFB-75F2-4271-8870-2620C2CF6868}" type="parTrans" cxnId="{12BB2B0D-7E92-40DC-A536-F858FF5AAB23}">
      <dgm:prSet/>
      <dgm:spPr/>
      <dgm:t>
        <a:bodyPr/>
        <a:lstStyle/>
        <a:p>
          <a:endParaRPr lang="en-IN"/>
        </a:p>
      </dgm:t>
    </dgm:pt>
    <dgm:pt modelId="{FF359393-941D-49C6-8E97-DC6BD4285EAD}" type="sibTrans" cxnId="{12BB2B0D-7E92-40DC-A536-F858FF5AAB23}">
      <dgm:prSet/>
      <dgm:spPr/>
      <dgm:t>
        <a:bodyPr/>
        <a:lstStyle/>
        <a:p>
          <a:endParaRPr lang="en-IN"/>
        </a:p>
      </dgm:t>
    </dgm:pt>
    <dgm:pt modelId="{D3F547D2-AF09-4F7A-8C38-06996D5D2D4C}">
      <dgm:prSet phldrT="[Text]"/>
      <dgm:spPr/>
      <dgm:t>
        <a:bodyPr/>
        <a:lstStyle/>
        <a:p>
          <a:r>
            <a:rPr lang="en-US" sz="1700" dirty="0">
              <a:latin typeface="Segoe UI Semilight" panose="020B0402040204020203" pitchFamily="34" charset="0"/>
              <a:cs typeface="Segoe UI Semilight" panose="020B0402040204020203" pitchFamily="34" charset="0"/>
            </a:rPr>
            <a:t>Invoices with MRP Inclusive of Tax</a:t>
          </a:r>
          <a:endParaRPr lang="en-IN" sz="1700" dirty="0">
            <a:latin typeface="Segoe UI Semilight" panose="020B0402040204020203" pitchFamily="34" charset="0"/>
            <a:cs typeface="Segoe UI Semilight" panose="020B0402040204020203" pitchFamily="34" charset="0"/>
          </a:endParaRPr>
        </a:p>
      </dgm:t>
    </dgm:pt>
    <dgm:pt modelId="{D508F674-B707-454A-999C-562DB81DF185}" type="parTrans" cxnId="{720D7AAB-13A3-4218-84E8-EC78EF70E221}">
      <dgm:prSet/>
      <dgm:spPr/>
      <dgm:t>
        <a:bodyPr/>
        <a:lstStyle/>
        <a:p>
          <a:endParaRPr lang="en-IN"/>
        </a:p>
      </dgm:t>
    </dgm:pt>
    <dgm:pt modelId="{B3010568-9062-40D7-9C36-986ADBB07D34}" type="sibTrans" cxnId="{720D7AAB-13A3-4218-84E8-EC78EF70E221}">
      <dgm:prSet/>
      <dgm:spPr/>
      <dgm:t>
        <a:bodyPr/>
        <a:lstStyle/>
        <a:p>
          <a:endParaRPr lang="en-IN"/>
        </a:p>
      </dgm:t>
    </dgm:pt>
    <dgm:pt modelId="{042AB3B3-4334-42B8-9C0D-853CDD34F829}">
      <dgm:prSet phldrT="[Text]"/>
      <dgm:spPr/>
      <dgm:t>
        <a:bodyPr/>
        <a:lstStyle/>
        <a:p>
          <a:r>
            <a:rPr lang="en-US" sz="1700" dirty="0">
              <a:latin typeface="Segoe UI Semilight" panose="020B0402040204020203" pitchFamily="34" charset="0"/>
              <a:cs typeface="Segoe UI Semilight" panose="020B0402040204020203" pitchFamily="34" charset="0"/>
            </a:rPr>
            <a:t>Invoice with Exempt, NIL Rated goods</a:t>
          </a:r>
          <a:endParaRPr lang="en-IN" sz="1700" dirty="0">
            <a:latin typeface="Segoe UI Semilight" panose="020B0402040204020203" pitchFamily="34" charset="0"/>
            <a:cs typeface="Segoe UI Semilight" panose="020B0402040204020203" pitchFamily="34" charset="0"/>
          </a:endParaRPr>
        </a:p>
      </dgm:t>
    </dgm:pt>
    <dgm:pt modelId="{35D8A7F6-B66E-4D00-9A9D-08507102D2A3}" type="parTrans" cxnId="{08A8FC1E-8BDD-413A-B2E0-8A8E44C95177}">
      <dgm:prSet/>
      <dgm:spPr/>
      <dgm:t>
        <a:bodyPr/>
        <a:lstStyle/>
        <a:p>
          <a:endParaRPr lang="en-IN"/>
        </a:p>
      </dgm:t>
    </dgm:pt>
    <dgm:pt modelId="{6A16F35C-660A-4B84-A6C0-9408C65FAA2A}" type="sibTrans" cxnId="{08A8FC1E-8BDD-413A-B2E0-8A8E44C95177}">
      <dgm:prSet/>
      <dgm:spPr/>
      <dgm:t>
        <a:bodyPr/>
        <a:lstStyle/>
        <a:p>
          <a:endParaRPr lang="en-IN"/>
        </a:p>
      </dgm:t>
    </dgm:pt>
    <dgm:pt modelId="{1217A9E8-5B43-4F81-B5B8-5EDFCF502A36}">
      <dgm:prSet phldrT="[Text]" custT="1"/>
      <dgm:spPr/>
      <dgm:t>
        <a:bodyPr/>
        <a:lstStyle/>
        <a:p>
          <a:pPr>
            <a:buFont typeface="Wingdings" panose="05000000000000000000" pitchFamily="2" charset="2"/>
            <a:buChar char="q"/>
          </a:pPr>
          <a:r>
            <a:rPr lang="en-US" sz="1700" dirty="0">
              <a:latin typeface="Segoe UI Semilight" panose="020B0402040204020203" pitchFamily="34" charset="0"/>
              <a:cs typeface="Segoe UI Semilight" panose="020B0402040204020203" pitchFamily="34" charset="0"/>
            </a:rPr>
            <a:t> </a:t>
          </a:r>
          <a:r>
            <a:rPr lang="en-US" sz="1600" dirty="0">
              <a:latin typeface="Segoe UI Semilight" panose="020B0402040204020203" pitchFamily="34" charset="0"/>
              <a:cs typeface="Segoe UI Semilight" panose="020B0402040204020203" pitchFamily="34" charset="0"/>
            </a:rPr>
            <a:t>At Item Level</a:t>
          </a:r>
          <a:endParaRPr lang="en-IN" sz="1600" dirty="0">
            <a:latin typeface="Segoe UI Semilight" panose="020B0402040204020203" pitchFamily="34" charset="0"/>
            <a:cs typeface="Segoe UI Semilight" panose="020B0402040204020203" pitchFamily="34" charset="0"/>
          </a:endParaRPr>
        </a:p>
      </dgm:t>
    </dgm:pt>
    <dgm:pt modelId="{E9963AA2-3DE7-4DC5-979D-CE5D73A653B5}" type="parTrans" cxnId="{29AE9E61-88C9-4E83-962C-F381853959E3}">
      <dgm:prSet/>
      <dgm:spPr/>
      <dgm:t>
        <a:bodyPr/>
        <a:lstStyle/>
        <a:p>
          <a:endParaRPr lang="en-IN"/>
        </a:p>
      </dgm:t>
    </dgm:pt>
    <dgm:pt modelId="{9E152B76-2410-468D-B94E-D98E6B28C8FE}" type="sibTrans" cxnId="{29AE9E61-88C9-4E83-962C-F381853959E3}">
      <dgm:prSet/>
      <dgm:spPr/>
      <dgm:t>
        <a:bodyPr/>
        <a:lstStyle/>
        <a:p>
          <a:endParaRPr lang="en-IN"/>
        </a:p>
      </dgm:t>
    </dgm:pt>
    <dgm:pt modelId="{D604FD67-F09C-4AAE-83E9-EF6E5FA57F04}">
      <dgm:prSet phldrT="[Text]" custT="1"/>
      <dgm:spPr/>
      <dgm:t>
        <a:bodyPr/>
        <a:lstStyle/>
        <a:p>
          <a:pPr>
            <a:buFont typeface="Wingdings" panose="05000000000000000000" pitchFamily="2" charset="2"/>
            <a:buChar char="q"/>
          </a:pPr>
          <a:r>
            <a:rPr lang="en-US" sz="1600" dirty="0">
              <a:latin typeface="Segoe UI Semilight" panose="020B0402040204020203" pitchFamily="34" charset="0"/>
              <a:cs typeface="Segoe UI Semilight" panose="020B0402040204020203" pitchFamily="34" charset="0"/>
            </a:rPr>
            <a:t> As Discount Ledger</a:t>
          </a:r>
          <a:endParaRPr lang="en-IN" sz="1600" dirty="0">
            <a:latin typeface="Segoe UI Semilight" panose="020B0402040204020203" pitchFamily="34" charset="0"/>
            <a:cs typeface="Segoe UI Semilight" panose="020B0402040204020203" pitchFamily="34" charset="0"/>
          </a:endParaRPr>
        </a:p>
      </dgm:t>
    </dgm:pt>
    <dgm:pt modelId="{C8D13651-E4FA-47CF-ABE1-19E127875E59}" type="parTrans" cxnId="{8DDC40A1-4D31-4059-8144-50327304C7DF}">
      <dgm:prSet/>
      <dgm:spPr/>
      <dgm:t>
        <a:bodyPr/>
        <a:lstStyle/>
        <a:p>
          <a:endParaRPr lang="en-IN"/>
        </a:p>
      </dgm:t>
    </dgm:pt>
    <dgm:pt modelId="{A3AF35F9-0F6C-49FE-85AF-1FD33E835AD7}" type="sibTrans" cxnId="{8DDC40A1-4D31-4059-8144-50327304C7DF}">
      <dgm:prSet/>
      <dgm:spPr/>
      <dgm:t>
        <a:bodyPr/>
        <a:lstStyle/>
        <a:p>
          <a:endParaRPr lang="en-IN"/>
        </a:p>
      </dgm:t>
    </dgm:pt>
    <dgm:pt modelId="{B25449B3-D7BF-42E4-8DCE-7CD72D45C4BC}">
      <dgm:prSet phldrT="[Text]"/>
      <dgm:spPr/>
      <dgm:t>
        <a:bodyPr/>
        <a:lstStyle/>
        <a:p>
          <a:r>
            <a:rPr lang="en-US" sz="1700" dirty="0">
              <a:latin typeface="Segoe UI Semilight" panose="020B0402040204020203" pitchFamily="34" charset="0"/>
              <a:cs typeface="Segoe UI Semilight" panose="020B0402040204020203" pitchFamily="34" charset="0"/>
            </a:rPr>
            <a:t>GST in POS Invoice</a:t>
          </a:r>
          <a:endParaRPr lang="en-IN" sz="1700" dirty="0">
            <a:latin typeface="Segoe UI Semilight" panose="020B0402040204020203" pitchFamily="34" charset="0"/>
            <a:cs typeface="Segoe UI Semilight" panose="020B0402040204020203" pitchFamily="34" charset="0"/>
          </a:endParaRPr>
        </a:p>
      </dgm:t>
    </dgm:pt>
    <dgm:pt modelId="{D8346973-0A65-497C-A6C8-86B625BAAF77}" type="parTrans" cxnId="{35D538AE-C4F7-4E4A-AF9A-CC99FCD3799D}">
      <dgm:prSet/>
      <dgm:spPr/>
      <dgm:t>
        <a:bodyPr/>
        <a:lstStyle/>
        <a:p>
          <a:endParaRPr lang="en-IN"/>
        </a:p>
      </dgm:t>
    </dgm:pt>
    <dgm:pt modelId="{9AC5AFC6-965B-427B-8A3D-F97504854C73}" type="sibTrans" cxnId="{35D538AE-C4F7-4E4A-AF9A-CC99FCD3799D}">
      <dgm:prSet/>
      <dgm:spPr/>
      <dgm:t>
        <a:bodyPr/>
        <a:lstStyle/>
        <a:p>
          <a:endParaRPr lang="en-IN"/>
        </a:p>
      </dgm:t>
    </dgm:pt>
    <dgm:pt modelId="{7E9593C9-EACF-46FF-ABD2-570DE3947E9D}" type="pres">
      <dgm:prSet presAssocID="{C89A6B12-5299-4CB3-9548-1A0153AA08A8}" presName="Name0" presStyleCnt="0">
        <dgm:presLayoutVars>
          <dgm:dir/>
          <dgm:animLvl val="lvl"/>
          <dgm:resizeHandles val="exact"/>
        </dgm:presLayoutVars>
      </dgm:prSet>
      <dgm:spPr/>
      <dgm:t>
        <a:bodyPr/>
        <a:lstStyle/>
        <a:p>
          <a:endParaRPr lang="en-US"/>
        </a:p>
      </dgm:t>
    </dgm:pt>
    <dgm:pt modelId="{B3A24A4A-7A21-48F9-A489-F39A1AD240E9}" type="pres">
      <dgm:prSet presAssocID="{1409A168-15DA-43F1-BE40-CC1EE3598E9D}" presName="composite" presStyleCnt="0"/>
      <dgm:spPr/>
    </dgm:pt>
    <dgm:pt modelId="{88A2E36E-134C-46DB-B5E2-7BE0AE17D50D}" type="pres">
      <dgm:prSet presAssocID="{1409A168-15DA-43F1-BE40-CC1EE3598E9D}" presName="parTx" presStyleLbl="alignNode1" presStyleIdx="0" presStyleCnt="2">
        <dgm:presLayoutVars>
          <dgm:chMax val="0"/>
          <dgm:chPref val="0"/>
          <dgm:bulletEnabled val="1"/>
        </dgm:presLayoutVars>
      </dgm:prSet>
      <dgm:spPr/>
      <dgm:t>
        <a:bodyPr/>
        <a:lstStyle/>
        <a:p>
          <a:endParaRPr lang="en-US"/>
        </a:p>
      </dgm:t>
    </dgm:pt>
    <dgm:pt modelId="{410D51B9-138B-407C-AA89-4F07ED9FD608}" type="pres">
      <dgm:prSet presAssocID="{1409A168-15DA-43F1-BE40-CC1EE3598E9D}" presName="desTx" presStyleLbl="alignAccFollowNode1" presStyleIdx="0" presStyleCnt="2">
        <dgm:presLayoutVars>
          <dgm:bulletEnabled val="1"/>
        </dgm:presLayoutVars>
      </dgm:prSet>
      <dgm:spPr/>
      <dgm:t>
        <a:bodyPr/>
        <a:lstStyle/>
        <a:p>
          <a:endParaRPr lang="en-US"/>
        </a:p>
      </dgm:t>
    </dgm:pt>
    <dgm:pt modelId="{688F06CC-9EDB-46AB-A7A5-74F0783DEE4C}" type="pres">
      <dgm:prSet presAssocID="{0477A86A-AE1F-418B-9CFA-4E34FBC339F5}" presName="space" presStyleCnt="0"/>
      <dgm:spPr/>
    </dgm:pt>
    <dgm:pt modelId="{7B164A8B-8FDC-485E-A4F6-CFD2C85684B6}" type="pres">
      <dgm:prSet presAssocID="{7AFFE496-B080-49E3-94B1-AC4D896F6D3F}" presName="composite" presStyleCnt="0"/>
      <dgm:spPr/>
    </dgm:pt>
    <dgm:pt modelId="{CFC53263-E289-471D-A3B8-2D25BA1ABB23}" type="pres">
      <dgm:prSet presAssocID="{7AFFE496-B080-49E3-94B1-AC4D896F6D3F}" presName="parTx" presStyleLbl="alignNode1" presStyleIdx="1" presStyleCnt="2" custScaleX="103936">
        <dgm:presLayoutVars>
          <dgm:chMax val="0"/>
          <dgm:chPref val="0"/>
          <dgm:bulletEnabled val="1"/>
        </dgm:presLayoutVars>
      </dgm:prSet>
      <dgm:spPr/>
      <dgm:t>
        <a:bodyPr/>
        <a:lstStyle/>
        <a:p>
          <a:endParaRPr lang="en-US"/>
        </a:p>
      </dgm:t>
    </dgm:pt>
    <dgm:pt modelId="{136EE1C4-8D8E-4A10-81E9-858382D27692}" type="pres">
      <dgm:prSet presAssocID="{7AFFE496-B080-49E3-94B1-AC4D896F6D3F}" presName="desTx" presStyleLbl="alignAccFollowNode1" presStyleIdx="1" presStyleCnt="2" custScaleX="103675">
        <dgm:presLayoutVars>
          <dgm:bulletEnabled val="1"/>
        </dgm:presLayoutVars>
      </dgm:prSet>
      <dgm:spPr/>
      <dgm:t>
        <a:bodyPr/>
        <a:lstStyle/>
        <a:p>
          <a:endParaRPr lang="en-US"/>
        </a:p>
      </dgm:t>
    </dgm:pt>
  </dgm:ptLst>
  <dgm:cxnLst>
    <dgm:cxn modelId="{FABAA92E-DB58-4109-9F7E-29F945E58C84}" type="presOf" srcId="{7D1DF459-AA2E-43B3-8945-E478F166A3DC}" destId="{410D51B9-138B-407C-AA89-4F07ED9FD608}" srcOrd="0" destOrd="5" presId="urn:microsoft.com/office/officeart/2005/8/layout/hList1"/>
    <dgm:cxn modelId="{F59BA9DB-402E-44C2-8910-AC9A75BAE892}" srcId="{C89A6B12-5299-4CB3-9548-1A0153AA08A8}" destId="{7AFFE496-B080-49E3-94B1-AC4D896F6D3F}" srcOrd="1" destOrd="0" parTransId="{A7171375-D775-463A-B091-D34E0D7C5C9B}" sibTransId="{BC5E09F8-E827-4875-8014-773FEC35DB0D}"/>
    <dgm:cxn modelId="{7F0B053F-7E43-462C-BDB1-2C0966469C8A}" type="presOf" srcId="{1409A168-15DA-43F1-BE40-CC1EE3598E9D}" destId="{88A2E36E-134C-46DB-B5E2-7BE0AE17D50D}" srcOrd="0" destOrd="0" presId="urn:microsoft.com/office/officeart/2005/8/layout/hList1"/>
    <dgm:cxn modelId="{FFF547F8-05FF-4506-A790-735F10B4542A}" type="presOf" srcId="{6B7273D6-4415-4898-A738-C2998F3C852A}" destId="{136EE1C4-8D8E-4A10-81E9-858382D27692}" srcOrd="0" destOrd="8" presId="urn:microsoft.com/office/officeart/2005/8/layout/hList1"/>
    <dgm:cxn modelId="{5369E512-7FCB-4100-8205-65EE07496E0C}" type="presOf" srcId="{C6F5372E-A456-41E3-BDD7-9E7EBEF3D4EF}" destId="{410D51B9-138B-407C-AA89-4F07ED9FD608}" srcOrd="0" destOrd="6" presId="urn:microsoft.com/office/officeart/2005/8/layout/hList1"/>
    <dgm:cxn modelId="{574F32B3-E45E-4563-BDF6-1F9AAAC5B072}" type="presOf" srcId="{5B7AB7A9-4222-4B04-BB59-59BB0CCC15AB}" destId="{136EE1C4-8D8E-4A10-81E9-858382D27692}" srcOrd="0" destOrd="4" presId="urn:microsoft.com/office/officeart/2005/8/layout/hList1"/>
    <dgm:cxn modelId="{D4D10554-61BC-4255-BDF9-55B79EF42769}" srcId="{534C1C55-E571-43D0-B2CE-DDE2BB3BB0BD}" destId="{C6F5372E-A456-41E3-BDD7-9E7EBEF3D4EF}" srcOrd="5" destOrd="0" parTransId="{41D83AFE-D8B7-41A7-83ED-F643ED8466F5}" sibTransId="{7359F20E-E97D-4B86-8BD0-884189C9346F}"/>
    <dgm:cxn modelId="{58712FDD-D36B-44BA-B88F-F95ED678C4ED}" type="presOf" srcId="{FE13AA3B-D1D4-41FA-AE8B-818AFB9AE4E4}" destId="{136EE1C4-8D8E-4A10-81E9-858382D27692}" srcOrd="0" destOrd="7" presId="urn:microsoft.com/office/officeart/2005/8/layout/hList1"/>
    <dgm:cxn modelId="{C284CCBD-3FE7-4E65-B915-8D0EEBC9A063}" srcId="{7AFFE496-B080-49E3-94B1-AC4D896F6D3F}" destId="{068D55B1-0DB4-4E56-B1D6-1F6E7CD5DE76}" srcOrd="0" destOrd="0" parTransId="{72FC21EA-36C9-4A9E-AD68-BE47739AC164}" sibTransId="{52D86F70-A3C3-459E-93B4-3CF9099BD1AE}"/>
    <dgm:cxn modelId="{58E4E784-2F6D-4555-9231-6919FB12BCAF}" type="presOf" srcId="{7A711D4F-AAA5-41BC-99C2-DFD112AE63DA}" destId="{410D51B9-138B-407C-AA89-4F07ED9FD608}" srcOrd="0" destOrd="3" presId="urn:microsoft.com/office/officeart/2005/8/layout/hList1"/>
    <dgm:cxn modelId="{1B865786-9233-4470-B09F-3524ACB67DF5}" type="presOf" srcId="{B25449B3-D7BF-42E4-8DCE-7CD72D45C4BC}" destId="{136EE1C4-8D8E-4A10-81E9-858382D27692}" srcOrd="0" destOrd="12" presId="urn:microsoft.com/office/officeart/2005/8/layout/hList1"/>
    <dgm:cxn modelId="{FC7E30D8-8A81-4D0C-B742-ED146957A9B2}" srcId="{068D55B1-0DB4-4E56-B1D6-1F6E7CD5DE76}" destId="{0B13886D-5C35-4859-BF85-685E1EEE89E1}" srcOrd="6" destOrd="0" parTransId="{7729B109-106E-431A-B669-FEE6F4E0FE79}" sibTransId="{E7549535-6C79-4774-BD1A-C037929B2E29}"/>
    <dgm:cxn modelId="{60DAE6A9-C963-47DE-AE24-B1B71E88B6D9}" srcId="{534C1C55-E571-43D0-B2CE-DDE2BB3BB0BD}" destId="{7A711D4F-AAA5-41BC-99C2-DFD112AE63DA}" srcOrd="2" destOrd="0" parTransId="{AC931CF5-B34F-4850-819D-B6CADE5639C3}" sibTransId="{89389ABB-BE4A-4951-ADC0-B644221C481F}"/>
    <dgm:cxn modelId="{3D58B1B8-125B-410E-A96C-CEA787E50F6A}" srcId="{068D55B1-0DB4-4E56-B1D6-1F6E7CD5DE76}" destId="{8F0ABD7B-AA02-460E-907C-7988B1C25F3F}" srcOrd="7" destOrd="0" parTransId="{F8A53BF9-9446-4A63-BC1B-97D1A8772523}" sibTransId="{5E907C87-53C2-4D96-B647-9F6FFA4190C2}"/>
    <dgm:cxn modelId="{881BAEC2-7953-406D-B31C-466589AC4672}" type="presOf" srcId="{1217A9E8-5B43-4F81-B5B8-5EDFCF502A36}" destId="{136EE1C4-8D8E-4A10-81E9-858382D27692}" srcOrd="0" destOrd="5" presId="urn:microsoft.com/office/officeart/2005/8/layout/hList1"/>
    <dgm:cxn modelId="{8196CD6A-30FE-4881-9D1C-042886C5A607}" type="presOf" srcId="{04EFB134-533D-40EA-8389-F9A64D412EEA}" destId="{410D51B9-138B-407C-AA89-4F07ED9FD608}" srcOrd="0" destOrd="1" presId="urn:microsoft.com/office/officeart/2005/8/layout/hList1"/>
    <dgm:cxn modelId="{3257DF83-10FA-430D-B153-A8C9C5F072D6}" type="presOf" srcId="{042AB3B3-4334-42B8-9C0D-853CDD34F829}" destId="{136EE1C4-8D8E-4A10-81E9-858382D27692}" srcOrd="0" destOrd="2" presId="urn:microsoft.com/office/officeart/2005/8/layout/hList1"/>
    <dgm:cxn modelId="{5B26BD49-A747-4773-BA43-8E2B62A789E0}" type="presOf" srcId="{1D542E00-6956-4642-938D-3CAFD5080407}" destId="{136EE1C4-8D8E-4A10-81E9-858382D27692}" srcOrd="0" destOrd="1" presId="urn:microsoft.com/office/officeart/2005/8/layout/hList1"/>
    <dgm:cxn modelId="{83331FF8-2602-4F3D-9382-8633EF1F6C83}" type="presOf" srcId="{C89A6B12-5299-4CB3-9548-1A0153AA08A8}" destId="{7E9593C9-EACF-46FF-ABD2-570DE3947E9D}" srcOrd="0" destOrd="0" presId="urn:microsoft.com/office/officeart/2005/8/layout/hList1"/>
    <dgm:cxn modelId="{A18A2885-5B5B-49E9-A499-C621F917FD2C}" type="presOf" srcId="{D3F547D2-AF09-4F7A-8C38-06996D5D2D4C}" destId="{136EE1C4-8D8E-4A10-81E9-858382D27692}" srcOrd="0" destOrd="11" presId="urn:microsoft.com/office/officeart/2005/8/layout/hList1"/>
    <dgm:cxn modelId="{DB5B52DA-55F2-4421-99C2-BFF62E7EF68E}" srcId="{068D55B1-0DB4-4E56-B1D6-1F6E7CD5DE76}" destId="{C45B1D2B-227E-4FBF-BF8C-A4E2CD087D48}" srcOrd="2" destOrd="0" parTransId="{091FFD81-7E36-4161-B948-B3BEFEF86380}" sibTransId="{33EC7038-9A12-4071-9EB3-0EAF0FB21884}"/>
    <dgm:cxn modelId="{8DDC40A1-4D31-4059-8144-50327304C7DF}" srcId="{5B7AB7A9-4222-4B04-BB59-59BB0CCC15AB}" destId="{D604FD67-F09C-4AAE-83E9-EF6E5FA57F04}" srcOrd="1" destOrd="0" parTransId="{C8D13651-E4FA-47CF-ABE1-19E127875E59}" sibTransId="{A3AF35F9-0F6C-49FE-85AF-1FD33E835AD7}"/>
    <dgm:cxn modelId="{E3B61194-5B2F-4E6A-A46A-5BEA434FE8FC}" type="presOf" srcId="{D604FD67-F09C-4AAE-83E9-EF6E5FA57F04}" destId="{136EE1C4-8D8E-4A10-81E9-858382D27692}" srcOrd="0" destOrd="6" presId="urn:microsoft.com/office/officeart/2005/8/layout/hList1"/>
    <dgm:cxn modelId="{B4F63A44-80DD-4744-A950-E8FC8959208D}" srcId="{534C1C55-E571-43D0-B2CE-DDE2BB3BB0BD}" destId="{E1ED0D23-92ED-4C1B-909D-E2A174190B6E}" srcOrd="6" destOrd="0" parTransId="{E8313578-8ED6-4676-BE14-192187CAFE67}" sibTransId="{56CB9FB9-58AF-495B-8530-764EE8EEA94F}"/>
    <dgm:cxn modelId="{9173E218-AE6B-42F2-A91E-D9C5A605CA7F}" srcId="{1409A168-15DA-43F1-BE40-CC1EE3598E9D}" destId="{DF08E984-73A1-45EF-8D26-1DE2CB4A882A}" srcOrd="1" destOrd="0" parTransId="{0271F813-6B6D-411A-8A6C-19A1B203FBD5}" sibTransId="{2BB32E88-6412-4EA9-8A8B-EC1DEB25EE1B}"/>
    <dgm:cxn modelId="{3A38CED7-A65A-41E1-B11A-82DA39145AB9}" srcId="{C89A6B12-5299-4CB3-9548-1A0153AA08A8}" destId="{1409A168-15DA-43F1-BE40-CC1EE3598E9D}" srcOrd="0" destOrd="0" parTransId="{D08E1158-5D64-42A3-9765-B8DC9DD62D8D}" sibTransId="{0477A86A-AE1F-418B-9CFA-4E34FBC339F5}"/>
    <dgm:cxn modelId="{F7DD4957-2E26-4123-9E17-BCB1C34B3132}" srcId="{068D55B1-0DB4-4E56-B1D6-1F6E7CD5DE76}" destId="{FE13AA3B-D1D4-41FA-AE8B-818AFB9AE4E4}" srcOrd="4" destOrd="0" parTransId="{D1B599E8-CF8A-47D4-8866-E8EBF74CA30A}" sibTransId="{18C00B7E-E769-4458-BC61-156F87139EC2}"/>
    <dgm:cxn modelId="{86E3A40F-70D9-4CBE-B29A-B72CF33EE02C}" type="presOf" srcId="{C45B1D2B-227E-4FBF-BF8C-A4E2CD087D48}" destId="{136EE1C4-8D8E-4A10-81E9-858382D27692}" srcOrd="0" destOrd="3" presId="urn:microsoft.com/office/officeart/2005/8/layout/hList1"/>
    <dgm:cxn modelId="{F8E8E8C1-1D46-443A-9A32-10E11B476FB5}" srcId="{534C1C55-E571-43D0-B2CE-DDE2BB3BB0BD}" destId="{04EFB134-533D-40EA-8389-F9A64D412EEA}" srcOrd="0" destOrd="0" parTransId="{A09F0E83-D4C5-47A2-809C-FF899DECBD13}" sibTransId="{D9526DBE-DD77-4AFB-A2FD-49959B92BDDB}"/>
    <dgm:cxn modelId="{A0622E89-B77E-4309-80B5-E7A2D0CAD78A}" srcId="{1409A168-15DA-43F1-BE40-CC1EE3598E9D}" destId="{534C1C55-E571-43D0-B2CE-DDE2BB3BB0BD}" srcOrd="0" destOrd="0" parTransId="{0D4F9720-3494-492D-9B8B-A442E6EEB681}" sibTransId="{4028F1DB-80F8-4E19-99BB-CEF5DACCCDB8}"/>
    <dgm:cxn modelId="{F49CE3A0-C02F-4B29-ABB8-21264E7964EA}" srcId="{068D55B1-0DB4-4E56-B1D6-1F6E7CD5DE76}" destId="{5B7AB7A9-4222-4B04-BB59-59BB0CCC15AB}" srcOrd="3" destOrd="0" parTransId="{9F0D72E3-4DCA-4E06-A7AD-4B4BE7A7A58B}" sibTransId="{0E72C78E-61B5-40B9-9395-E08A4587DC0E}"/>
    <dgm:cxn modelId="{A749C9F3-FC67-4364-BFD9-A38AEA47774A}" type="presOf" srcId="{839FB0FC-A298-49F8-B717-14149F12F3E4}" destId="{410D51B9-138B-407C-AA89-4F07ED9FD608}" srcOrd="0" destOrd="2" presId="urn:microsoft.com/office/officeart/2005/8/layout/hList1"/>
    <dgm:cxn modelId="{35D538AE-C4F7-4E4A-AF9A-CC99FCD3799D}" srcId="{068D55B1-0DB4-4E56-B1D6-1F6E7CD5DE76}" destId="{B25449B3-D7BF-42E4-8DCE-7CD72D45C4BC}" srcOrd="9" destOrd="0" parTransId="{D8346973-0A65-497C-A6C8-86B625BAAF77}" sibTransId="{9AC5AFC6-965B-427B-8A3D-F97504854C73}"/>
    <dgm:cxn modelId="{08A8FC1E-8BDD-413A-B2E0-8A8E44C95177}" srcId="{068D55B1-0DB4-4E56-B1D6-1F6E7CD5DE76}" destId="{042AB3B3-4334-42B8-9C0D-853CDD34F829}" srcOrd="1" destOrd="0" parTransId="{35D8A7F6-B66E-4D00-9A9D-08507102D2A3}" sibTransId="{6A16F35C-660A-4B84-A6C0-9408C65FAA2A}"/>
    <dgm:cxn modelId="{43C5AFBC-5DF5-415E-8AD0-3683218C1A25}" type="presOf" srcId="{E1ED0D23-92ED-4C1B-909D-E2A174190B6E}" destId="{410D51B9-138B-407C-AA89-4F07ED9FD608}" srcOrd="0" destOrd="7" presId="urn:microsoft.com/office/officeart/2005/8/layout/hList1"/>
    <dgm:cxn modelId="{DC8D3118-D55D-447F-86BA-B08C8B505809}" type="presOf" srcId="{8F0ABD7B-AA02-460E-907C-7988B1C25F3F}" destId="{136EE1C4-8D8E-4A10-81E9-858382D27692}" srcOrd="0" destOrd="10" presId="urn:microsoft.com/office/officeart/2005/8/layout/hList1"/>
    <dgm:cxn modelId="{5CE6A58A-A91E-4AC1-91A0-748A625B549D}" type="presOf" srcId="{DF08E984-73A1-45EF-8D26-1DE2CB4A882A}" destId="{410D51B9-138B-407C-AA89-4F07ED9FD608}" srcOrd="0" destOrd="8" presId="urn:microsoft.com/office/officeart/2005/8/layout/hList1"/>
    <dgm:cxn modelId="{D439BAB4-322E-4421-A1C7-83F30EF5D460}" srcId="{068D55B1-0DB4-4E56-B1D6-1F6E7CD5DE76}" destId="{6B7273D6-4415-4898-A738-C2998F3C852A}" srcOrd="5" destOrd="0" parTransId="{036460CE-DFCE-49DE-9AC5-D4075FFC6719}" sibTransId="{A4E266D9-42B4-407B-A102-E2B0C0690876}"/>
    <dgm:cxn modelId="{B61E8C03-6228-48E2-9D4E-51611A2D6538}" srcId="{534C1C55-E571-43D0-B2CE-DDE2BB3BB0BD}" destId="{839FB0FC-A298-49F8-B717-14149F12F3E4}" srcOrd="1" destOrd="0" parTransId="{70C507E3-CD4A-4A91-A525-BA8B74C29D7B}" sibTransId="{8B47FD8C-2F6D-4022-A231-ED5A72CC4E2C}"/>
    <dgm:cxn modelId="{D052F311-C7DC-4E92-8DEA-0A0A0FD3FD41}" type="presOf" srcId="{F2612986-5B16-46DC-ABAA-9A3AB2321A7F}" destId="{410D51B9-138B-407C-AA89-4F07ED9FD608}" srcOrd="0" destOrd="4" presId="urn:microsoft.com/office/officeart/2005/8/layout/hList1"/>
    <dgm:cxn modelId="{F609F479-D39F-4044-9920-BEE571CE50C2}" srcId="{534C1C55-E571-43D0-B2CE-DDE2BB3BB0BD}" destId="{F2612986-5B16-46DC-ABAA-9A3AB2321A7F}" srcOrd="3" destOrd="0" parTransId="{3697B009-CD0E-47A0-8588-ACB3414237B7}" sibTransId="{492DEBC8-0D75-4136-9D01-B83F3A8F0D68}"/>
    <dgm:cxn modelId="{12BB2B0D-7E92-40DC-A536-F858FF5AAB23}" srcId="{534C1C55-E571-43D0-B2CE-DDE2BB3BB0BD}" destId="{7D1DF459-AA2E-43B3-8945-E478F166A3DC}" srcOrd="4" destOrd="0" parTransId="{C7B9ACFB-75F2-4271-8870-2620C2CF6868}" sibTransId="{FF359393-941D-49C6-8E97-DC6BD4285EAD}"/>
    <dgm:cxn modelId="{053AE49D-E33A-4A39-8A3A-B363433CE495}" type="presOf" srcId="{068D55B1-0DB4-4E56-B1D6-1F6E7CD5DE76}" destId="{136EE1C4-8D8E-4A10-81E9-858382D27692}" srcOrd="0" destOrd="0" presId="urn:microsoft.com/office/officeart/2005/8/layout/hList1"/>
    <dgm:cxn modelId="{C1BD0BB7-39DD-4DE3-B7AC-A2314254E439}" type="presOf" srcId="{0B13886D-5C35-4859-BF85-685E1EEE89E1}" destId="{136EE1C4-8D8E-4A10-81E9-858382D27692}" srcOrd="0" destOrd="9" presId="urn:microsoft.com/office/officeart/2005/8/layout/hList1"/>
    <dgm:cxn modelId="{29AE9E61-88C9-4E83-962C-F381853959E3}" srcId="{5B7AB7A9-4222-4B04-BB59-59BB0CCC15AB}" destId="{1217A9E8-5B43-4F81-B5B8-5EDFCF502A36}" srcOrd="0" destOrd="0" parTransId="{E9963AA2-3DE7-4DC5-979D-CE5D73A653B5}" sibTransId="{9E152B76-2410-468D-B94E-D98E6B28C8FE}"/>
    <dgm:cxn modelId="{7C73EA04-3167-416E-A7F0-6CD1210C2F64}" type="presOf" srcId="{7AFFE496-B080-49E3-94B1-AC4D896F6D3F}" destId="{CFC53263-E289-471D-A3B8-2D25BA1ABB23}" srcOrd="0" destOrd="0" presId="urn:microsoft.com/office/officeart/2005/8/layout/hList1"/>
    <dgm:cxn modelId="{42DE3C5D-DEB1-4ACC-BA0B-6FA1F05AE9E5}" type="presOf" srcId="{534C1C55-E571-43D0-B2CE-DDE2BB3BB0BD}" destId="{410D51B9-138B-407C-AA89-4F07ED9FD608}" srcOrd="0" destOrd="0" presId="urn:microsoft.com/office/officeart/2005/8/layout/hList1"/>
    <dgm:cxn modelId="{DFECA1A4-D628-43CB-9D42-EFE6560A02EC}" srcId="{068D55B1-0DB4-4E56-B1D6-1F6E7CD5DE76}" destId="{1D542E00-6956-4642-938D-3CAFD5080407}" srcOrd="0" destOrd="0" parTransId="{6DAD7B96-5C0A-4558-A5F6-A7A7C61E0E7C}" sibTransId="{5F063B36-8997-4FA7-8543-A10151842D3B}"/>
    <dgm:cxn modelId="{720D7AAB-13A3-4218-84E8-EC78EF70E221}" srcId="{068D55B1-0DB4-4E56-B1D6-1F6E7CD5DE76}" destId="{D3F547D2-AF09-4F7A-8C38-06996D5D2D4C}" srcOrd="8" destOrd="0" parTransId="{D508F674-B707-454A-999C-562DB81DF185}" sibTransId="{B3010568-9062-40D7-9C36-986ADBB07D34}"/>
    <dgm:cxn modelId="{59253DBA-D231-4D60-A940-40FF45E13471}" type="presParOf" srcId="{7E9593C9-EACF-46FF-ABD2-570DE3947E9D}" destId="{B3A24A4A-7A21-48F9-A489-F39A1AD240E9}" srcOrd="0" destOrd="0" presId="urn:microsoft.com/office/officeart/2005/8/layout/hList1"/>
    <dgm:cxn modelId="{6D9EB2BD-EF33-4CC2-9F37-4C5C683CD077}" type="presParOf" srcId="{B3A24A4A-7A21-48F9-A489-F39A1AD240E9}" destId="{88A2E36E-134C-46DB-B5E2-7BE0AE17D50D}" srcOrd="0" destOrd="0" presId="urn:microsoft.com/office/officeart/2005/8/layout/hList1"/>
    <dgm:cxn modelId="{83DC3034-61E1-46F7-9D97-3098FBB57301}" type="presParOf" srcId="{B3A24A4A-7A21-48F9-A489-F39A1AD240E9}" destId="{410D51B9-138B-407C-AA89-4F07ED9FD608}" srcOrd="1" destOrd="0" presId="urn:microsoft.com/office/officeart/2005/8/layout/hList1"/>
    <dgm:cxn modelId="{D4BB0730-0897-4103-8C29-C3DF38764A1D}" type="presParOf" srcId="{7E9593C9-EACF-46FF-ABD2-570DE3947E9D}" destId="{688F06CC-9EDB-46AB-A7A5-74F0783DEE4C}" srcOrd="1" destOrd="0" presId="urn:microsoft.com/office/officeart/2005/8/layout/hList1"/>
    <dgm:cxn modelId="{1450B02E-90E8-4A70-902A-F4A3963EE5D3}" type="presParOf" srcId="{7E9593C9-EACF-46FF-ABD2-570DE3947E9D}" destId="{7B164A8B-8FDC-485E-A4F6-CFD2C85684B6}" srcOrd="2" destOrd="0" presId="urn:microsoft.com/office/officeart/2005/8/layout/hList1"/>
    <dgm:cxn modelId="{F1D2DDEA-032B-4D7C-8991-76888279CD45}" type="presParOf" srcId="{7B164A8B-8FDC-485E-A4F6-CFD2C85684B6}" destId="{CFC53263-E289-471D-A3B8-2D25BA1ABB23}" srcOrd="0" destOrd="0" presId="urn:microsoft.com/office/officeart/2005/8/layout/hList1"/>
    <dgm:cxn modelId="{CFA2FDF7-BA2F-4F1D-9C04-11B175E230B4}" type="presParOf" srcId="{7B164A8B-8FDC-485E-A4F6-CFD2C85684B6}" destId="{136EE1C4-8D8E-4A10-81E9-858382D276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Yes, packing charges and freight is required to include in the invoice to determine taxable value</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Value of Supply will be Rs. 23,600</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2">
        <dgm:presLayoutVars>
          <dgm:bulletEnabled val="1"/>
        </dgm:presLayoutVars>
      </dgm:prSet>
      <dgm:spPr/>
      <dgm:t>
        <a:bodyPr/>
        <a:lstStyle/>
        <a:p>
          <a:endParaRPr lang="en-US"/>
        </a:p>
      </dgm:t>
    </dgm:pt>
    <dgm:pt modelId="{36B6E5C8-78CE-4A16-B891-2B1490603EFE}" type="pres">
      <dgm:prSet presAssocID="{D2A85D9E-7C9F-4F4A-A81A-B8A54F00F4AC}" presName="sibTrans" presStyleLbl="sibTrans2D1" presStyleIdx="0" presStyleCnt="1"/>
      <dgm:spPr/>
      <dgm:t>
        <a:bodyPr/>
        <a:lstStyle/>
        <a:p>
          <a:endParaRPr lang="en-US"/>
        </a:p>
      </dgm:t>
    </dgm:pt>
    <dgm:pt modelId="{50F083A0-81DD-4C53-813E-ADF6044193A6}" type="pres">
      <dgm:prSet presAssocID="{D2A85D9E-7C9F-4F4A-A81A-B8A54F00F4AC}" presName="connectorText" presStyleLbl="sibTrans2D1" presStyleIdx="0" presStyleCnt="1"/>
      <dgm:spPr/>
      <dgm:t>
        <a:bodyPr/>
        <a:lstStyle/>
        <a:p>
          <a:endParaRPr lang="en-US"/>
        </a:p>
      </dgm:t>
    </dgm:pt>
    <dgm:pt modelId="{9A51F8D0-00BC-4713-949B-4EDB7580037E}" type="pres">
      <dgm:prSet presAssocID="{D80A69F9-0DD3-410B-897C-3F95E0EC88CA}" presName="node" presStyleLbl="node1" presStyleIdx="1" presStyleCnt="2">
        <dgm:presLayoutVars>
          <dgm:bulletEnabled val="1"/>
        </dgm:presLayoutVars>
      </dgm:prSet>
      <dgm:spPr/>
      <dgm:t>
        <a:bodyPr/>
        <a:lstStyle/>
        <a:p>
          <a:endParaRPr lang="en-US"/>
        </a:p>
      </dgm:t>
    </dgm:pt>
  </dgm:ptLst>
  <dgm:cxnLst>
    <dgm:cxn modelId="{952EFA32-7808-43CC-BD34-AAE03168CADF}" type="presOf" srcId="{86EDF3E7-EC71-492E-B312-AD80426D2557}" destId="{139AE242-5F73-41BA-9A77-16172A54049D}"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15524F16-E2B3-4F43-B0EB-257D8461D709}" type="presOf" srcId="{AC279F7F-7F7D-4451-8EC0-755CD6868149}" destId="{22FC1F33-B5C3-4B8E-8C7C-F28B8BF9D857}" srcOrd="0" destOrd="0" presId="urn:microsoft.com/office/officeart/2005/8/layout/process1"/>
    <dgm:cxn modelId="{BABCC77D-7B13-4433-B08E-B3E26B9AD921}" srcId="{AC279F7F-7F7D-4451-8EC0-755CD6868149}" destId="{86EDF3E7-EC71-492E-B312-AD80426D2557}" srcOrd="0" destOrd="0" parTransId="{A9633234-F7FD-4085-9BF9-77C2410EC9CD}" sibTransId="{D2A85D9E-7C9F-4F4A-A81A-B8A54F00F4AC}"/>
    <dgm:cxn modelId="{41C25E49-0310-4E83-8FE2-EDEE445104B4}" srcId="{AC279F7F-7F7D-4451-8EC0-755CD6868149}" destId="{D80A69F9-0DD3-410B-897C-3F95E0EC88CA}" srcOrd="1" destOrd="0" parTransId="{BCE96435-F300-4874-9369-6CC4F43B3106}" sibTransId="{C2426E98-D46F-4A57-BB4F-667540C501F4}"/>
    <dgm:cxn modelId="{A26207DB-277C-4546-81B9-84BA79F8AD1C}" type="presOf" srcId="{D2A85D9E-7C9F-4F4A-A81A-B8A54F00F4AC}" destId="{50F083A0-81DD-4C53-813E-ADF6044193A6}" srcOrd="1"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Discount is given at the time of supply</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Value of taxable supply in the invoice will be giving effect of discount</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dirty="0"/>
        </a:p>
      </dgm:t>
    </dgm:pt>
    <dgm:pt modelId="{238E35AA-0815-4858-99E1-091DEF71ACD1}">
      <dgm:prSet/>
      <dgm:spPr/>
      <dgm:t>
        <a:bodyPr/>
        <a:lstStyle/>
        <a:p>
          <a:r>
            <a:rPr lang="en-US" dirty="0"/>
            <a:t>Rs. 18,000 will be the taxable amount on which GST is levied.</a:t>
          </a:r>
          <a:endParaRPr lang="en-IN" dirty="0"/>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3">
        <dgm:presLayoutVars>
          <dgm:bulletEnabled val="1"/>
        </dgm:presLayoutVars>
      </dgm:prSet>
      <dgm:spPr/>
      <dgm:t>
        <a:bodyPr/>
        <a:lstStyle/>
        <a:p>
          <a:endParaRPr lang="en-US"/>
        </a:p>
      </dgm:t>
    </dgm:pt>
    <dgm:pt modelId="{36B6E5C8-78CE-4A16-B891-2B1490603EFE}" type="pres">
      <dgm:prSet presAssocID="{D2A85D9E-7C9F-4F4A-A81A-B8A54F00F4AC}" presName="sibTrans" presStyleLbl="sibTrans2D1" presStyleIdx="0" presStyleCnt="2"/>
      <dgm:spPr/>
      <dgm:t>
        <a:bodyPr/>
        <a:lstStyle/>
        <a:p>
          <a:endParaRPr lang="en-US"/>
        </a:p>
      </dgm:t>
    </dgm:pt>
    <dgm:pt modelId="{50F083A0-81DD-4C53-813E-ADF6044193A6}" type="pres">
      <dgm:prSet presAssocID="{D2A85D9E-7C9F-4F4A-A81A-B8A54F00F4AC}" presName="connectorText" presStyleLbl="sibTrans2D1" presStyleIdx="0" presStyleCnt="2"/>
      <dgm:spPr/>
      <dgm:t>
        <a:bodyPr/>
        <a:lstStyle/>
        <a:p>
          <a:endParaRPr lang="en-US"/>
        </a:p>
      </dgm:t>
    </dgm:pt>
    <dgm:pt modelId="{9A51F8D0-00BC-4713-949B-4EDB7580037E}" type="pres">
      <dgm:prSet presAssocID="{D80A69F9-0DD3-410B-897C-3F95E0EC88CA}" presName="node" presStyleLbl="node1" presStyleIdx="1" presStyleCnt="3">
        <dgm:presLayoutVars>
          <dgm:bulletEnabled val="1"/>
        </dgm:presLayoutVars>
      </dgm:prSet>
      <dgm:spPr/>
      <dgm:t>
        <a:bodyPr/>
        <a:lstStyle/>
        <a:p>
          <a:endParaRPr lang="en-US"/>
        </a:p>
      </dgm:t>
    </dgm:pt>
    <dgm:pt modelId="{7284069F-33CA-41BB-957B-CECDB6543078}" type="pres">
      <dgm:prSet presAssocID="{C2426E98-D46F-4A57-BB4F-667540C501F4}" presName="sibTrans" presStyleLbl="sibTrans2D1" presStyleIdx="1" presStyleCnt="2"/>
      <dgm:spPr/>
      <dgm:t>
        <a:bodyPr/>
        <a:lstStyle/>
        <a:p>
          <a:endParaRPr lang="en-US"/>
        </a:p>
      </dgm:t>
    </dgm:pt>
    <dgm:pt modelId="{51E6B2F4-A5D5-45A6-A519-B721B33D266C}" type="pres">
      <dgm:prSet presAssocID="{C2426E98-D46F-4A57-BB4F-667540C501F4}" presName="connectorText" presStyleLbl="sibTrans2D1" presStyleIdx="1" presStyleCnt="2"/>
      <dgm:spPr/>
      <dgm:t>
        <a:bodyPr/>
        <a:lstStyle/>
        <a:p>
          <a:endParaRPr lang="en-US"/>
        </a:p>
      </dgm:t>
    </dgm:pt>
    <dgm:pt modelId="{D990D1C7-94DE-4766-A95C-D930B9BDE6FC}" type="pres">
      <dgm:prSet presAssocID="{238E35AA-0815-4858-99E1-091DEF71ACD1}" presName="node" presStyleLbl="node1" presStyleIdx="2" presStyleCnt="3">
        <dgm:presLayoutVars>
          <dgm:bulletEnabled val="1"/>
        </dgm:presLayoutVars>
      </dgm:prSet>
      <dgm:spPr/>
      <dgm:t>
        <a:bodyPr/>
        <a:lstStyle/>
        <a:p>
          <a:endParaRPr lang="en-US"/>
        </a:p>
      </dgm:t>
    </dgm:pt>
  </dgm:ptLst>
  <dgm:cxnLst>
    <dgm:cxn modelId="{952EFA32-7808-43CC-BD34-AAE03168CADF}" type="presOf" srcId="{86EDF3E7-EC71-492E-B312-AD80426D2557}" destId="{139AE242-5F73-41BA-9A77-16172A54049D}" srcOrd="0" destOrd="0" presId="urn:microsoft.com/office/officeart/2005/8/layout/process1"/>
    <dgm:cxn modelId="{61C8F3FC-42D8-4110-BFAE-12713CC3FBDE}" type="presOf" srcId="{C2426E98-D46F-4A57-BB4F-667540C501F4}" destId="{7284069F-33CA-41BB-957B-CECDB6543078}"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EFA40742-4039-4618-9B5E-4DBFA5FA7B6A}" srcId="{AC279F7F-7F7D-4451-8EC0-755CD6868149}" destId="{238E35AA-0815-4858-99E1-091DEF71ACD1}" srcOrd="2" destOrd="0" parTransId="{01564048-DDA1-4A95-9F4A-25CC2345F65F}" sibTransId="{39A1DDC7-3B38-431A-850D-8D2155A95155}"/>
    <dgm:cxn modelId="{15524F16-E2B3-4F43-B0EB-257D8461D709}" type="presOf" srcId="{AC279F7F-7F7D-4451-8EC0-755CD6868149}" destId="{22FC1F33-B5C3-4B8E-8C7C-F28B8BF9D857}" srcOrd="0" destOrd="0" presId="urn:microsoft.com/office/officeart/2005/8/layout/process1"/>
    <dgm:cxn modelId="{BABCC77D-7B13-4433-B08E-B3E26B9AD921}" srcId="{AC279F7F-7F7D-4451-8EC0-755CD6868149}" destId="{86EDF3E7-EC71-492E-B312-AD80426D2557}" srcOrd="0" destOrd="0" parTransId="{A9633234-F7FD-4085-9BF9-77C2410EC9CD}" sibTransId="{D2A85D9E-7C9F-4F4A-A81A-B8A54F00F4AC}"/>
    <dgm:cxn modelId="{41C25E49-0310-4E83-8FE2-EDEE445104B4}" srcId="{AC279F7F-7F7D-4451-8EC0-755CD6868149}" destId="{D80A69F9-0DD3-410B-897C-3F95E0EC88CA}" srcOrd="1" destOrd="0" parTransId="{BCE96435-F300-4874-9369-6CC4F43B3106}" sibTransId="{C2426E98-D46F-4A57-BB4F-667540C501F4}"/>
    <dgm:cxn modelId="{692FF589-50AB-45D7-85A0-032CBD73D4F3}" type="presOf" srcId="{C2426E98-D46F-4A57-BB4F-667540C501F4}" destId="{51E6B2F4-A5D5-45A6-A519-B721B33D266C}" srcOrd="1" destOrd="0" presId="urn:microsoft.com/office/officeart/2005/8/layout/process1"/>
    <dgm:cxn modelId="{4E1145AD-ACDB-4E9A-B4C8-A62668777613}" type="presOf" srcId="{238E35AA-0815-4858-99E1-091DEF71ACD1}" destId="{D990D1C7-94DE-4766-A95C-D930B9BDE6FC}" srcOrd="0" destOrd="0" presId="urn:microsoft.com/office/officeart/2005/8/layout/process1"/>
    <dgm:cxn modelId="{A26207DB-277C-4546-81B9-84BA79F8AD1C}" type="presOf" srcId="{D2A85D9E-7C9F-4F4A-A81A-B8A54F00F4AC}" destId="{50F083A0-81DD-4C53-813E-ADF6044193A6}" srcOrd="1"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 modelId="{23205F2A-862A-40B5-A864-76F7395CB766}" type="presParOf" srcId="{22FC1F33-B5C3-4B8E-8C7C-F28B8BF9D857}" destId="{7284069F-33CA-41BB-957B-CECDB6543078}" srcOrd="3" destOrd="0" presId="urn:microsoft.com/office/officeart/2005/8/layout/process1"/>
    <dgm:cxn modelId="{561D2B4D-42A3-4DD1-A7D4-68E5128D8468}" type="presParOf" srcId="{7284069F-33CA-41BB-957B-CECDB6543078}" destId="{51E6B2F4-A5D5-45A6-A519-B721B33D266C}" srcOrd="0" destOrd="0" presId="urn:microsoft.com/office/officeart/2005/8/layout/process1"/>
    <dgm:cxn modelId="{545294A9-EA62-42E9-A06A-585573EAA9B4}" type="presParOf" srcId="{22FC1F33-B5C3-4B8E-8C7C-F28B8BF9D857}" destId="{D990D1C7-94DE-4766-A95C-D930B9BDE6F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Discount is given post Sales but with Agreement</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Yes! The value of taxable supply in the invoice discount will be considered, however</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dirty="0"/>
        </a:p>
      </dgm:t>
    </dgm:pt>
    <dgm:pt modelId="{238E35AA-0815-4858-99E1-091DEF71ACD1}">
      <dgm:prSet/>
      <dgm:spPr/>
      <dgm:t>
        <a:bodyPr/>
        <a:lstStyle/>
        <a:p>
          <a:r>
            <a:rPr lang="en-US" dirty="0"/>
            <a:t>As it posts sales, a credit note will be issued with AV of 5000 and 900 GST there on!</a:t>
          </a:r>
          <a:endParaRPr lang="en-IN" dirty="0"/>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3">
        <dgm:presLayoutVars>
          <dgm:bulletEnabled val="1"/>
        </dgm:presLayoutVars>
      </dgm:prSet>
      <dgm:spPr/>
      <dgm:t>
        <a:bodyPr/>
        <a:lstStyle/>
        <a:p>
          <a:endParaRPr lang="en-US"/>
        </a:p>
      </dgm:t>
    </dgm:pt>
    <dgm:pt modelId="{36B6E5C8-78CE-4A16-B891-2B1490603EFE}" type="pres">
      <dgm:prSet presAssocID="{D2A85D9E-7C9F-4F4A-A81A-B8A54F00F4AC}" presName="sibTrans" presStyleLbl="sibTrans2D1" presStyleIdx="0" presStyleCnt="2"/>
      <dgm:spPr/>
      <dgm:t>
        <a:bodyPr/>
        <a:lstStyle/>
        <a:p>
          <a:endParaRPr lang="en-US"/>
        </a:p>
      </dgm:t>
    </dgm:pt>
    <dgm:pt modelId="{50F083A0-81DD-4C53-813E-ADF6044193A6}" type="pres">
      <dgm:prSet presAssocID="{D2A85D9E-7C9F-4F4A-A81A-B8A54F00F4AC}" presName="connectorText" presStyleLbl="sibTrans2D1" presStyleIdx="0" presStyleCnt="2"/>
      <dgm:spPr/>
      <dgm:t>
        <a:bodyPr/>
        <a:lstStyle/>
        <a:p>
          <a:endParaRPr lang="en-US"/>
        </a:p>
      </dgm:t>
    </dgm:pt>
    <dgm:pt modelId="{9A51F8D0-00BC-4713-949B-4EDB7580037E}" type="pres">
      <dgm:prSet presAssocID="{D80A69F9-0DD3-410B-897C-3F95E0EC88CA}" presName="node" presStyleLbl="node1" presStyleIdx="1" presStyleCnt="3">
        <dgm:presLayoutVars>
          <dgm:bulletEnabled val="1"/>
        </dgm:presLayoutVars>
      </dgm:prSet>
      <dgm:spPr/>
      <dgm:t>
        <a:bodyPr/>
        <a:lstStyle/>
        <a:p>
          <a:endParaRPr lang="en-US"/>
        </a:p>
      </dgm:t>
    </dgm:pt>
    <dgm:pt modelId="{7284069F-33CA-41BB-957B-CECDB6543078}" type="pres">
      <dgm:prSet presAssocID="{C2426E98-D46F-4A57-BB4F-667540C501F4}" presName="sibTrans" presStyleLbl="sibTrans2D1" presStyleIdx="1" presStyleCnt="2"/>
      <dgm:spPr/>
      <dgm:t>
        <a:bodyPr/>
        <a:lstStyle/>
        <a:p>
          <a:endParaRPr lang="en-US"/>
        </a:p>
      </dgm:t>
    </dgm:pt>
    <dgm:pt modelId="{51E6B2F4-A5D5-45A6-A519-B721B33D266C}" type="pres">
      <dgm:prSet presAssocID="{C2426E98-D46F-4A57-BB4F-667540C501F4}" presName="connectorText" presStyleLbl="sibTrans2D1" presStyleIdx="1" presStyleCnt="2"/>
      <dgm:spPr/>
      <dgm:t>
        <a:bodyPr/>
        <a:lstStyle/>
        <a:p>
          <a:endParaRPr lang="en-US"/>
        </a:p>
      </dgm:t>
    </dgm:pt>
    <dgm:pt modelId="{D990D1C7-94DE-4766-A95C-D930B9BDE6FC}" type="pres">
      <dgm:prSet presAssocID="{238E35AA-0815-4858-99E1-091DEF71ACD1}" presName="node" presStyleLbl="node1" presStyleIdx="2" presStyleCnt="3">
        <dgm:presLayoutVars>
          <dgm:bulletEnabled val="1"/>
        </dgm:presLayoutVars>
      </dgm:prSet>
      <dgm:spPr/>
      <dgm:t>
        <a:bodyPr/>
        <a:lstStyle/>
        <a:p>
          <a:endParaRPr lang="en-US"/>
        </a:p>
      </dgm:t>
    </dgm:pt>
  </dgm:ptLst>
  <dgm:cxnLst>
    <dgm:cxn modelId="{952EFA32-7808-43CC-BD34-AAE03168CADF}" type="presOf" srcId="{86EDF3E7-EC71-492E-B312-AD80426D2557}" destId="{139AE242-5F73-41BA-9A77-16172A54049D}" srcOrd="0" destOrd="0" presId="urn:microsoft.com/office/officeart/2005/8/layout/process1"/>
    <dgm:cxn modelId="{61C8F3FC-42D8-4110-BFAE-12713CC3FBDE}" type="presOf" srcId="{C2426E98-D46F-4A57-BB4F-667540C501F4}" destId="{7284069F-33CA-41BB-957B-CECDB6543078}"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EFA40742-4039-4618-9B5E-4DBFA5FA7B6A}" srcId="{AC279F7F-7F7D-4451-8EC0-755CD6868149}" destId="{238E35AA-0815-4858-99E1-091DEF71ACD1}" srcOrd="2" destOrd="0" parTransId="{01564048-DDA1-4A95-9F4A-25CC2345F65F}" sibTransId="{39A1DDC7-3B38-431A-850D-8D2155A95155}"/>
    <dgm:cxn modelId="{15524F16-E2B3-4F43-B0EB-257D8461D709}" type="presOf" srcId="{AC279F7F-7F7D-4451-8EC0-755CD6868149}" destId="{22FC1F33-B5C3-4B8E-8C7C-F28B8BF9D857}" srcOrd="0" destOrd="0" presId="urn:microsoft.com/office/officeart/2005/8/layout/process1"/>
    <dgm:cxn modelId="{BABCC77D-7B13-4433-B08E-B3E26B9AD921}" srcId="{AC279F7F-7F7D-4451-8EC0-755CD6868149}" destId="{86EDF3E7-EC71-492E-B312-AD80426D2557}" srcOrd="0" destOrd="0" parTransId="{A9633234-F7FD-4085-9BF9-77C2410EC9CD}" sibTransId="{D2A85D9E-7C9F-4F4A-A81A-B8A54F00F4AC}"/>
    <dgm:cxn modelId="{41C25E49-0310-4E83-8FE2-EDEE445104B4}" srcId="{AC279F7F-7F7D-4451-8EC0-755CD6868149}" destId="{D80A69F9-0DD3-410B-897C-3F95E0EC88CA}" srcOrd="1" destOrd="0" parTransId="{BCE96435-F300-4874-9369-6CC4F43B3106}" sibTransId="{C2426E98-D46F-4A57-BB4F-667540C501F4}"/>
    <dgm:cxn modelId="{692FF589-50AB-45D7-85A0-032CBD73D4F3}" type="presOf" srcId="{C2426E98-D46F-4A57-BB4F-667540C501F4}" destId="{51E6B2F4-A5D5-45A6-A519-B721B33D266C}" srcOrd="1" destOrd="0" presId="urn:microsoft.com/office/officeart/2005/8/layout/process1"/>
    <dgm:cxn modelId="{4E1145AD-ACDB-4E9A-B4C8-A62668777613}" type="presOf" srcId="{238E35AA-0815-4858-99E1-091DEF71ACD1}" destId="{D990D1C7-94DE-4766-A95C-D930B9BDE6FC}" srcOrd="0" destOrd="0" presId="urn:microsoft.com/office/officeart/2005/8/layout/process1"/>
    <dgm:cxn modelId="{A26207DB-277C-4546-81B9-84BA79F8AD1C}" type="presOf" srcId="{D2A85D9E-7C9F-4F4A-A81A-B8A54F00F4AC}" destId="{50F083A0-81DD-4C53-813E-ADF6044193A6}" srcOrd="1"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 modelId="{23205F2A-862A-40B5-A864-76F7395CB766}" type="presParOf" srcId="{22FC1F33-B5C3-4B8E-8C7C-F28B8BF9D857}" destId="{7284069F-33CA-41BB-957B-CECDB6543078}" srcOrd="3" destOrd="0" presId="urn:microsoft.com/office/officeart/2005/8/layout/process1"/>
    <dgm:cxn modelId="{561D2B4D-42A3-4DD1-A7D4-68E5128D8468}" type="presParOf" srcId="{7284069F-33CA-41BB-957B-CECDB6543078}" destId="{51E6B2F4-A5D5-45A6-A519-B721B33D266C}" srcOrd="0" destOrd="0" presId="urn:microsoft.com/office/officeart/2005/8/layout/process1"/>
    <dgm:cxn modelId="{545294A9-EA62-42E9-A06A-585573EAA9B4}" type="presParOf" srcId="{22FC1F33-B5C3-4B8E-8C7C-F28B8BF9D857}" destId="{D990D1C7-94DE-4766-A95C-D930B9BDE6F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821FF179-FA98-47E7-BE58-1514FBB2580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IN"/>
        </a:p>
      </dgm:t>
    </dgm:pt>
    <dgm:pt modelId="{D7889422-1F07-4A36-A19B-8DC2D5444241}">
      <dgm:prSet phldrT="[Text]"/>
      <dgm:spPr/>
      <dgm:t>
        <a:bodyPr/>
        <a:lstStyle/>
        <a:p>
          <a:r>
            <a:rPr lang="en-US" dirty="0"/>
            <a:t>GST is not getting calculated automatically?  </a:t>
          </a:r>
          <a:endParaRPr lang="en-IN" dirty="0"/>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 typeface="Arial" panose="020B0604020202020204" pitchFamily="34" charset="0"/>
            <a:buChar char="•"/>
          </a:pPr>
          <a:r>
            <a:rPr lang="en-US" b="0" i="0" dirty="0"/>
            <a:t>Source of GST and HSN is not in order</a:t>
          </a:r>
          <a:endParaRPr lang="en-IN" dirty="0"/>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10094A38-4845-456D-AFBC-37373DBC07FE}">
      <dgm:prSet phldrT="[Text]"/>
      <dgm:spPr/>
      <dgm:t>
        <a:bodyPr/>
        <a:lstStyle/>
        <a:p>
          <a:pPr>
            <a:buFont typeface="Arial" panose="020B0604020202020204" pitchFamily="34" charset="0"/>
            <a:buChar char="•"/>
          </a:pPr>
          <a:r>
            <a:rPr lang="en-US" b="0" i="0" dirty="0"/>
            <a:t>Incorrect GST Rate in Taxes and Duties Ledger </a:t>
          </a:r>
          <a:endParaRPr lang="en-IN" dirty="0"/>
        </a:p>
      </dgm:t>
    </dgm:pt>
    <dgm:pt modelId="{AEB2DD8E-D797-4B81-B2F4-A7805203EB49}" type="parTrans" cxnId="{1EB957D7-30AE-47EF-985A-DCBF404E7F95}">
      <dgm:prSet/>
      <dgm:spPr/>
      <dgm:t>
        <a:bodyPr/>
        <a:lstStyle/>
        <a:p>
          <a:endParaRPr lang="en-IN"/>
        </a:p>
      </dgm:t>
    </dgm:pt>
    <dgm:pt modelId="{C30717DD-3746-4AC7-A5FF-738E34D5698A}" type="sibTrans" cxnId="{1EB957D7-30AE-47EF-985A-DCBF404E7F95}">
      <dgm:prSet/>
      <dgm:spPr/>
      <dgm:t>
        <a:bodyPr/>
        <a:lstStyle/>
        <a:p>
          <a:endParaRPr lang="en-IN"/>
        </a:p>
      </dgm:t>
    </dgm:pt>
    <dgm:pt modelId="{7B4A8EB9-9910-4801-8E19-3441912F6021}">
      <dgm:prSet phldrT="[Text]"/>
      <dgm:spPr/>
      <dgm:t>
        <a:bodyPr/>
        <a:lstStyle/>
        <a:p>
          <a:pPr>
            <a:buFont typeface="Arial" panose="020B0604020202020204" pitchFamily="34" charset="0"/>
            <a:buChar char="•"/>
          </a:pPr>
          <a:r>
            <a:rPr lang="en-US" b="0" i="0" dirty="0"/>
            <a:t>Assessee of Other Territory Enabled</a:t>
          </a:r>
          <a:endParaRPr lang="en-IN" dirty="0"/>
        </a:p>
      </dgm:t>
    </dgm:pt>
    <dgm:pt modelId="{3C0269BE-EFAF-40A7-B1C6-8A7DC449EF4C}" type="parTrans" cxnId="{FA4B18E6-3724-4526-977F-8728652EFD97}">
      <dgm:prSet/>
      <dgm:spPr/>
      <dgm:t>
        <a:bodyPr/>
        <a:lstStyle/>
        <a:p>
          <a:endParaRPr lang="en-IN"/>
        </a:p>
      </dgm:t>
    </dgm:pt>
    <dgm:pt modelId="{FD464D7A-C515-48A8-A277-FAAF060E072E}" type="sibTrans" cxnId="{FA4B18E6-3724-4526-977F-8728652EFD97}">
      <dgm:prSet/>
      <dgm:spPr/>
      <dgm:t>
        <a:bodyPr/>
        <a:lstStyle/>
        <a:p>
          <a:endParaRPr lang="en-IN"/>
        </a:p>
      </dgm:t>
    </dgm:pt>
    <dgm:pt modelId="{9D520189-4455-43E7-9AF1-F8F9F3B23AB8}">
      <dgm:prSet phldrT="[Text]"/>
      <dgm:spPr/>
      <dgm:t>
        <a:bodyPr/>
        <a:lstStyle/>
        <a:p>
          <a:pPr>
            <a:buFont typeface="Arial" panose="020B0604020202020204" pitchFamily="34" charset="0"/>
            <a:buChar char="•"/>
          </a:pPr>
          <a:r>
            <a:rPr lang="en-US" b="0" i="0" dirty="0"/>
            <a:t>Source of GST and HSN Details hierarchy is not in order</a:t>
          </a:r>
          <a:endParaRPr lang="en-IN" dirty="0"/>
        </a:p>
      </dgm:t>
    </dgm:pt>
    <dgm:pt modelId="{7E5C6A07-5F1D-4BC1-9468-1CB726D9127D}" type="parTrans" cxnId="{3072838B-C277-4DA9-88A7-B70E685C5094}">
      <dgm:prSet/>
      <dgm:spPr/>
      <dgm:t>
        <a:bodyPr/>
        <a:lstStyle/>
        <a:p>
          <a:endParaRPr lang="en-IN"/>
        </a:p>
      </dgm:t>
    </dgm:pt>
    <dgm:pt modelId="{4F051B6B-F01B-4598-BB0E-A3BC8F68AC20}" type="sibTrans" cxnId="{3072838B-C277-4DA9-88A7-B70E685C5094}">
      <dgm:prSet/>
      <dgm:spPr/>
      <dgm:t>
        <a:bodyPr/>
        <a:lstStyle/>
        <a:p>
          <a:endParaRPr lang="en-IN"/>
        </a:p>
      </dgm:t>
    </dgm:pt>
    <dgm:pt modelId="{04D0386A-ED19-4CF0-A488-168477FC82B6}">
      <dgm:prSet/>
      <dgm:spPr/>
      <dgm:t>
        <a:bodyPr/>
        <a:lstStyle/>
        <a:p>
          <a:pPr>
            <a:buFont typeface="Arial" panose="020B0604020202020204" pitchFamily="34" charset="0"/>
            <a:buChar char="•"/>
          </a:pPr>
          <a:r>
            <a:rPr lang="en-US" b="0" i="0" dirty="0"/>
            <a:t>GST Ledger Configured Under Indirect Expenses</a:t>
          </a:r>
          <a:endParaRPr lang="en-IN" dirty="0"/>
        </a:p>
      </dgm:t>
    </dgm:pt>
    <dgm:pt modelId="{CBA3626D-6ADA-4329-9329-94E17E7E4FF6}" type="parTrans" cxnId="{E6794CF9-009F-4EAD-B94D-E56811FABBA8}">
      <dgm:prSet/>
      <dgm:spPr/>
      <dgm:t>
        <a:bodyPr/>
        <a:lstStyle/>
        <a:p>
          <a:endParaRPr lang="en-IN"/>
        </a:p>
      </dgm:t>
    </dgm:pt>
    <dgm:pt modelId="{5336AEFC-446A-4542-B02D-69418CA0BEB6}" type="sibTrans" cxnId="{E6794CF9-009F-4EAD-B94D-E56811FABBA8}">
      <dgm:prSet/>
      <dgm:spPr/>
      <dgm:t>
        <a:bodyPr/>
        <a:lstStyle/>
        <a:p>
          <a:endParaRPr lang="en-IN"/>
        </a:p>
      </dgm:t>
    </dgm:pt>
    <dgm:pt modelId="{E8F51502-8D73-4DE1-BA62-BC093B7E0AB7}">
      <dgm:prSet/>
      <dgm:spPr/>
      <dgm:t>
        <a:bodyPr/>
        <a:lstStyle/>
        <a:p>
          <a:r>
            <a:rPr lang="en-US" dirty="0"/>
            <a:t>The same GST Rate calculated / same HSN is shown for all items, WHY?</a:t>
          </a:r>
          <a:endParaRPr lang="en-IN" dirty="0"/>
        </a:p>
      </dgm:t>
    </dgm:pt>
    <dgm:pt modelId="{3DB8CEAB-447B-47C6-A4FB-83A6C4AF55C4}" type="parTrans" cxnId="{980DFBAC-3F66-4E66-93B5-62B6BB7AF5B7}">
      <dgm:prSet/>
      <dgm:spPr/>
      <dgm:t>
        <a:bodyPr/>
        <a:lstStyle/>
        <a:p>
          <a:endParaRPr lang="en-IN"/>
        </a:p>
      </dgm:t>
    </dgm:pt>
    <dgm:pt modelId="{38A61310-2E9C-40BC-AD55-3D23717916AB}" type="sibTrans" cxnId="{980DFBAC-3F66-4E66-93B5-62B6BB7AF5B7}">
      <dgm:prSet/>
      <dgm:spPr/>
      <dgm:t>
        <a:bodyPr/>
        <a:lstStyle/>
        <a:p>
          <a:endParaRPr lang="en-IN"/>
        </a:p>
      </dgm:t>
    </dgm:pt>
    <dgm:pt modelId="{461B5102-4CEC-4DDA-8491-8711C52F2DB7}">
      <dgm:prSet phldrT="[Text]"/>
      <dgm:spPr/>
      <dgm:t>
        <a:bodyPr/>
        <a:lstStyle/>
        <a:p>
          <a:pPr>
            <a:buFont typeface="Arial" panose="020B0604020202020204" pitchFamily="34" charset="0"/>
            <a:buChar char="•"/>
          </a:pPr>
          <a:r>
            <a:rPr lang="en-IN" b="0" i="0" dirty="0"/>
            <a:t>Incorrect Place of Supply</a:t>
          </a:r>
          <a:endParaRPr lang="en-IN" dirty="0"/>
        </a:p>
      </dgm:t>
    </dgm:pt>
    <dgm:pt modelId="{AA0A9A9A-427C-4AAA-A26E-CB5CE4EBE739}" type="parTrans" cxnId="{5C8E685C-170F-421F-9646-F375B0EDD8C4}">
      <dgm:prSet/>
      <dgm:spPr/>
      <dgm:t>
        <a:bodyPr/>
        <a:lstStyle/>
        <a:p>
          <a:endParaRPr lang="en-IN"/>
        </a:p>
      </dgm:t>
    </dgm:pt>
    <dgm:pt modelId="{76699583-B9DD-46EE-B9C9-C98853A5A895}" type="sibTrans" cxnId="{5C8E685C-170F-421F-9646-F375B0EDD8C4}">
      <dgm:prSet/>
      <dgm:spPr/>
      <dgm:t>
        <a:bodyPr/>
        <a:lstStyle/>
        <a:p>
          <a:endParaRPr lang="en-IN"/>
        </a:p>
      </dgm:t>
    </dgm:pt>
    <dgm:pt modelId="{B4008798-E58A-4C8E-BE09-0F254CB68598}">
      <dgm:prSet/>
      <dgm:spPr/>
      <dgm:t>
        <a:bodyPr/>
        <a:lstStyle/>
        <a:p>
          <a:pPr>
            <a:buFont typeface="Arial" panose="020B0604020202020204" pitchFamily="34" charset="0"/>
            <a:buChar char="•"/>
          </a:pPr>
          <a:r>
            <a:rPr lang="en-US" dirty="0"/>
            <a:t>RCM has been enabled for Ledger or Stock Item</a:t>
          </a:r>
          <a:endParaRPr lang="en-IN" dirty="0"/>
        </a:p>
      </dgm:t>
    </dgm:pt>
    <dgm:pt modelId="{A6C3157C-8D6E-449E-857B-F7C9F9B182E7}" type="parTrans" cxnId="{691E0823-488E-46A4-809B-AAFCAD46A68A}">
      <dgm:prSet/>
      <dgm:spPr/>
      <dgm:t>
        <a:bodyPr/>
        <a:lstStyle/>
        <a:p>
          <a:endParaRPr lang="en-IN"/>
        </a:p>
      </dgm:t>
    </dgm:pt>
    <dgm:pt modelId="{CD843F8C-9067-4ACF-94A3-603BEB321622}" type="sibTrans" cxnId="{691E0823-488E-46A4-809B-AAFCAD46A68A}">
      <dgm:prSet/>
      <dgm:spPr/>
      <dgm:t>
        <a:bodyPr/>
        <a:lstStyle/>
        <a:p>
          <a:endParaRPr lang="en-IN"/>
        </a:p>
      </dgm:t>
    </dgm:pt>
    <dgm:pt modelId="{67FC5831-2B2D-4C93-B63D-83FE9448CFCF}" type="pres">
      <dgm:prSet presAssocID="{821FF179-FA98-47E7-BE58-1514FBB2580E}" presName="linear" presStyleCnt="0">
        <dgm:presLayoutVars>
          <dgm:animLvl val="lvl"/>
          <dgm:resizeHandles val="exact"/>
        </dgm:presLayoutVars>
      </dgm:prSet>
      <dgm:spPr/>
      <dgm:t>
        <a:bodyPr/>
        <a:lstStyle/>
        <a:p>
          <a:endParaRPr lang="en-US"/>
        </a:p>
      </dgm:t>
    </dgm:pt>
    <dgm:pt modelId="{E53FC003-90C9-48B5-AC4B-21D0277C2B89}" type="pres">
      <dgm:prSet presAssocID="{D7889422-1F07-4A36-A19B-8DC2D5444241}" presName="parentText" presStyleLbl="node1" presStyleIdx="0" presStyleCnt="2">
        <dgm:presLayoutVars>
          <dgm:chMax val="0"/>
          <dgm:bulletEnabled val="1"/>
        </dgm:presLayoutVars>
      </dgm:prSet>
      <dgm:spPr/>
      <dgm:t>
        <a:bodyPr/>
        <a:lstStyle/>
        <a:p>
          <a:endParaRPr lang="en-US"/>
        </a:p>
      </dgm:t>
    </dgm:pt>
    <dgm:pt modelId="{AFA8659A-CBC0-40DB-9DBE-926FE33AE533}" type="pres">
      <dgm:prSet presAssocID="{D7889422-1F07-4A36-A19B-8DC2D5444241}" presName="childText" presStyleLbl="revTx" presStyleIdx="0" presStyleCnt="2">
        <dgm:presLayoutVars>
          <dgm:bulletEnabled val="1"/>
        </dgm:presLayoutVars>
      </dgm:prSet>
      <dgm:spPr/>
      <dgm:t>
        <a:bodyPr/>
        <a:lstStyle/>
        <a:p>
          <a:endParaRPr lang="en-US"/>
        </a:p>
      </dgm:t>
    </dgm:pt>
    <dgm:pt modelId="{8945B601-AB9F-4548-AC7C-BC7EC50AC512}" type="pres">
      <dgm:prSet presAssocID="{E8F51502-8D73-4DE1-BA62-BC093B7E0AB7}" presName="parentText" presStyleLbl="node1" presStyleIdx="1" presStyleCnt="2">
        <dgm:presLayoutVars>
          <dgm:chMax val="0"/>
          <dgm:bulletEnabled val="1"/>
        </dgm:presLayoutVars>
      </dgm:prSet>
      <dgm:spPr/>
      <dgm:t>
        <a:bodyPr/>
        <a:lstStyle/>
        <a:p>
          <a:endParaRPr lang="en-US"/>
        </a:p>
      </dgm:t>
    </dgm:pt>
    <dgm:pt modelId="{BA0CEF5C-40F4-40C4-A2A7-B81426C12B49}" type="pres">
      <dgm:prSet presAssocID="{E8F51502-8D73-4DE1-BA62-BC093B7E0AB7}" presName="childText" presStyleLbl="revTx" presStyleIdx="1" presStyleCnt="2">
        <dgm:presLayoutVars>
          <dgm:bulletEnabled val="1"/>
        </dgm:presLayoutVars>
      </dgm:prSet>
      <dgm:spPr/>
      <dgm:t>
        <a:bodyPr/>
        <a:lstStyle/>
        <a:p>
          <a:endParaRPr lang="en-US"/>
        </a:p>
      </dgm:t>
    </dgm:pt>
  </dgm:ptLst>
  <dgm:cxnLst>
    <dgm:cxn modelId="{973B0EBC-71CC-4646-B3DB-29CD9F5FD506}" type="presOf" srcId="{B4008798-E58A-4C8E-BE09-0F254CB68598}" destId="{AFA8659A-CBC0-40DB-9DBE-926FE33AE533}" srcOrd="0" destOrd="5" presId="urn:microsoft.com/office/officeart/2005/8/layout/vList2"/>
    <dgm:cxn modelId="{FE577C84-AC62-443A-B6FD-02600CEFA848}" type="presOf" srcId="{9D520189-4455-43E7-9AF1-F8F9F3B23AB8}" destId="{BA0CEF5C-40F4-40C4-A2A7-B81426C12B49}" srcOrd="0" destOrd="0" presId="urn:microsoft.com/office/officeart/2005/8/layout/vList2"/>
    <dgm:cxn modelId="{980DFBAC-3F66-4E66-93B5-62B6BB7AF5B7}" srcId="{821FF179-FA98-47E7-BE58-1514FBB2580E}" destId="{E8F51502-8D73-4DE1-BA62-BC093B7E0AB7}" srcOrd="1" destOrd="0" parTransId="{3DB8CEAB-447B-47C6-A4FB-83A6C4AF55C4}" sibTransId="{38A61310-2E9C-40BC-AD55-3D23717916AB}"/>
    <dgm:cxn modelId="{1830F51E-B8AD-4AC1-BD0F-BE244CAAA92E}" srcId="{D7889422-1F07-4A36-A19B-8DC2D5444241}" destId="{2508A94F-7D41-45BE-9D0D-049D4CE14F30}" srcOrd="0" destOrd="0" parTransId="{39FAE840-89C3-41CA-8667-6BB925002F00}" sibTransId="{079F65E2-6E23-4373-9EBC-341B2494B17E}"/>
    <dgm:cxn modelId="{5C8E685C-170F-421F-9646-F375B0EDD8C4}" srcId="{D7889422-1F07-4A36-A19B-8DC2D5444241}" destId="{461B5102-4CEC-4DDA-8491-8711C52F2DB7}" srcOrd="1" destOrd="0" parTransId="{AA0A9A9A-427C-4AAA-A26E-CB5CE4EBE739}" sibTransId="{76699583-B9DD-46EE-B9C9-C98853A5A895}"/>
    <dgm:cxn modelId="{229187EE-A14E-4803-A271-93BF80F75BDC}" type="presOf" srcId="{10094A38-4845-456D-AFBC-37373DBC07FE}" destId="{AFA8659A-CBC0-40DB-9DBE-926FE33AE533}" srcOrd="0" destOrd="2" presId="urn:microsoft.com/office/officeart/2005/8/layout/vList2"/>
    <dgm:cxn modelId="{7913644F-365E-4587-B7FF-E4E1A7C54D3D}" type="presOf" srcId="{821FF179-FA98-47E7-BE58-1514FBB2580E}" destId="{67FC5831-2B2D-4C93-B63D-83FE9448CFCF}" srcOrd="0" destOrd="0" presId="urn:microsoft.com/office/officeart/2005/8/layout/vList2"/>
    <dgm:cxn modelId="{E030BDEA-88B1-4DF5-A22E-C687E06D3935}" type="presOf" srcId="{04D0386A-ED19-4CF0-A488-168477FC82B6}" destId="{AFA8659A-CBC0-40DB-9DBE-926FE33AE533}" srcOrd="0" destOrd="4" presId="urn:microsoft.com/office/officeart/2005/8/layout/vList2"/>
    <dgm:cxn modelId="{F4F8EBF8-8EA7-4907-B561-83E784E8017A}" srcId="{821FF179-FA98-47E7-BE58-1514FBB2580E}" destId="{D7889422-1F07-4A36-A19B-8DC2D5444241}" srcOrd="0" destOrd="0" parTransId="{0E243EB5-EA34-4ECA-8A74-CCAA2F5CAE21}" sibTransId="{B7DDAEDE-6B01-4CD6-B283-DCB18DE8C94B}"/>
    <dgm:cxn modelId="{2441942D-DAD2-4FEC-9549-E7B23EB7B3B5}" type="presOf" srcId="{461B5102-4CEC-4DDA-8491-8711C52F2DB7}" destId="{AFA8659A-CBC0-40DB-9DBE-926FE33AE533}" srcOrd="0" destOrd="1" presId="urn:microsoft.com/office/officeart/2005/8/layout/vList2"/>
    <dgm:cxn modelId="{6DB23345-7C2C-4228-B3EC-75A988BAE98A}" type="presOf" srcId="{D7889422-1F07-4A36-A19B-8DC2D5444241}" destId="{E53FC003-90C9-48B5-AC4B-21D0277C2B89}" srcOrd="0" destOrd="0" presId="urn:microsoft.com/office/officeart/2005/8/layout/vList2"/>
    <dgm:cxn modelId="{CA1F73F0-D4DC-4939-928F-93D71C271E1A}" type="presOf" srcId="{7B4A8EB9-9910-4801-8E19-3441912F6021}" destId="{AFA8659A-CBC0-40DB-9DBE-926FE33AE533}" srcOrd="0" destOrd="3" presId="urn:microsoft.com/office/officeart/2005/8/layout/vList2"/>
    <dgm:cxn modelId="{1EB957D7-30AE-47EF-985A-DCBF404E7F95}" srcId="{D7889422-1F07-4A36-A19B-8DC2D5444241}" destId="{10094A38-4845-456D-AFBC-37373DBC07FE}" srcOrd="2" destOrd="0" parTransId="{AEB2DD8E-D797-4B81-B2F4-A7805203EB49}" sibTransId="{C30717DD-3746-4AC7-A5FF-738E34D5698A}"/>
    <dgm:cxn modelId="{691E0823-488E-46A4-809B-AAFCAD46A68A}" srcId="{D7889422-1F07-4A36-A19B-8DC2D5444241}" destId="{B4008798-E58A-4C8E-BE09-0F254CB68598}" srcOrd="5" destOrd="0" parTransId="{A6C3157C-8D6E-449E-857B-F7C9F9B182E7}" sibTransId="{CD843F8C-9067-4ACF-94A3-603BEB321622}"/>
    <dgm:cxn modelId="{FA4B18E6-3724-4526-977F-8728652EFD97}" srcId="{D7889422-1F07-4A36-A19B-8DC2D5444241}" destId="{7B4A8EB9-9910-4801-8E19-3441912F6021}" srcOrd="3" destOrd="0" parTransId="{3C0269BE-EFAF-40A7-B1C6-8A7DC449EF4C}" sibTransId="{FD464D7A-C515-48A8-A277-FAAF060E072E}"/>
    <dgm:cxn modelId="{E6794CF9-009F-4EAD-B94D-E56811FABBA8}" srcId="{D7889422-1F07-4A36-A19B-8DC2D5444241}" destId="{04D0386A-ED19-4CF0-A488-168477FC82B6}" srcOrd="4" destOrd="0" parTransId="{CBA3626D-6ADA-4329-9329-94E17E7E4FF6}" sibTransId="{5336AEFC-446A-4542-B02D-69418CA0BEB6}"/>
    <dgm:cxn modelId="{3072838B-C277-4DA9-88A7-B70E685C5094}" srcId="{E8F51502-8D73-4DE1-BA62-BC093B7E0AB7}" destId="{9D520189-4455-43E7-9AF1-F8F9F3B23AB8}" srcOrd="0" destOrd="0" parTransId="{7E5C6A07-5F1D-4BC1-9468-1CB726D9127D}" sibTransId="{4F051B6B-F01B-4598-BB0E-A3BC8F68AC20}"/>
    <dgm:cxn modelId="{7A74CC0A-25D7-4AE8-B303-0478D8055ADF}" type="presOf" srcId="{2508A94F-7D41-45BE-9D0D-049D4CE14F30}" destId="{AFA8659A-CBC0-40DB-9DBE-926FE33AE533}" srcOrd="0" destOrd="0" presId="urn:microsoft.com/office/officeart/2005/8/layout/vList2"/>
    <dgm:cxn modelId="{18BD9B2A-A8DF-4566-A769-1F2B5A503BF8}" type="presOf" srcId="{E8F51502-8D73-4DE1-BA62-BC093B7E0AB7}" destId="{8945B601-AB9F-4548-AC7C-BC7EC50AC512}" srcOrd="0" destOrd="0" presId="urn:microsoft.com/office/officeart/2005/8/layout/vList2"/>
    <dgm:cxn modelId="{3E6399B0-431B-4776-B43C-77D1D4372E36}" type="presParOf" srcId="{67FC5831-2B2D-4C93-B63D-83FE9448CFCF}" destId="{E53FC003-90C9-48B5-AC4B-21D0277C2B89}" srcOrd="0" destOrd="0" presId="urn:microsoft.com/office/officeart/2005/8/layout/vList2"/>
    <dgm:cxn modelId="{9F730366-2206-40EC-BC8C-A6F02D8F033A}" type="presParOf" srcId="{67FC5831-2B2D-4C93-B63D-83FE9448CFCF}" destId="{AFA8659A-CBC0-40DB-9DBE-926FE33AE533}" srcOrd="1" destOrd="0" presId="urn:microsoft.com/office/officeart/2005/8/layout/vList2"/>
    <dgm:cxn modelId="{A0C40976-9B97-411C-BEAD-09D5A965D617}" type="presParOf" srcId="{67FC5831-2B2D-4C93-B63D-83FE9448CFCF}" destId="{8945B601-AB9F-4548-AC7C-BC7EC50AC512}" srcOrd="2" destOrd="0" presId="urn:microsoft.com/office/officeart/2005/8/layout/vList2"/>
    <dgm:cxn modelId="{1756CBEE-0184-43A8-9ECC-0DED9C5300B7}" type="presParOf" srcId="{67FC5831-2B2D-4C93-B63D-83FE9448CFCF}" destId="{BA0CEF5C-40F4-40C4-A2A7-B81426C12B4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821FF179-FA98-47E7-BE58-1514FBB2580E}"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IN"/>
        </a:p>
      </dgm:t>
    </dgm:pt>
    <dgm:pt modelId="{D7889422-1F07-4A36-A19B-8DC2D5444241}">
      <dgm:prSet phldrT="[Text]" custT="1"/>
      <dgm:spPr/>
      <dgm:t>
        <a:bodyPr/>
        <a:lstStyle/>
        <a:p>
          <a:r>
            <a:rPr lang="en-IN" sz="3200" b="0" i="0" dirty="0">
              <a:latin typeface="Segoe UI Semilight" panose="020B0402040204020203" pitchFamily="34" charset="0"/>
              <a:cs typeface="Segoe UI Semilight" panose="020B0402040204020203" pitchFamily="34" charset="0"/>
            </a:rPr>
            <a:t>Incorrect Place of Supply</a:t>
          </a:r>
          <a:endParaRPr lang="en-IN" sz="320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D4A41247-3DD0-4C11-AAC5-8F20A45CEDAF}" type="pres">
      <dgm:prSet presAssocID="{821FF179-FA98-47E7-BE58-1514FBB2580E}" presName="Name0" presStyleCnt="0">
        <dgm:presLayoutVars>
          <dgm:chPref val="1"/>
          <dgm:dir/>
          <dgm:animOne val="branch"/>
          <dgm:animLvl val="lvl"/>
          <dgm:resizeHandles/>
        </dgm:presLayoutVars>
      </dgm:prSet>
      <dgm:spPr/>
      <dgm:t>
        <a:bodyPr/>
        <a:lstStyle/>
        <a:p>
          <a:endParaRPr lang="en-US"/>
        </a:p>
      </dgm:t>
    </dgm:pt>
    <dgm:pt modelId="{0E494E86-8B41-49D9-B102-60E69FE361CF}" type="pres">
      <dgm:prSet presAssocID="{D7889422-1F07-4A36-A19B-8DC2D5444241}" presName="vertOne" presStyleCnt="0"/>
      <dgm:spPr/>
    </dgm:pt>
    <dgm:pt modelId="{45C608AF-D232-4535-BD75-78699E604653}" type="pres">
      <dgm:prSet presAssocID="{D7889422-1F07-4A36-A19B-8DC2D5444241}" presName="txOne" presStyleLbl="node0" presStyleIdx="0" presStyleCnt="1" custScaleY="38139" custLinFactNeighborX="-641" custLinFactNeighborY="-30139">
        <dgm:presLayoutVars>
          <dgm:chPref val="3"/>
        </dgm:presLayoutVars>
      </dgm:prSet>
      <dgm:spPr/>
      <dgm:t>
        <a:bodyPr/>
        <a:lstStyle/>
        <a:p>
          <a:endParaRPr lang="en-US"/>
        </a:p>
      </dgm:t>
    </dgm:pt>
    <dgm:pt modelId="{1CD9267A-E900-4EAC-AF30-9E4C06E0991A}" type="pres">
      <dgm:prSet presAssocID="{D7889422-1F07-4A36-A19B-8DC2D5444241}" presName="horzOne" presStyleCnt="0"/>
      <dgm:spPr/>
    </dgm:pt>
  </dgm:ptLst>
  <dgm:cxnLst>
    <dgm:cxn modelId="{2A4B682D-1837-43C9-8B89-F0F7BCF136DE}" type="presOf" srcId="{D7889422-1F07-4A36-A19B-8DC2D5444241}" destId="{45C608AF-D232-4535-BD75-78699E604653}" srcOrd="0" destOrd="0" presId="urn:microsoft.com/office/officeart/2005/8/layout/hierarchy4"/>
    <dgm:cxn modelId="{935FF476-3082-4322-899D-85C56851DB20}" type="presOf" srcId="{821FF179-FA98-47E7-BE58-1514FBB2580E}" destId="{D4A41247-3DD0-4C11-AAC5-8F20A45CEDAF}" srcOrd="0" destOrd="0" presId="urn:microsoft.com/office/officeart/2005/8/layout/hierarchy4"/>
    <dgm:cxn modelId="{F4F8EBF8-8EA7-4907-B561-83E784E8017A}" srcId="{821FF179-FA98-47E7-BE58-1514FBB2580E}" destId="{D7889422-1F07-4A36-A19B-8DC2D5444241}" srcOrd="0" destOrd="0" parTransId="{0E243EB5-EA34-4ECA-8A74-CCAA2F5CAE21}" sibTransId="{B7DDAEDE-6B01-4CD6-B283-DCB18DE8C94B}"/>
    <dgm:cxn modelId="{4344C85D-2E9F-48CE-8782-901619AAF9D9}" type="presParOf" srcId="{D4A41247-3DD0-4C11-AAC5-8F20A45CEDAF}" destId="{0E494E86-8B41-49D9-B102-60E69FE361CF}" srcOrd="0" destOrd="0" presId="urn:microsoft.com/office/officeart/2005/8/layout/hierarchy4"/>
    <dgm:cxn modelId="{108B508D-33E7-442F-9AAF-6F41878B32D4}" type="presParOf" srcId="{0E494E86-8B41-49D9-B102-60E69FE361CF}" destId="{45C608AF-D232-4535-BD75-78699E604653}" srcOrd="0" destOrd="0" presId="urn:microsoft.com/office/officeart/2005/8/layout/hierarchy4"/>
    <dgm:cxn modelId="{795CCB8C-EF51-4C07-9FDF-BE00760E4786}" type="presParOf" srcId="{0E494E86-8B41-49D9-B102-60E69FE361CF}" destId="{1CD9267A-E900-4EAC-AF30-9E4C06E0991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821FF179-FA98-47E7-BE58-1514FBB2580E}" type="doc">
      <dgm:prSet loTypeId="urn:microsoft.com/office/officeart/2005/8/layout/vList4" loCatId="list" qsTypeId="urn:microsoft.com/office/officeart/2005/8/quickstyle/simple1" qsCatId="simple" csTypeId="urn:microsoft.com/office/officeart/2005/8/colors/accent0_2" csCatId="mainScheme" phldr="1"/>
      <dgm:spPr/>
      <dgm:t>
        <a:bodyPr/>
        <a:lstStyle/>
        <a:p>
          <a:endParaRPr lang="en-IN"/>
        </a:p>
      </dgm:t>
    </dgm:pt>
    <dgm:pt modelId="{D7889422-1F07-4A36-A19B-8DC2D5444241}">
      <dgm:prSet phldrT="[Text]" custT="1"/>
      <dgm:spPr/>
      <dgm:t>
        <a:bodyPr/>
        <a:lstStyle/>
        <a:p>
          <a:pPr algn="l"/>
          <a:r>
            <a:rPr lang="en-US" sz="2800" b="0" i="0" dirty="0">
              <a:latin typeface="Segoe UI Semilight" panose="020B0402040204020203" pitchFamily="34" charset="0"/>
              <a:cs typeface="Segoe UI Semilight" panose="020B0402040204020203" pitchFamily="34" charset="0"/>
            </a:rPr>
            <a:t>Incorrect GST Rate in Taxes and Duties Ledger </a:t>
          </a:r>
          <a:endParaRPr lang="en-IN" sz="28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2400" b="1" i="0" dirty="0">
              <a:latin typeface="Segoe UI Semilight" panose="020B0402040204020203" pitchFamily="34" charset="0"/>
              <a:cs typeface="Segoe UI Semilight" panose="020B0402040204020203" pitchFamily="34" charset="0"/>
            </a:rPr>
            <a:t>Possible Cause: </a:t>
          </a:r>
        </a:p>
        <a:p>
          <a:pPr>
            <a:buFontTx/>
            <a:buNone/>
          </a:pPr>
          <a:r>
            <a:rPr lang="en-US" sz="2000" b="0" i="0" dirty="0">
              <a:latin typeface="Segoe UI Semilight" panose="020B0402040204020203" pitchFamily="34" charset="0"/>
              <a:cs typeface="Segoe UI Semilight" panose="020B0402040204020203" pitchFamily="34" charset="0"/>
            </a:rPr>
            <a:t>GST rates are considered from the Stock Item and then the Sales or Purchase Ledger. When GST ledgers under Duties &amp; Taxes, have specified GST rates in the ledger, and . when we use those ledgers in a voucher along with the stock items in which the rates are specified, GST does not get calculated due to conflicting GST rates in the master. </a:t>
          </a:r>
          <a:endParaRPr lang="en-IN" sz="2000" dirty="0">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2400" b="1" dirty="0">
              <a:latin typeface="Segoe UI Semilight" panose="020B0402040204020203" pitchFamily="34" charset="0"/>
              <a:cs typeface="Segoe UI Semilight" panose="020B0402040204020203" pitchFamily="34" charset="0"/>
            </a:rPr>
            <a:t>Resolution: </a:t>
          </a:r>
        </a:p>
        <a:p>
          <a:pPr>
            <a:buFontTx/>
            <a:buNone/>
          </a:pPr>
          <a:r>
            <a:rPr lang="en-US" sz="2000" dirty="0">
              <a:latin typeface="Segoe UI Semilight" panose="020B0402040204020203" pitchFamily="34" charset="0"/>
              <a:cs typeface="Segoe UI Semilight" panose="020B0402040204020203" pitchFamily="34" charset="0"/>
            </a:rPr>
            <a:t>Use Common Ledger or GST Rates configured as per stock item masters</a:t>
          </a:r>
          <a:endParaRPr lang="en-IN" sz="2000" dirty="0">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44FED4C9-5BB4-436D-A2F5-68420095EF90}" type="pres">
      <dgm:prSet presAssocID="{821FF179-FA98-47E7-BE58-1514FBB2580E}" presName="linear" presStyleCnt="0">
        <dgm:presLayoutVars>
          <dgm:dir/>
          <dgm:resizeHandles val="exact"/>
        </dgm:presLayoutVars>
      </dgm:prSet>
      <dgm:spPr/>
      <dgm:t>
        <a:bodyPr/>
        <a:lstStyle/>
        <a:p>
          <a:endParaRPr lang="en-US"/>
        </a:p>
      </dgm:t>
    </dgm:pt>
    <dgm:pt modelId="{F5AFBD5C-7CB6-4048-92AD-238C81CC08B5}" type="pres">
      <dgm:prSet presAssocID="{D7889422-1F07-4A36-A19B-8DC2D5444241}" presName="comp" presStyleCnt="0"/>
      <dgm:spPr/>
    </dgm:pt>
    <dgm:pt modelId="{A97D046F-A3CE-440B-A393-F7A607234EFC}" type="pres">
      <dgm:prSet presAssocID="{D7889422-1F07-4A36-A19B-8DC2D5444241}" presName="box" presStyleLbl="node1" presStyleIdx="0" presStyleCnt="1"/>
      <dgm:spPr/>
      <dgm:t>
        <a:bodyPr/>
        <a:lstStyle/>
        <a:p>
          <a:endParaRPr lang="en-US"/>
        </a:p>
      </dgm:t>
    </dgm:pt>
    <dgm:pt modelId="{D0D4C5F9-BE5F-4162-A574-445434E984F5}" type="pres">
      <dgm:prSet presAssocID="{D7889422-1F07-4A36-A19B-8DC2D5444241}" presName="img" presStyleLbl="fgImgPlace1" presStyleIdx="0" presStyleCnt="1"/>
      <dgm:spPr/>
    </dgm:pt>
    <dgm:pt modelId="{6EE4E302-3E97-4DEA-992C-83F3B99C97CB}" type="pres">
      <dgm:prSet presAssocID="{D7889422-1F07-4A36-A19B-8DC2D5444241}" presName="text" presStyleLbl="node1" presStyleIdx="0" presStyleCnt="1">
        <dgm:presLayoutVars>
          <dgm:bulletEnabled val="1"/>
        </dgm:presLayoutVars>
      </dgm:prSet>
      <dgm:spPr/>
      <dgm:t>
        <a:bodyPr/>
        <a:lstStyle/>
        <a:p>
          <a:endParaRPr lang="en-US"/>
        </a:p>
      </dgm:t>
    </dgm:pt>
  </dgm:ptLst>
  <dgm:cxnLst>
    <dgm:cxn modelId="{F4F8EBF8-8EA7-4907-B561-83E784E8017A}" srcId="{821FF179-FA98-47E7-BE58-1514FBB2580E}" destId="{D7889422-1F07-4A36-A19B-8DC2D5444241}" srcOrd="0" destOrd="0" parTransId="{0E243EB5-EA34-4ECA-8A74-CCAA2F5CAE21}" sibTransId="{B7DDAEDE-6B01-4CD6-B283-DCB18DE8C94B}"/>
    <dgm:cxn modelId="{C20D1537-644B-4650-BB9F-5F76E5605CF6}" srcId="{D7889422-1F07-4A36-A19B-8DC2D5444241}" destId="{690A8B64-9157-4E8D-B10E-F94FFEB24317}" srcOrd="1" destOrd="0" parTransId="{B676C212-8A5E-4F77-8960-80447C0B1246}" sibTransId="{CE3814E6-04A5-451C-B090-61A4DA6EE64A}"/>
    <dgm:cxn modelId="{1651E1D2-00DF-437F-924C-8350B0520104}" type="presOf" srcId="{690A8B64-9157-4E8D-B10E-F94FFEB24317}" destId="{A97D046F-A3CE-440B-A393-F7A607234EFC}" srcOrd="0" destOrd="2" presId="urn:microsoft.com/office/officeart/2005/8/layout/vList4"/>
    <dgm:cxn modelId="{470929E7-35FD-4781-A209-EF312F996CAC}" type="presOf" srcId="{2508A94F-7D41-45BE-9D0D-049D4CE14F30}" destId="{A97D046F-A3CE-440B-A393-F7A607234EFC}" srcOrd="0" destOrd="1" presId="urn:microsoft.com/office/officeart/2005/8/layout/vList4"/>
    <dgm:cxn modelId="{1830F51E-B8AD-4AC1-BD0F-BE244CAAA92E}" srcId="{D7889422-1F07-4A36-A19B-8DC2D5444241}" destId="{2508A94F-7D41-45BE-9D0D-049D4CE14F30}" srcOrd="0" destOrd="0" parTransId="{39FAE840-89C3-41CA-8667-6BB925002F00}" sibTransId="{079F65E2-6E23-4373-9EBC-341B2494B17E}"/>
    <dgm:cxn modelId="{7F72B48E-1D1C-4695-81A5-83FD01D492A6}" type="presOf" srcId="{690A8B64-9157-4E8D-B10E-F94FFEB24317}" destId="{6EE4E302-3E97-4DEA-992C-83F3B99C97CB}" srcOrd="1" destOrd="2" presId="urn:microsoft.com/office/officeart/2005/8/layout/vList4"/>
    <dgm:cxn modelId="{A2BE919A-AAD3-457D-B93C-74081B175749}" type="presOf" srcId="{2508A94F-7D41-45BE-9D0D-049D4CE14F30}" destId="{6EE4E302-3E97-4DEA-992C-83F3B99C97CB}" srcOrd="1" destOrd="1" presId="urn:microsoft.com/office/officeart/2005/8/layout/vList4"/>
    <dgm:cxn modelId="{0546618A-0306-44A4-8E32-A5BCD6903141}" type="presOf" srcId="{D7889422-1F07-4A36-A19B-8DC2D5444241}" destId="{6EE4E302-3E97-4DEA-992C-83F3B99C97CB}" srcOrd="1" destOrd="0" presId="urn:microsoft.com/office/officeart/2005/8/layout/vList4"/>
    <dgm:cxn modelId="{B251F322-48A3-4C5F-8397-4C630D53C612}" type="presOf" srcId="{D7889422-1F07-4A36-A19B-8DC2D5444241}" destId="{A97D046F-A3CE-440B-A393-F7A607234EFC}" srcOrd="0" destOrd="0" presId="urn:microsoft.com/office/officeart/2005/8/layout/vList4"/>
    <dgm:cxn modelId="{36DDA37D-BCEF-4E14-B8D1-C3EF19693223}" type="presOf" srcId="{821FF179-FA98-47E7-BE58-1514FBB2580E}" destId="{44FED4C9-5BB4-436D-A2F5-68420095EF90}" srcOrd="0" destOrd="0" presId="urn:microsoft.com/office/officeart/2005/8/layout/vList4"/>
    <dgm:cxn modelId="{F19CEF7C-169F-4082-A192-0CC593C820D8}" type="presParOf" srcId="{44FED4C9-5BB4-436D-A2F5-68420095EF90}" destId="{F5AFBD5C-7CB6-4048-92AD-238C81CC08B5}" srcOrd="0" destOrd="0" presId="urn:microsoft.com/office/officeart/2005/8/layout/vList4"/>
    <dgm:cxn modelId="{80588437-F66A-4014-988A-DBC2B5DCDD13}" type="presParOf" srcId="{F5AFBD5C-7CB6-4048-92AD-238C81CC08B5}" destId="{A97D046F-A3CE-440B-A393-F7A607234EFC}" srcOrd="0" destOrd="0" presId="urn:microsoft.com/office/officeart/2005/8/layout/vList4"/>
    <dgm:cxn modelId="{AB3D13D7-2C0C-46A4-BA77-15C0EC827684}" type="presParOf" srcId="{F5AFBD5C-7CB6-4048-92AD-238C81CC08B5}" destId="{D0D4C5F9-BE5F-4162-A574-445434E984F5}" srcOrd="1" destOrd="0" presId="urn:microsoft.com/office/officeart/2005/8/layout/vList4"/>
    <dgm:cxn modelId="{8185D173-83FE-4483-8D68-0E8877CDC0B6}" type="presParOf" srcId="{F5AFBD5C-7CB6-4048-92AD-238C81CC08B5}" destId="{6EE4E302-3E97-4DEA-992C-83F3B99C97C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21FF179-FA98-47E7-BE58-1514FBB2580E}" type="doc">
      <dgm:prSet loTypeId="urn:microsoft.com/office/officeart/2005/8/layout/hierarchy4" loCatId="list" qsTypeId="urn:microsoft.com/office/officeart/2005/8/quickstyle/3d3" qsCatId="3D" csTypeId="urn:microsoft.com/office/officeart/2005/8/colors/colorful2" csCatId="colorful" phldr="1"/>
      <dgm:spPr/>
      <dgm:t>
        <a:bodyPr/>
        <a:lstStyle/>
        <a:p>
          <a:endParaRPr lang="en-IN"/>
        </a:p>
      </dgm:t>
    </dgm:pt>
    <dgm:pt modelId="{D7889422-1F07-4A36-A19B-8DC2D5444241}">
      <dgm:prSet phldrT="[Text]" custT="1"/>
      <dgm:spPr/>
      <dgm:t>
        <a:bodyPr/>
        <a:lstStyle/>
        <a:p>
          <a:r>
            <a:rPr lang="en-US" sz="2800" b="0" i="0" dirty="0">
              <a:latin typeface="Segoe UI Semilight" panose="020B0402040204020203" pitchFamily="34" charset="0"/>
              <a:cs typeface="Segoe UI Semilight" panose="020B0402040204020203" pitchFamily="34" charset="0"/>
            </a:rPr>
            <a:t>Assessee of Other Territory Enabled</a:t>
          </a:r>
          <a:endParaRPr lang="en-IN" sz="28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1800" b="0" i="0" dirty="0">
              <a:latin typeface="Segoe UI Semilight" panose="020B0402040204020203" pitchFamily="34" charset="0"/>
              <a:cs typeface="Segoe UI Semilight" panose="020B0402040204020203" pitchFamily="34" charset="0"/>
            </a:rPr>
            <a:t>Possible Cause: If an assessee of another territory is enabled, then IGST is applicable. However, when the user selects SGST and CGST ledgers considering the local party, then GST does not get calculated.</a:t>
          </a:r>
          <a:endParaRPr lang="en-IN" sz="1800" dirty="0">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1800" dirty="0">
              <a:latin typeface="Segoe UI Semilight" panose="020B0402040204020203" pitchFamily="34" charset="0"/>
              <a:cs typeface="Segoe UI Semilight" panose="020B0402040204020203" pitchFamily="34" charset="0"/>
            </a:rPr>
            <a:t>Resolution: If GST is not calculated for any vouchers even though the hierarchy is proper, then check in F11 GST details &gt; whether Assessee of Other Territory is enabled, if so disable the same!</a:t>
          </a:r>
          <a:endParaRPr lang="en-IN" sz="1800" dirty="0">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B79B73A8-62CB-404B-83D4-7B59F46D62DC}">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If it is happening for a specific party, check GST Tax Analysis &gt; Refer to Party details screen Place of supply will be shown “Other Territory”. </a:t>
          </a:r>
          <a:endParaRPr lang="en-IN" dirty="0">
            <a:latin typeface="Segoe UI Semilight" panose="020B0402040204020203" pitchFamily="34" charset="0"/>
            <a:cs typeface="Segoe UI Semilight" panose="020B0402040204020203" pitchFamily="34" charset="0"/>
          </a:endParaRPr>
        </a:p>
      </dgm:t>
    </dgm:pt>
    <dgm:pt modelId="{A6C57AB3-B7DA-48F1-A291-E464266D6349}" type="parTrans" cxnId="{6B03555A-F5C2-4B44-9E4F-35A246F8CFC7}">
      <dgm:prSet/>
      <dgm:spPr/>
      <dgm:t>
        <a:bodyPr/>
        <a:lstStyle/>
        <a:p>
          <a:endParaRPr lang="en-IN"/>
        </a:p>
      </dgm:t>
    </dgm:pt>
    <dgm:pt modelId="{766BAD77-558A-4898-984F-F888F3CD5582}" type="sibTrans" cxnId="{6B03555A-F5C2-4B44-9E4F-35A246F8CFC7}">
      <dgm:prSet/>
      <dgm:spPr/>
      <dgm:t>
        <a:bodyPr/>
        <a:lstStyle/>
        <a:p>
          <a:endParaRPr lang="en-IN"/>
        </a:p>
      </dgm:t>
    </dgm:pt>
    <dgm:pt modelId="{CA03B4DE-C09E-4D68-A076-F50A40295E46}">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The party is Local and needs to charge CGST+SGST, then disable “Assessee of other territory in Party Master</a:t>
          </a:r>
          <a:endParaRPr lang="en-IN" dirty="0">
            <a:latin typeface="Segoe UI Semilight" panose="020B0402040204020203" pitchFamily="34" charset="0"/>
            <a:cs typeface="Segoe UI Semilight" panose="020B0402040204020203" pitchFamily="34" charset="0"/>
          </a:endParaRPr>
        </a:p>
      </dgm:t>
    </dgm:pt>
    <dgm:pt modelId="{775D21C3-5024-4048-AB57-B58DB46C2C84}" type="parTrans" cxnId="{97269BD4-4B27-44B3-B128-F493B50C4C7C}">
      <dgm:prSet/>
      <dgm:spPr/>
      <dgm:t>
        <a:bodyPr/>
        <a:lstStyle/>
        <a:p>
          <a:endParaRPr lang="en-IN"/>
        </a:p>
      </dgm:t>
    </dgm:pt>
    <dgm:pt modelId="{B2046C08-73E9-4129-9213-F399DA7399E0}" type="sibTrans" cxnId="{97269BD4-4B27-44B3-B128-F493B50C4C7C}">
      <dgm:prSet/>
      <dgm:spPr/>
      <dgm:t>
        <a:bodyPr/>
        <a:lstStyle/>
        <a:p>
          <a:endParaRPr lang="en-IN"/>
        </a:p>
      </dgm:t>
    </dgm:pt>
    <dgm:pt modelId="{B73155C7-0B82-4507-B7D7-9B3EE51DF300}">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If the Party is from Assessee of Other territory, then charge IGST</a:t>
          </a:r>
          <a:endParaRPr lang="en-IN" dirty="0">
            <a:latin typeface="Segoe UI Semilight" panose="020B0402040204020203" pitchFamily="34" charset="0"/>
            <a:cs typeface="Segoe UI Semilight" panose="020B0402040204020203" pitchFamily="34" charset="0"/>
          </a:endParaRPr>
        </a:p>
      </dgm:t>
    </dgm:pt>
    <dgm:pt modelId="{54116530-4648-4EF7-8C53-3905556DAB69}" type="parTrans" cxnId="{43DB8437-3AE7-4CAB-83DF-7D5BC1B9CEB5}">
      <dgm:prSet/>
      <dgm:spPr/>
      <dgm:t>
        <a:bodyPr/>
        <a:lstStyle/>
        <a:p>
          <a:endParaRPr lang="en-IN"/>
        </a:p>
      </dgm:t>
    </dgm:pt>
    <dgm:pt modelId="{7CC2F93A-E8E1-4EFF-A5EB-1D334C5BE0D7}" type="sibTrans" cxnId="{43DB8437-3AE7-4CAB-83DF-7D5BC1B9CEB5}">
      <dgm:prSet/>
      <dgm:spPr/>
      <dgm:t>
        <a:bodyPr/>
        <a:lstStyle/>
        <a:p>
          <a:endParaRPr lang="en-IN"/>
        </a:p>
      </dgm:t>
    </dgm:pt>
    <dgm:pt modelId="{5A9D94A1-E3A9-4955-8699-1C4B395C5B1A}" type="pres">
      <dgm:prSet presAssocID="{821FF179-FA98-47E7-BE58-1514FBB2580E}" presName="Name0" presStyleCnt="0">
        <dgm:presLayoutVars>
          <dgm:chPref val="1"/>
          <dgm:dir/>
          <dgm:animOne val="branch"/>
          <dgm:animLvl val="lvl"/>
          <dgm:resizeHandles/>
        </dgm:presLayoutVars>
      </dgm:prSet>
      <dgm:spPr/>
      <dgm:t>
        <a:bodyPr/>
        <a:lstStyle/>
        <a:p>
          <a:endParaRPr lang="en-US"/>
        </a:p>
      </dgm:t>
    </dgm:pt>
    <dgm:pt modelId="{CAE70350-95B1-4A00-8001-C3F1119CDA7B}" type="pres">
      <dgm:prSet presAssocID="{D7889422-1F07-4A36-A19B-8DC2D5444241}" presName="vertOne" presStyleCnt="0"/>
      <dgm:spPr/>
    </dgm:pt>
    <dgm:pt modelId="{C17795AA-D8BE-4401-A889-4E966C614858}" type="pres">
      <dgm:prSet presAssocID="{D7889422-1F07-4A36-A19B-8DC2D5444241}" presName="txOne" presStyleLbl="node0" presStyleIdx="0" presStyleCnt="1">
        <dgm:presLayoutVars>
          <dgm:chPref val="3"/>
        </dgm:presLayoutVars>
      </dgm:prSet>
      <dgm:spPr/>
      <dgm:t>
        <a:bodyPr/>
        <a:lstStyle/>
        <a:p>
          <a:endParaRPr lang="en-US"/>
        </a:p>
      </dgm:t>
    </dgm:pt>
    <dgm:pt modelId="{1B902FF7-009D-4D81-9058-02C834473C04}" type="pres">
      <dgm:prSet presAssocID="{D7889422-1F07-4A36-A19B-8DC2D5444241}" presName="parTransOne" presStyleCnt="0"/>
      <dgm:spPr/>
    </dgm:pt>
    <dgm:pt modelId="{38479D99-34F1-4F62-A5DB-5194D73055B1}" type="pres">
      <dgm:prSet presAssocID="{D7889422-1F07-4A36-A19B-8DC2D5444241}" presName="horzOne" presStyleCnt="0"/>
      <dgm:spPr/>
    </dgm:pt>
    <dgm:pt modelId="{E2E814DD-64DC-4D3F-BB38-FFF9FA18F7E0}" type="pres">
      <dgm:prSet presAssocID="{2508A94F-7D41-45BE-9D0D-049D4CE14F30}" presName="vertTwo" presStyleCnt="0"/>
      <dgm:spPr/>
    </dgm:pt>
    <dgm:pt modelId="{A9017AFA-908E-45D6-87FE-E689DB5CC5B4}" type="pres">
      <dgm:prSet presAssocID="{2508A94F-7D41-45BE-9D0D-049D4CE14F30}" presName="txTwo" presStyleLbl="node2" presStyleIdx="0" presStyleCnt="3" custScaleY="325076">
        <dgm:presLayoutVars>
          <dgm:chPref val="3"/>
        </dgm:presLayoutVars>
      </dgm:prSet>
      <dgm:spPr/>
      <dgm:t>
        <a:bodyPr/>
        <a:lstStyle/>
        <a:p>
          <a:endParaRPr lang="en-US"/>
        </a:p>
      </dgm:t>
    </dgm:pt>
    <dgm:pt modelId="{F3D58727-2138-415A-82E0-2270BDFAA27B}" type="pres">
      <dgm:prSet presAssocID="{2508A94F-7D41-45BE-9D0D-049D4CE14F30}" presName="horzTwo" presStyleCnt="0"/>
      <dgm:spPr/>
    </dgm:pt>
    <dgm:pt modelId="{84248171-375C-4C88-85E0-E74146D08BAB}" type="pres">
      <dgm:prSet presAssocID="{079F65E2-6E23-4373-9EBC-341B2494B17E}" presName="sibSpaceTwo" presStyleCnt="0"/>
      <dgm:spPr/>
    </dgm:pt>
    <dgm:pt modelId="{31CB64D9-3251-4699-ACF0-4CABF3628199}" type="pres">
      <dgm:prSet presAssocID="{690A8B64-9157-4E8D-B10E-F94FFEB24317}" presName="vertTwo" presStyleCnt="0"/>
      <dgm:spPr/>
    </dgm:pt>
    <dgm:pt modelId="{D134565E-B7FE-4F5A-BD04-467E1E44210A}" type="pres">
      <dgm:prSet presAssocID="{690A8B64-9157-4E8D-B10E-F94FFEB24317}" presName="txTwo" presStyleLbl="node2" presStyleIdx="1" presStyleCnt="3" custScaleY="308086">
        <dgm:presLayoutVars>
          <dgm:chPref val="3"/>
        </dgm:presLayoutVars>
      </dgm:prSet>
      <dgm:spPr/>
      <dgm:t>
        <a:bodyPr/>
        <a:lstStyle/>
        <a:p>
          <a:endParaRPr lang="en-US"/>
        </a:p>
      </dgm:t>
    </dgm:pt>
    <dgm:pt modelId="{8BEFDC98-F491-4E1F-9FCF-860BDA0C212F}" type="pres">
      <dgm:prSet presAssocID="{690A8B64-9157-4E8D-B10E-F94FFEB24317}" presName="horzTwo" presStyleCnt="0"/>
      <dgm:spPr/>
    </dgm:pt>
    <dgm:pt modelId="{66172184-8B7C-4A79-A985-60A346082516}" type="pres">
      <dgm:prSet presAssocID="{CE3814E6-04A5-451C-B090-61A4DA6EE64A}" presName="sibSpaceTwo" presStyleCnt="0"/>
      <dgm:spPr/>
    </dgm:pt>
    <dgm:pt modelId="{10D0E98E-CA1F-4E1B-A8A0-4D0125A6BB02}" type="pres">
      <dgm:prSet presAssocID="{B79B73A8-62CB-404B-83D4-7B59F46D62DC}" presName="vertTwo" presStyleCnt="0"/>
      <dgm:spPr/>
    </dgm:pt>
    <dgm:pt modelId="{C9A50C21-EA78-4EB6-B84B-B8388442F4FB}" type="pres">
      <dgm:prSet presAssocID="{B79B73A8-62CB-404B-83D4-7B59F46D62DC}" presName="txTwo" presStyleLbl="node2" presStyleIdx="2" presStyleCnt="3" custLinFactY="33534" custLinFactNeighborX="300" custLinFactNeighborY="100000">
        <dgm:presLayoutVars>
          <dgm:chPref val="3"/>
        </dgm:presLayoutVars>
      </dgm:prSet>
      <dgm:spPr/>
      <dgm:t>
        <a:bodyPr/>
        <a:lstStyle/>
        <a:p>
          <a:endParaRPr lang="en-US"/>
        </a:p>
      </dgm:t>
    </dgm:pt>
    <dgm:pt modelId="{B31F7414-1D1B-4ABC-BB99-B4EEA4CA8A7C}" type="pres">
      <dgm:prSet presAssocID="{B79B73A8-62CB-404B-83D4-7B59F46D62DC}" presName="parTransTwo" presStyleCnt="0"/>
      <dgm:spPr/>
    </dgm:pt>
    <dgm:pt modelId="{0B26D031-0083-45E0-BBFB-E36329A2DDAF}" type="pres">
      <dgm:prSet presAssocID="{B79B73A8-62CB-404B-83D4-7B59F46D62DC}" presName="horzTwo" presStyleCnt="0"/>
      <dgm:spPr/>
    </dgm:pt>
    <dgm:pt modelId="{081330F0-0861-4414-95D1-50E9E1365325}" type="pres">
      <dgm:prSet presAssocID="{CA03B4DE-C09E-4D68-A076-F50A40295E46}" presName="vertThree" presStyleCnt="0"/>
      <dgm:spPr/>
    </dgm:pt>
    <dgm:pt modelId="{AC970B0F-0EEC-4344-A770-28B6699C291C}" type="pres">
      <dgm:prSet presAssocID="{CA03B4DE-C09E-4D68-A076-F50A40295E46}" presName="txThree" presStyleLbl="node3" presStyleIdx="0" presStyleCnt="2" custLinFactNeighborX="1805" custLinFactNeighborY="51496">
        <dgm:presLayoutVars>
          <dgm:chPref val="3"/>
        </dgm:presLayoutVars>
      </dgm:prSet>
      <dgm:spPr/>
      <dgm:t>
        <a:bodyPr/>
        <a:lstStyle/>
        <a:p>
          <a:endParaRPr lang="en-US"/>
        </a:p>
      </dgm:t>
    </dgm:pt>
    <dgm:pt modelId="{37998FE4-3BFF-41BB-B575-98C9D3F34BDD}" type="pres">
      <dgm:prSet presAssocID="{CA03B4DE-C09E-4D68-A076-F50A40295E46}" presName="horzThree" presStyleCnt="0"/>
      <dgm:spPr/>
    </dgm:pt>
    <dgm:pt modelId="{3B673972-4093-4180-9D4E-AC5D2B068F66}" type="pres">
      <dgm:prSet presAssocID="{B2046C08-73E9-4129-9213-F399DA7399E0}" presName="sibSpaceThree" presStyleCnt="0"/>
      <dgm:spPr/>
    </dgm:pt>
    <dgm:pt modelId="{CD8733D6-DB49-4158-AEF0-E5F8C04BD614}" type="pres">
      <dgm:prSet presAssocID="{B73155C7-0B82-4507-B7D7-9B3EE51DF300}" presName="vertThree" presStyleCnt="0"/>
      <dgm:spPr/>
    </dgm:pt>
    <dgm:pt modelId="{15627A5F-BD57-47C1-B4C7-848B5E13CA3C}" type="pres">
      <dgm:prSet presAssocID="{B73155C7-0B82-4507-B7D7-9B3EE51DF300}" presName="txThree" presStyleLbl="node3" presStyleIdx="1" presStyleCnt="2" custLinFactNeighborX="612" custLinFactNeighborY="50907">
        <dgm:presLayoutVars>
          <dgm:chPref val="3"/>
        </dgm:presLayoutVars>
      </dgm:prSet>
      <dgm:spPr/>
      <dgm:t>
        <a:bodyPr/>
        <a:lstStyle/>
        <a:p>
          <a:endParaRPr lang="en-US"/>
        </a:p>
      </dgm:t>
    </dgm:pt>
    <dgm:pt modelId="{D957FD1A-D95D-4554-A14C-FDE0843D4DCE}" type="pres">
      <dgm:prSet presAssocID="{B73155C7-0B82-4507-B7D7-9B3EE51DF300}" presName="horzThree" presStyleCnt="0"/>
      <dgm:spPr/>
    </dgm:pt>
  </dgm:ptLst>
  <dgm:cxnLst>
    <dgm:cxn modelId="{6B03555A-F5C2-4B44-9E4F-35A246F8CFC7}" srcId="{D7889422-1F07-4A36-A19B-8DC2D5444241}" destId="{B79B73A8-62CB-404B-83D4-7B59F46D62DC}" srcOrd="2" destOrd="0" parTransId="{A6C57AB3-B7DA-48F1-A291-E464266D6349}" sibTransId="{766BAD77-558A-4898-984F-F888F3CD5582}"/>
    <dgm:cxn modelId="{89BE3E92-54E1-4257-BB91-E214F391924F}" type="presOf" srcId="{D7889422-1F07-4A36-A19B-8DC2D5444241}" destId="{C17795AA-D8BE-4401-A889-4E966C614858}" srcOrd="0" destOrd="0" presId="urn:microsoft.com/office/officeart/2005/8/layout/hierarchy4"/>
    <dgm:cxn modelId="{1830F51E-B8AD-4AC1-BD0F-BE244CAAA92E}" srcId="{D7889422-1F07-4A36-A19B-8DC2D5444241}" destId="{2508A94F-7D41-45BE-9D0D-049D4CE14F30}" srcOrd="0" destOrd="0" parTransId="{39FAE840-89C3-41CA-8667-6BB925002F00}" sibTransId="{079F65E2-6E23-4373-9EBC-341B2494B17E}"/>
    <dgm:cxn modelId="{553D4BD4-2914-415F-B0AC-963ACCD93ECD}" type="presOf" srcId="{B79B73A8-62CB-404B-83D4-7B59F46D62DC}" destId="{C9A50C21-EA78-4EB6-B84B-B8388442F4FB}" srcOrd="0" destOrd="0" presId="urn:microsoft.com/office/officeart/2005/8/layout/hierarchy4"/>
    <dgm:cxn modelId="{9A9F1C7C-C530-41B4-9B84-1D6A5A2BFA2D}" type="presOf" srcId="{690A8B64-9157-4E8D-B10E-F94FFEB24317}" destId="{D134565E-B7FE-4F5A-BD04-467E1E44210A}" srcOrd="0" destOrd="0" presId="urn:microsoft.com/office/officeart/2005/8/layout/hierarchy4"/>
    <dgm:cxn modelId="{2C153B53-1DF8-47D2-82AA-9B66D14FA469}" type="presOf" srcId="{B73155C7-0B82-4507-B7D7-9B3EE51DF300}" destId="{15627A5F-BD57-47C1-B4C7-848B5E13CA3C}" srcOrd="0" destOrd="0" presId="urn:microsoft.com/office/officeart/2005/8/layout/hierarchy4"/>
    <dgm:cxn modelId="{F4F8EBF8-8EA7-4907-B561-83E784E8017A}" srcId="{821FF179-FA98-47E7-BE58-1514FBB2580E}" destId="{D7889422-1F07-4A36-A19B-8DC2D5444241}" srcOrd="0" destOrd="0" parTransId="{0E243EB5-EA34-4ECA-8A74-CCAA2F5CAE21}" sibTransId="{B7DDAEDE-6B01-4CD6-B283-DCB18DE8C94B}"/>
    <dgm:cxn modelId="{A88BCFE0-D24A-476B-B84A-8458F86345F6}" type="presOf" srcId="{CA03B4DE-C09E-4D68-A076-F50A40295E46}" destId="{AC970B0F-0EEC-4344-A770-28B6699C291C}" srcOrd="0" destOrd="0" presId="urn:microsoft.com/office/officeart/2005/8/layout/hierarchy4"/>
    <dgm:cxn modelId="{776C0FD7-1419-4822-BE88-421AC8124D82}" type="presOf" srcId="{2508A94F-7D41-45BE-9D0D-049D4CE14F30}" destId="{A9017AFA-908E-45D6-87FE-E689DB5CC5B4}" srcOrd="0" destOrd="0" presId="urn:microsoft.com/office/officeart/2005/8/layout/hierarchy4"/>
    <dgm:cxn modelId="{43DB8437-3AE7-4CAB-83DF-7D5BC1B9CEB5}" srcId="{B79B73A8-62CB-404B-83D4-7B59F46D62DC}" destId="{B73155C7-0B82-4507-B7D7-9B3EE51DF300}" srcOrd="1" destOrd="0" parTransId="{54116530-4648-4EF7-8C53-3905556DAB69}" sibTransId="{7CC2F93A-E8E1-4EFF-A5EB-1D334C5BE0D7}"/>
    <dgm:cxn modelId="{97269BD4-4B27-44B3-B128-F493B50C4C7C}" srcId="{B79B73A8-62CB-404B-83D4-7B59F46D62DC}" destId="{CA03B4DE-C09E-4D68-A076-F50A40295E46}" srcOrd="0" destOrd="0" parTransId="{775D21C3-5024-4048-AB57-B58DB46C2C84}" sibTransId="{B2046C08-73E9-4129-9213-F399DA7399E0}"/>
    <dgm:cxn modelId="{C20D1537-644B-4650-BB9F-5F76E5605CF6}" srcId="{D7889422-1F07-4A36-A19B-8DC2D5444241}" destId="{690A8B64-9157-4E8D-B10E-F94FFEB24317}" srcOrd="1" destOrd="0" parTransId="{B676C212-8A5E-4F77-8960-80447C0B1246}" sibTransId="{CE3814E6-04A5-451C-B090-61A4DA6EE64A}"/>
    <dgm:cxn modelId="{2124932A-E81B-41C8-A964-1C98C031A7E4}" type="presOf" srcId="{821FF179-FA98-47E7-BE58-1514FBB2580E}" destId="{5A9D94A1-E3A9-4955-8699-1C4B395C5B1A}" srcOrd="0" destOrd="0" presId="urn:microsoft.com/office/officeart/2005/8/layout/hierarchy4"/>
    <dgm:cxn modelId="{173C93FB-0013-4686-B3D7-12E25CAE6D6E}" type="presParOf" srcId="{5A9D94A1-E3A9-4955-8699-1C4B395C5B1A}" destId="{CAE70350-95B1-4A00-8001-C3F1119CDA7B}" srcOrd="0" destOrd="0" presId="urn:microsoft.com/office/officeart/2005/8/layout/hierarchy4"/>
    <dgm:cxn modelId="{D3CFFBC8-D8A0-42D3-A255-A72B428ADEEE}" type="presParOf" srcId="{CAE70350-95B1-4A00-8001-C3F1119CDA7B}" destId="{C17795AA-D8BE-4401-A889-4E966C614858}" srcOrd="0" destOrd="0" presId="urn:microsoft.com/office/officeart/2005/8/layout/hierarchy4"/>
    <dgm:cxn modelId="{386B8F92-7F12-4E3A-8591-652B921B520C}" type="presParOf" srcId="{CAE70350-95B1-4A00-8001-C3F1119CDA7B}" destId="{1B902FF7-009D-4D81-9058-02C834473C04}" srcOrd="1" destOrd="0" presId="urn:microsoft.com/office/officeart/2005/8/layout/hierarchy4"/>
    <dgm:cxn modelId="{4FE0BD80-E028-4E4F-8FDD-7AE682142E52}" type="presParOf" srcId="{CAE70350-95B1-4A00-8001-C3F1119CDA7B}" destId="{38479D99-34F1-4F62-A5DB-5194D73055B1}" srcOrd="2" destOrd="0" presId="urn:microsoft.com/office/officeart/2005/8/layout/hierarchy4"/>
    <dgm:cxn modelId="{B7696D41-12FA-405A-A378-00E56B926908}" type="presParOf" srcId="{38479D99-34F1-4F62-A5DB-5194D73055B1}" destId="{E2E814DD-64DC-4D3F-BB38-FFF9FA18F7E0}" srcOrd="0" destOrd="0" presId="urn:microsoft.com/office/officeart/2005/8/layout/hierarchy4"/>
    <dgm:cxn modelId="{DE4EC34F-8684-4131-8B39-009EE4E279D2}" type="presParOf" srcId="{E2E814DD-64DC-4D3F-BB38-FFF9FA18F7E0}" destId="{A9017AFA-908E-45D6-87FE-E689DB5CC5B4}" srcOrd="0" destOrd="0" presId="urn:microsoft.com/office/officeart/2005/8/layout/hierarchy4"/>
    <dgm:cxn modelId="{B29B831C-C974-4B87-8F2E-B5F8FD2CF506}" type="presParOf" srcId="{E2E814DD-64DC-4D3F-BB38-FFF9FA18F7E0}" destId="{F3D58727-2138-415A-82E0-2270BDFAA27B}" srcOrd="1" destOrd="0" presId="urn:microsoft.com/office/officeart/2005/8/layout/hierarchy4"/>
    <dgm:cxn modelId="{6C38AC5C-526A-4275-987A-30CDCE8A16DE}" type="presParOf" srcId="{38479D99-34F1-4F62-A5DB-5194D73055B1}" destId="{84248171-375C-4C88-85E0-E74146D08BAB}" srcOrd="1" destOrd="0" presId="urn:microsoft.com/office/officeart/2005/8/layout/hierarchy4"/>
    <dgm:cxn modelId="{FC355A32-3B92-48CF-BD11-563D42EFEBFA}" type="presParOf" srcId="{38479D99-34F1-4F62-A5DB-5194D73055B1}" destId="{31CB64D9-3251-4699-ACF0-4CABF3628199}" srcOrd="2" destOrd="0" presId="urn:microsoft.com/office/officeart/2005/8/layout/hierarchy4"/>
    <dgm:cxn modelId="{104F3950-0D96-4198-B5F7-897FAC7F3C21}" type="presParOf" srcId="{31CB64D9-3251-4699-ACF0-4CABF3628199}" destId="{D134565E-B7FE-4F5A-BD04-467E1E44210A}" srcOrd="0" destOrd="0" presId="urn:microsoft.com/office/officeart/2005/8/layout/hierarchy4"/>
    <dgm:cxn modelId="{CD8EC9FF-CF28-483E-BC32-7CF400A3EC5B}" type="presParOf" srcId="{31CB64D9-3251-4699-ACF0-4CABF3628199}" destId="{8BEFDC98-F491-4E1F-9FCF-860BDA0C212F}" srcOrd="1" destOrd="0" presId="urn:microsoft.com/office/officeart/2005/8/layout/hierarchy4"/>
    <dgm:cxn modelId="{C985A0CC-7252-4F8D-8DBD-1F5409808914}" type="presParOf" srcId="{38479D99-34F1-4F62-A5DB-5194D73055B1}" destId="{66172184-8B7C-4A79-A985-60A346082516}" srcOrd="3" destOrd="0" presId="urn:microsoft.com/office/officeart/2005/8/layout/hierarchy4"/>
    <dgm:cxn modelId="{E7515244-CE60-469F-9B59-4CA42FC3C89C}" type="presParOf" srcId="{38479D99-34F1-4F62-A5DB-5194D73055B1}" destId="{10D0E98E-CA1F-4E1B-A8A0-4D0125A6BB02}" srcOrd="4" destOrd="0" presId="urn:microsoft.com/office/officeart/2005/8/layout/hierarchy4"/>
    <dgm:cxn modelId="{A931293C-0808-46B3-9223-3538A474EC0A}" type="presParOf" srcId="{10D0E98E-CA1F-4E1B-A8A0-4D0125A6BB02}" destId="{C9A50C21-EA78-4EB6-B84B-B8388442F4FB}" srcOrd="0" destOrd="0" presId="urn:microsoft.com/office/officeart/2005/8/layout/hierarchy4"/>
    <dgm:cxn modelId="{7A018180-A49A-4744-B242-8563A4694709}" type="presParOf" srcId="{10D0E98E-CA1F-4E1B-A8A0-4D0125A6BB02}" destId="{B31F7414-1D1B-4ABC-BB99-B4EEA4CA8A7C}" srcOrd="1" destOrd="0" presId="urn:microsoft.com/office/officeart/2005/8/layout/hierarchy4"/>
    <dgm:cxn modelId="{B0E543A7-5C10-4CCB-9611-A75F31082BBE}" type="presParOf" srcId="{10D0E98E-CA1F-4E1B-A8A0-4D0125A6BB02}" destId="{0B26D031-0083-45E0-BBFB-E36329A2DDAF}" srcOrd="2" destOrd="0" presId="urn:microsoft.com/office/officeart/2005/8/layout/hierarchy4"/>
    <dgm:cxn modelId="{6830C6A8-B9E4-435C-8A43-F45357C2C575}" type="presParOf" srcId="{0B26D031-0083-45E0-BBFB-E36329A2DDAF}" destId="{081330F0-0861-4414-95D1-50E9E1365325}" srcOrd="0" destOrd="0" presId="urn:microsoft.com/office/officeart/2005/8/layout/hierarchy4"/>
    <dgm:cxn modelId="{7B4C89BF-259A-4B5F-A517-F2DFEBA0DAF4}" type="presParOf" srcId="{081330F0-0861-4414-95D1-50E9E1365325}" destId="{AC970B0F-0EEC-4344-A770-28B6699C291C}" srcOrd="0" destOrd="0" presId="urn:microsoft.com/office/officeart/2005/8/layout/hierarchy4"/>
    <dgm:cxn modelId="{92A1EC88-8A1E-4CA2-8C86-8A60BB26ED7C}" type="presParOf" srcId="{081330F0-0861-4414-95D1-50E9E1365325}" destId="{37998FE4-3BFF-41BB-B575-98C9D3F34BDD}" srcOrd="1" destOrd="0" presId="urn:microsoft.com/office/officeart/2005/8/layout/hierarchy4"/>
    <dgm:cxn modelId="{A94C0331-5753-4618-BBE5-9FF9D2510CE4}" type="presParOf" srcId="{0B26D031-0083-45E0-BBFB-E36329A2DDAF}" destId="{3B673972-4093-4180-9D4E-AC5D2B068F66}" srcOrd="1" destOrd="0" presId="urn:microsoft.com/office/officeart/2005/8/layout/hierarchy4"/>
    <dgm:cxn modelId="{A67EC5F2-3821-4918-9C33-44077341B002}" type="presParOf" srcId="{0B26D031-0083-45E0-BBFB-E36329A2DDAF}" destId="{CD8733D6-DB49-4158-AEF0-E5F8C04BD614}" srcOrd="2" destOrd="0" presId="urn:microsoft.com/office/officeart/2005/8/layout/hierarchy4"/>
    <dgm:cxn modelId="{933EA386-A513-42F1-A3B6-1B375916FB78}" type="presParOf" srcId="{CD8733D6-DB49-4158-AEF0-E5F8C04BD614}" destId="{15627A5F-BD57-47C1-B4C7-848B5E13CA3C}" srcOrd="0" destOrd="0" presId="urn:microsoft.com/office/officeart/2005/8/layout/hierarchy4"/>
    <dgm:cxn modelId="{5DB4C17E-A3ED-45DE-9082-DCEF006C798C}" type="presParOf" srcId="{CD8733D6-DB49-4158-AEF0-E5F8C04BD614}" destId="{D957FD1A-D95D-4554-A14C-FDE0843D4DC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821FF179-FA98-47E7-BE58-1514FBB2580E}"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D7889422-1F07-4A36-A19B-8DC2D5444241}">
      <dgm:prSet phldrT="[Text]" custT="1"/>
      <dgm:spPr/>
      <dgm:t>
        <a:bodyPr/>
        <a:lstStyle/>
        <a:p>
          <a:r>
            <a:rPr lang="en-US" sz="3200" b="0" i="0" dirty="0">
              <a:latin typeface="Segoe UI Semilight" panose="020B0402040204020203" pitchFamily="34" charset="0"/>
              <a:cs typeface="Segoe UI Semilight" panose="020B0402040204020203" pitchFamily="34" charset="0"/>
            </a:rPr>
            <a:t>GST ledger created under Indirect Expenses</a:t>
          </a:r>
          <a:endParaRPr lang="en-IN" sz="32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2400" b="0" i="0" dirty="0">
              <a:solidFill>
                <a:srgbClr val="C00000"/>
              </a:solidFill>
              <a:latin typeface="Segoe UI Semilight" panose="020B0402040204020203" pitchFamily="34" charset="0"/>
              <a:cs typeface="Segoe UI Semilight" panose="020B0402040204020203" pitchFamily="34" charset="0"/>
            </a:rPr>
            <a:t>Possible Cause:</a:t>
          </a:r>
          <a:endParaRPr lang="en-IN" sz="2400" dirty="0">
            <a:solidFill>
              <a:srgbClr val="C00000"/>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2400" dirty="0">
              <a:solidFill>
                <a:srgbClr val="00B050"/>
              </a:solidFill>
              <a:latin typeface="Segoe UI Semilight" panose="020B0402040204020203" pitchFamily="34" charset="0"/>
              <a:cs typeface="Segoe UI Semilight" panose="020B0402040204020203" pitchFamily="34" charset="0"/>
            </a:rPr>
            <a:t>Resolution:</a:t>
          </a:r>
          <a:endParaRPr lang="en-IN" sz="2400" dirty="0">
            <a:solidFill>
              <a:srgbClr val="00B050"/>
            </a:solidFill>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2774DCB2-38BB-4169-83D8-54F7FB5066CF}">
      <dgm:prSet phldrT="[Text]" custT="1"/>
      <dgm:spPr/>
      <dgm:t>
        <a:bodyPr/>
        <a:lstStyle/>
        <a:p>
          <a:pPr>
            <a:buFontTx/>
            <a:buNone/>
          </a:pPr>
          <a:endParaRPr lang="en-IN" sz="2400" dirty="0">
            <a:solidFill>
              <a:schemeClr val="tx1"/>
            </a:solidFill>
            <a:latin typeface="Segoe UI Semilight" panose="020B0402040204020203" pitchFamily="34" charset="0"/>
            <a:cs typeface="Segoe UI Semilight" panose="020B0402040204020203" pitchFamily="34" charset="0"/>
          </a:endParaRPr>
        </a:p>
      </dgm:t>
    </dgm:pt>
    <dgm:pt modelId="{05BB6AF0-A67B-4124-98B9-C073F864EAF8}" type="parTrans" cxnId="{81F00B66-F419-41BA-96D3-3E55AEEE1085}">
      <dgm:prSet/>
      <dgm:spPr/>
      <dgm:t>
        <a:bodyPr/>
        <a:lstStyle/>
        <a:p>
          <a:endParaRPr lang="en-IN"/>
        </a:p>
      </dgm:t>
    </dgm:pt>
    <dgm:pt modelId="{CADFD48F-E040-45D2-A99E-3104A8014D43}" type="sibTrans" cxnId="{81F00B66-F419-41BA-96D3-3E55AEEE1085}">
      <dgm:prSet/>
      <dgm:spPr/>
      <dgm:t>
        <a:bodyPr/>
        <a:lstStyle/>
        <a:p>
          <a:endParaRPr lang="en-IN"/>
        </a:p>
      </dgm:t>
    </dgm:pt>
    <dgm:pt modelId="{B607A003-D5E4-4779-AE71-7D59099B9FB2}">
      <dgm:prSet phldrT="[Text]" custT="1"/>
      <dgm:spPr/>
      <dgm:t>
        <a:bodyPr/>
        <a:lstStyle/>
        <a:p>
          <a:pPr>
            <a:buFontTx/>
            <a:buNone/>
          </a:pPr>
          <a:r>
            <a:rPr lang="en-US" sz="2400" b="0" i="0" dirty="0">
              <a:latin typeface="Segoe UI Semilight" panose="020B0402040204020203" pitchFamily="34" charset="0"/>
              <a:cs typeface="Segoe UI Semilight" panose="020B0402040204020203" pitchFamily="34" charset="0"/>
            </a:rPr>
            <a:t>Ledger for GST, be it SGST, CGST, or IGST, you need to create it under Duties &amp; Taxes so that the GST gets calculated during voucher creation and the tax amounts appear correctly in all the GST reports. However, when you create the ledger under Indirect Expenses, GST does not get calculated.</a:t>
          </a:r>
          <a:endParaRPr lang="en-IN" sz="2400" dirty="0">
            <a:latin typeface="Segoe UI Semilight" panose="020B0402040204020203" pitchFamily="34" charset="0"/>
            <a:cs typeface="Segoe UI Semilight" panose="020B0402040204020203" pitchFamily="34" charset="0"/>
          </a:endParaRPr>
        </a:p>
      </dgm:t>
    </dgm:pt>
    <dgm:pt modelId="{49B285A1-E881-44B4-B102-B0EA39F7236C}" type="parTrans" cxnId="{9863D797-96AA-451F-B46E-7F4009ABBA9C}">
      <dgm:prSet/>
      <dgm:spPr/>
      <dgm:t>
        <a:bodyPr/>
        <a:lstStyle/>
        <a:p>
          <a:endParaRPr lang="en-IN"/>
        </a:p>
      </dgm:t>
    </dgm:pt>
    <dgm:pt modelId="{3DA2A708-C42A-4C4E-993B-481353529758}" type="sibTrans" cxnId="{9863D797-96AA-451F-B46E-7F4009ABBA9C}">
      <dgm:prSet/>
      <dgm:spPr/>
      <dgm:t>
        <a:bodyPr/>
        <a:lstStyle/>
        <a:p>
          <a:endParaRPr lang="en-IN"/>
        </a:p>
      </dgm:t>
    </dgm:pt>
    <dgm:pt modelId="{D5B2B90E-EED8-4E36-A180-BDE0F4596109}">
      <dgm:prSet phldrT="[Text]" custT="1"/>
      <dgm:spPr/>
      <dgm:t>
        <a:bodyPr/>
        <a:lstStyle/>
        <a:p>
          <a:pPr>
            <a:buFontTx/>
            <a:buNone/>
          </a:pPr>
          <a:r>
            <a:rPr lang="en-US" sz="2400" dirty="0">
              <a:latin typeface="Segoe UI Semilight" panose="020B0402040204020203" pitchFamily="34" charset="0"/>
              <a:cs typeface="Segoe UI Semilight" panose="020B0402040204020203" pitchFamily="34" charset="0"/>
            </a:rPr>
            <a:t>Ensure that the ledger belongs to the Duties &amp; Taxes group.</a:t>
          </a:r>
          <a:endParaRPr lang="en-IN" sz="2400" dirty="0">
            <a:latin typeface="Segoe UI Semilight" panose="020B0402040204020203" pitchFamily="34" charset="0"/>
            <a:cs typeface="Segoe UI Semilight" panose="020B0402040204020203" pitchFamily="34" charset="0"/>
          </a:endParaRPr>
        </a:p>
      </dgm:t>
    </dgm:pt>
    <dgm:pt modelId="{9AF16D51-C636-47C5-A156-81DE9D991A53}" type="parTrans" cxnId="{6B6F38F6-FEAB-4375-9BA0-A347B70720DB}">
      <dgm:prSet/>
      <dgm:spPr/>
      <dgm:t>
        <a:bodyPr/>
        <a:lstStyle/>
        <a:p>
          <a:endParaRPr lang="en-IN"/>
        </a:p>
      </dgm:t>
    </dgm:pt>
    <dgm:pt modelId="{689BF60D-F051-4D71-91E7-DDA871B9C14B}" type="sibTrans" cxnId="{6B6F38F6-FEAB-4375-9BA0-A347B70720DB}">
      <dgm:prSet/>
      <dgm:spPr/>
      <dgm:t>
        <a:bodyPr/>
        <a:lstStyle/>
        <a:p>
          <a:endParaRPr lang="en-IN"/>
        </a:p>
      </dgm:t>
    </dgm:pt>
    <dgm:pt modelId="{D0F8A883-285F-44E3-81F2-663453910B0D}" type="pres">
      <dgm:prSet presAssocID="{821FF179-FA98-47E7-BE58-1514FBB2580E}" presName="Name0" presStyleCnt="0">
        <dgm:presLayoutVars>
          <dgm:dir/>
          <dgm:animLvl val="lvl"/>
          <dgm:resizeHandles val="exact"/>
        </dgm:presLayoutVars>
      </dgm:prSet>
      <dgm:spPr/>
      <dgm:t>
        <a:bodyPr/>
        <a:lstStyle/>
        <a:p>
          <a:endParaRPr lang="en-US"/>
        </a:p>
      </dgm:t>
    </dgm:pt>
    <dgm:pt modelId="{1F7695E8-AC14-4CFB-B7FA-3FA49BD45265}" type="pres">
      <dgm:prSet presAssocID="{D7889422-1F07-4A36-A19B-8DC2D5444241}" presName="composite" presStyleCnt="0"/>
      <dgm:spPr/>
    </dgm:pt>
    <dgm:pt modelId="{E5961D1F-09F3-4425-91BB-1609761E6409}" type="pres">
      <dgm:prSet presAssocID="{D7889422-1F07-4A36-A19B-8DC2D5444241}" presName="parTx" presStyleLbl="alignNode1" presStyleIdx="0" presStyleCnt="1">
        <dgm:presLayoutVars>
          <dgm:chMax val="0"/>
          <dgm:chPref val="0"/>
          <dgm:bulletEnabled val="1"/>
        </dgm:presLayoutVars>
      </dgm:prSet>
      <dgm:spPr/>
      <dgm:t>
        <a:bodyPr/>
        <a:lstStyle/>
        <a:p>
          <a:endParaRPr lang="en-US"/>
        </a:p>
      </dgm:t>
    </dgm:pt>
    <dgm:pt modelId="{3EB2C4DB-0E86-48B7-BF6E-F92F91E91F5C}" type="pres">
      <dgm:prSet presAssocID="{D7889422-1F07-4A36-A19B-8DC2D5444241}" presName="desTx" presStyleLbl="alignAccFollowNode1" presStyleIdx="0" presStyleCnt="1">
        <dgm:presLayoutVars>
          <dgm:bulletEnabled val="1"/>
        </dgm:presLayoutVars>
      </dgm:prSet>
      <dgm:spPr/>
      <dgm:t>
        <a:bodyPr/>
        <a:lstStyle/>
        <a:p>
          <a:endParaRPr lang="en-US"/>
        </a:p>
      </dgm:t>
    </dgm:pt>
  </dgm:ptLst>
  <dgm:cxnLst>
    <dgm:cxn modelId="{38024CC4-B65A-4CFB-9547-50C9EAF0FC41}" type="presOf" srcId="{821FF179-FA98-47E7-BE58-1514FBB2580E}" destId="{D0F8A883-285F-44E3-81F2-663453910B0D}" srcOrd="0" destOrd="0" presId="urn:microsoft.com/office/officeart/2005/8/layout/hList1"/>
    <dgm:cxn modelId="{F4F8EBF8-8EA7-4907-B561-83E784E8017A}" srcId="{821FF179-FA98-47E7-BE58-1514FBB2580E}" destId="{D7889422-1F07-4A36-A19B-8DC2D5444241}" srcOrd="0" destOrd="0" parTransId="{0E243EB5-EA34-4ECA-8A74-CCAA2F5CAE21}" sibTransId="{B7DDAEDE-6B01-4CD6-B283-DCB18DE8C94B}"/>
    <dgm:cxn modelId="{F44B022D-68F5-4FEF-8664-992761218D62}" type="presOf" srcId="{2774DCB2-38BB-4169-83D8-54F7FB5066CF}" destId="{3EB2C4DB-0E86-48B7-BF6E-F92F91E91F5C}" srcOrd="0" destOrd="2" presId="urn:microsoft.com/office/officeart/2005/8/layout/hList1"/>
    <dgm:cxn modelId="{C20D1537-644B-4650-BB9F-5F76E5605CF6}" srcId="{D7889422-1F07-4A36-A19B-8DC2D5444241}" destId="{690A8B64-9157-4E8D-B10E-F94FFEB24317}" srcOrd="3" destOrd="0" parTransId="{B676C212-8A5E-4F77-8960-80447C0B1246}" sibTransId="{CE3814E6-04A5-451C-B090-61A4DA6EE64A}"/>
    <dgm:cxn modelId="{6B6F38F6-FEAB-4375-9BA0-A347B70720DB}" srcId="{D7889422-1F07-4A36-A19B-8DC2D5444241}" destId="{D5B2B90E-EED8-4E36-A180-BDE0F4596109}" srcOrd="4" destOrd="0" parTransId="{9AF16D51-C636-47C5-A156-81DE9D991A53}" sibTransId="{689BF60D-F051-4D71-91E7-DDA871B9C14B}"/>
    <dgm:cxn modelId="{9863D797-96AA-451F-B46E-7F4009ABBA9C}" srcId="{D7889422-1F07-4A36-A19B-8DC2D5444241}" destId="{B607A003-D5E4-4779-AE71-7D59099B9FB2}" srcOrd="1" destOrd="0" parTransId="{49B285A1-E881-44B4-B102-B0EA39F7236C}" sibTransId="{3DA2A708-C42A-4C4E-993B-481353529758}"/>
    <dgm:cxn modelId="{DE4B82CF-7E32-4EC8-8A73-A24134753AEC}" type="presOf" srcId="{2508A94F-7D41-45BE-9D0D-049D4CE14F30}" destId="{3EB2C4DB-0E86-48B7-BF6E-F92F91E91F5C}" srcOrd="0" destOrd="0" presId="urn:microsoft.com/office/officeart/2005/8/layout/hList1"/>
    <dgm:cxn modelId="{81F00B66-F419-41BA-96D3-3E55AEEE1085}" srcId="{D7889422-1F07-4A36-A19B-8DC2D5444241}" destId="{2774DCB2-38BB-4169-83D8-54F7FB5066CF}" srcOrd="2" destOrd="0" parTransId="{05BB6AF0-A67B-4124-98B9-C073F864EAF8}" sibTransId="{CADFD48F-E040-45D2-A99E-3104A8014D43}"/>
    <dgm:cxn modelId="{D69FBCB9-D53C-4FC4-97FB-7556CAFF4902}" type="presOf" srcId="{B607A003-D5E4-4779-AE71-7D59099B9FB2}" destId="{3EB2C4DB-0E86-48B7-BF6E-F92F91E91F5C}" srcOrd="0" destOrd="1" presId="urn:microsoft.com/office/officeart/2005/8/layout/hList1"/>
    <dgm:cxn modelId="{94AEFB36-21B6-4347-A672-CC37CA5D45FB}" type="presOf" srcId="{D7889422-1F07-4A36-A19B-8DC2D5444241}" destId="{E5961D1F-09F3-4425-91BB-1609761E6409}" srcOrd="0" destOrd="0" presId="urn:microsoft.com/office/officeart/2005/8/layout/hList1"/>
    <dgm:cxn modelId="{1830F51E-B8AD-4AC1-BD0F-BE244CAAA92E}" srcId="{D7889422-1F07-4A36-A19B-8DC2D5444241}" destId="{2508A94F-7D41-45BE-9D0D-049D4CE14F30}" srcOrd="0" destOrd="0" parTransId="{39FAE840-89C3-41CA-8667-6BB925002F00}" sibTransId="{079F65E2-6E23-4373-9EBC-341B2494B17E}"/>
    <dgm:cxn modelId="{72DC706F-9A51-4332-8E8B-6EF73A88B460}" type="presOf" srcId="{D5B2B90E-EED8-4E36-A180-BDE0F4596109}" destId="{3EB2C4DB-0E86-48B7-BF6E-F92F91E91F5C}" srcOrd="0" destOrd="4" presId="urn:microsoft.com/office/officeart/2005/8/layout/hList1"/>
    <dgm:cxn modelId="{6C60512D-B706-4BB3-BF1B-A6BCD775365C}" type="presOf" srcId="{690A8B64-9157-4E8D-B10E-F94FFEB24317}" destId="{3EB2C4DB-0E86-48B7-BF6E-F92F91E91F5C}" srcOrd="0" destOrd="3" presId="urn:microsoft.com/office/officeart/2005/8/layout/hList1"/>
    <dgm:cxn modelId="{20213D0F-C244-4F73-9E3D-D35F3F3FB046}" type="presParOf" srcId="{D0F8A883-285F-44E3-81F2-663453910B0D}" destId="{1F7695E8-AC14-4CFB-B7FA-3FA49BD45265}" srcOrd="0" destOrd="0" presId="urn:microsoft.com/office/officeart/2005/8/layout/hList1"/>
    <dgm:cxn modelId="{B8B1484A-E3AF-4CD0-A948-653F30A0BAC5}" type="presParOf" srcId="{1F7695E8-AC14-4CFB-B7FA-3FA49BD45265}" destId="{E5961D1F-09F3-4425-91BB-1609761E6409}" srcOrd="0" destOrd="0" presId="urn:microsoft.com/office/officeart/2005/8/layout/hList1"/>
    <dgm:cxn modelId="{D01132C9-0FB9-4052-B935-7EC4C9145423}" type="presParOf" srcId="{1F7695E8-AC14-4CFB-B7FA-3FA49BD45265}" destId="{3EB2C4DB-0E86-48B7-BF6E-F92F91E91F5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8.xml><?xml version="1.0" encoding="utf-8"?>
<dgm:dataModel xmlns:dgm="http://schemas.openxmlformats.org/drawingml/2006/diagram" xmlns:a="http://schemas.openxmlformats.org/drawingml/2006/main">
  <dgm:ptLst>
    <dgm:pt modelId="{821FF179-FA98-47E7-BE58-1514FBB2580E}"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IN"/>
        </a:p>
      </dgm:t>
    </dgm:pt>
    <dgm:pt modelId="{D7889422-1F07-4A36-A19B-8DC2D5444241}">
      <dgm:prSet phldrT="[Text]" custT="1"/>
      <dgm:spPr>
        <a:solidFill>
          <a:schemeClr val="tx2">
            <a:lumMod val="60000"/>
            <a:lumOff val="40000"/>
            <a:alpha val="90000"/>
          </a:schemeClr>
        </a:solidFill>
      </dgm:spPr>
      <dgm:t>
        <a:bodyPr/>
        <a:lstStyle/>
        <a:p>
          <a:r>
            <a:rPr lang="en-US" sz="2400" dirty="0">
              <a:latin typeface="Segoe UI Semilight" panose="020B0402040204020203" pitchFamily="34" charset="0"/>
              <a:cs typeface="Segoe UI Semilight" panose="020B0402040204020203" pitchFamily="34" charset="0"/>
            </a:rPr>
            <a:t>RCM has been enabled for Ledger or Stock Item</a:t>
          </a:r>
          <a:endParaRPr lang="en-IN" sz="24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Tx/>
            <a:buNone/>
          </a:pPr>
          <a:r>
            <a:rPr lang="en-US" b="0" i="0" dirty="0">
              <a:solidFill>
                <a:schemeClr val="accent2">
                  <a:lumMod val="75000"/>
                </a:schemeClr>
              </a:solidFill>
              <a:latin typeface="Segoe UI Semilight" panose="020B0402040204020203" pitchFamily="34" charset="0"/>
              <a:cs typeface="Segoe UI Semilight" panose="020B0402040204020203" pitchFamily="34" charset="0"/>
            </a:rPr>
            <a:t>Possible Cause: </a:t>
          </a:r>
          <a:r>
            <a:rPr lang="en-US" b="0" i="0" dirty="0">
              <a:solidFill>
                <a:schemeClr val="tx1"/>
              </a:solidFill>
              <a:latin typeface="Segoe UI Semilight" panose="020B0402040204020203" pitchFamily="34" charset="0"/>
              <a:cs typeface="Segoe UI Semilight" panose="020B0402040204020203" pitchFamily="34" charset="0"/>
            </a:rPr>
            <a:t>If the accounting ledger or stock item used has been configured with RCM, wherein the recipient of the goods/service is liable to pay tax, hence GST will not calculate automatically. </a:t>
          </a:r>
          <a:endParaRPr lang="en-IN" dirty="0">
            <a:solidFill>
              <a:schemeClr val="tx1"/>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8B0C7572-30EE-40FF-9055-15ABA3F323BD}">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Check whether “Amount of Tax Subject to reverse charge” is shown in Tax Analysis. </a:t>
          </a:r>
          <a:endParaRPr lang="en-IN" dirty="0">
            <a:latin typeface="Segoe UI Semilight" panose="020B0402040204020203" pitchFamily="34" charset="0"/>
            <a:cs typeface="Segoe UI Semilight" panose="020B0402040204020203" pitchFamily="34" charset="0"/>
          </a:endParaRPr>
        </a:p>
      </dgm:t>
    </dgm:pt>
    <dgm:pt modelId="{3A12BA8E-2716-40E1-BF11-93E7FF4B893C}" type="parTrans" cxnId="{BDC132EB-C202-4B7F-B67C-D8D4A56DFEAF}">
      <dgm:prSet/>
      <dgm:spPr/>
      <dgm:t>
        <a:bodyPr/>
        <a:lstStyle/>
        <a:p>
          <a:endParaRPr lang="en-IN"/>
        </a:p>
      </dgm:t>
    </dgm:pt>
    <dgm:pt modelId="{6A595DB1-07EC-4815-A8CD-BACEF8CEE7B4}" type="sibTrans" cxnId="{BDC132EB-C202-4B7F-B67C-D8D4A56DFEAF}">
      <dgm:prSet/>
      <dgm:spPr/>
      <dgm:t>
        <a:bodyPr/>
        <a:lstStyle/>
        <a:p>
          <a:endParaRPr lang="en-IN"/>
        </a:p>
      </dgm:t>
    </dgm:pt>
    <dgm:pt modelId="{3B8F0805-CC4F-4049-A90C-B92D4C07866F}">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 Check whether it’s an RCM transaction if “Yes” then GST will not calculate</a:t>
          </a:r>
          <a:endParaRPr lang="en-IN" dirty="0">
            <a:latin typeface="Segoe UI Semilight" panose="020B0402040204020203" pitchFamily="34" charset="0"/>
            <a:cs typeface="Segoe UI Semilight" panose="020B0402040204020203" pitchFamily="34" charset="0"/>
          </a:endParaRPr>
        </a:p>
      </dgm:t>
    </dgm:pt>
    <dgm:pt modelId="{7E64A5F3-8B4D-43F4-A2DE-27032B3C3CB6}" type="parTrans" cxnId="{9D7EE81E-D935-4E37-8A7C-83CD23195097}">
      <dgm:prSet/>
      <dgm:spPr/>
      <dgm:t>
        <a:bodyPr/>
        <a:lstStyle/>
        <a:p>
          <a:endParaRPr lang="en-IN"/>
        </a:p>
      </dgm:t>
    </dgm:pt>
    <dgm:pt modelId="{E3350506-02FD-4D14-BE13-E5E9CC124E11}" type="sibTrans" cxnId="{9D7EE81E-D935-4E37-8A7C-83CD23195097}">
      <dgm:prSet/>
      <dgm:spPr/>
      <dgm:t>
        <a:bodyPr/>
        <a:lstStyle/>
        <a:p>
          <a:endParaRPr lang="en-IN"/>
        </a:p>
      </dgm:t>
    </dgm:pt>
    <dgm:pt modelId="{2DA21192-34E7-453C-A5DD-FFCF7BB93CE8}">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 If the “Source of GST Rate details. If Stock item – Go to Stock item master disable RCM with a proper applicability date</a:t>
          </a:r>
          <a:endParaRPr lang="en-IN" dirty="0">
            <a:latin typeface="Segoe UI Semilight" panose="020B0402040204020203" pitchFamily="34" charset="0"/>
            <a:cs typeface="Segoe UI Semilight" panose="020B0402040204020203" pitchFamily="34" charset="0"/>
          </a:endParaRPr>
        </a:p>
      </dgm:t>
    </dgm:pt>
    <dgm:pt modelId="{B963249B-4B99-49E7-9485-529DAF0174ED}" type="parTrans" cxnId="{782EC582-DB16-41E4-9C80-0770D1BF73D3}">
      <dgm:prSet/>
      <dgm:spPr/>
      <dgm:t>
        <a:bodyPr/>
        <a:lstStyle/>
        <a:p>
          <a:endParaRPr lang="en-IN"/>
        </a:p>
      </dgm:t>
    </dgm:pt>
    <dgm:pt modelId="{6CB55ACA-37F8-4D20-9C3F-88FA56C5F54C}" type="sibTrans" cxnId="{782EC582-DB16-41E4-9C80-0770D1BF73D3}">
      <dgm:prSet/>
      <dgm:spPr/>
      <dgm:t>
        <a:bodyPr/>
        <a:lstStyle/>
        <a:p>
          <a:endParaRPr lang="en-IN"/>
        </a:p>
      </dgm:t>
    </dgm:pt>
    <dgm:pt modelId="{562A8888-F5CF-40A0-BA9A-83DF85FD5AD8}">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 If No, then check;</a:t>
          </a:r>
          <a:endParaRPr lang="en-IN" dirty="0">
            <a:latin typeface="Segoe UI Semilight" panose="020B0402040204020203" pitchFamily="34" charset="0"/>
            <a:cs typeface="Segoe UI Semilight" panose="020B0402040204020203" pitchFamily="34" charset="0"/>
          </a:endParaRPr>
        </a:p>
      </dgm:t>
    </dgm:pt>
    <dgm:pt modelId="{8DDEEF14-5432-4023-AAB7-DDBAE1931490}" type="parTrans" cxnId="{FBC83ACD-08BD-4EAF-AEEF-E5E2A608F708}">
      <dgm:prSet/>
      <dgm:spPr/>
      <dgm:t>
        <a:bodyPr/>
        <a:lstStyle/>
        <a:p>
          <a:endParaRPr lang="en-IN"/>
        </a:p>
      </dgm:t>
    </dgm:pt>
    <dgm:pt modelId="{2500AD00-E7AB-4784-8AC7-A035874E7461}" type="sibTrans" cxnId="{FBC83ACD-08BD-4EAF-AEEF-E5E2A608F708}">
      <dgm:prSet/>
      <dgm:spPr/>
      <dgm:t>
        <a:bodyPr/>
        <a:lstStyle/>
        <a:p>
          <a:endParaRPr lang="en-IN"/>
        </a:p>
      </dgm:t>
    </dgm:pt>
    <dgm:pt modelId="{2B21D928-165D-49C9-B41A-D1DD6A8AFF00}">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 If the “Source of GST Rate details. If Ledger – Go to Ledger master disable RCM with a proper applicability date (if required create New Common Sales Ledger)</a:t>
          </a:r>
          <a:endParaRPr lang="en-IN" dirty="0">
            <a:latin typeface="Segoe UI Semilight" panose="020B0402040204020203" pitchFamily="34" charset="0"/>
            <a:cs typeface="Segoe UI Semilight" panose="020B0402040204020203" pitchFamily="34" charset="0"/>
          </a:endParaRPr>
        </a:p>
      </dgm:t>
    </dgm:pt>
    <dgm:pt modelId="{B0B1DAC0-D4CC-45B8-B37F-5E7E831E1B79}" type="parTrans" cxnId="{85EA5E39-13A8-445C-9CDB-8B8939444953}">
      <dgm:prSet/>
      <dgm:spPr/>
      <dgm:t>
        <a:bodyPr/>
        <a:lstStyle/>
        <a:p>
          <a:endParaRPr lang="en-IN"/>
        </a:p>
      </dgm:t>
    </dgm:pt>
    <dgm:pt modelId="{6666B765-DAAF-4023-839D-50E6DA90EB9A}" type="sibTrans" cxnId="{85EA5E39-13A8-445C-9CDB-8B8939444953}">
      <dgm:prSet/>
      <dgm:spPr/>
      <dgm:t>
        <a:bodyPr/>
        <a:lstStyle/>
        <a:p>
          <a:endParaRPr lang="en-IN"/>
        </a:p>
      </dgm:t>
    </dgm:pt>
    <dgm:pt modelId="{1913BC6D-9601-44A7-B476-0BDF37C537AA}">
      <dgm:prSet phldrT="[Text]"/>
      <dgm:spPr/>
      <dgm:t>
        <a:bodyPr/>
        <a:lstStyle/>
        <a:p>
          <a:pPr>
            <a:buFontTx/>
            <a:buNone/>
          </a:pPr>
          <a:r>
            <a:rPr lang="en-US" dirty="0">
              <a:solidFill>
                <a:srgbClr val="00B050"/>
              </a:solidFill>
              <a:latin typeface="Segoe UI Semilight" panose="020B0402040204020203" pitchFamily="34" charset="0"/>
              <a:cs typeface="Segoe UI Semilight" panose="020B0402040204020203" pitchFamily="34" charset="0"/>
            </a:rPr>
            <a:t>Resolution:</a:t>
          </a:r>
          <a:endParaRPr lang="en-IN" dirty="0">
            <a:solidFill>
              <a:schemeClr val="tx1"/>
            </a:solidFill>
            <a:latin typeface="Segoe UI Semilight" panose="020B0402040204020203" pitchFamily="34" charset="0"/>
            <a:cs typeface="Segoe UI Semilight" panose="020B0402040204020203" pitchFamily="34" charset="0"/>
          </a:endParaRPr>
        </a:p>
      </dgm:t>
    </dgm:pt>
    <dgm:pt modelId="{2B7F5C4F-A7ED-459B-ABF8-AFC377E06604}" type="parTrans" cxnId="{6BBDADF1-A241-4354-A8A1-20E996AF7F11}">
      <dgm:prSet/>
      <dgm:spPr/>
      <dgm:t>
        <a:bodyPr/>
        <a:lstStyle/>
        <a:p>
          <a:endParaRPr lang="en-IN"/>
        </a:p>
      </dgm:t>
    </dgm:pt>
    <dgm:pt modelId="{90DDF354-644F-4750-ADC1-F33F7CA791FA}" type="sibTrans" cxnId="{6BBDADF1-A241-4354-A8A1-20E996AF7F11}">
      <dgm:prSet/>
      <dgm:spPr/>
      <dgm:t>
        <a:bodyPr/>
        <a:lstStyle/>
        <a:p>
          <a:endParaRPr lang="en-IN"/>
        </a:p>
      </dgm:t>
    </dgm:pt>
    <dgm:pt modelId="{FAC5545D-0FE6-400B-8317-8A3D18D54480}" type="pres">
      <dgm:prSet presAssocID="{821FF179-FA98-47E7-BE58-1514FBB2580E}" presName="linear" presStyleCnt="0">
        <dgm:presLayoutVars>
          <dgm:animLvl val="lvl"/>
          <dgm:resizeHandles val="exact"/>
        </dgm:presLayoutVars>
      </dgm:prSet>
      <dgm:spPr/>
      <dgm:t>
        <a:bodyPr/>
        <a:lstStyle/>
        <a:p>
          <a:endParaRPr lang="en-US"/>
        </a:p>
      </dgm:t>
    </dgm:pt>
    <dgm:pt modelId="{6BBEE5C0-7C58-4372-B071-49A328C842B5}" type="pres">
      <dgm:prSet presAssocID="{D7889422-1F07-4A36-A19B-8DC2D5444241}" presName="parentText" presStyleLbl="node1" presStyleIdx="0" presStyleCnt="1">
        <dgm:presLayoutVars>
          <dgm:chMax val="0"/>
          <dgm:bulletEnabled val="1"/>
        </dgm:presLayoutVars>
      </dgm:prSet>
      <dgm:spPr/>
      <dgm:t>
        <a:bodyPr/>
        <a:lstStyle/>
        <a:p>
          <a:endParaRPr lang="en-US"/>
        </a:p>
      </dgm:t>
    </dgm:pt>
    <dgm:pt modelId="{3B28952D-DD86-47C5-B75C-D5A669C485B5}" type="pres">
      <dgm:prSet presAssocID="{D7889422-1F07-4A36-A19B-8DC2D5444241}" presName="childText" presStyleLbl="revTx" presStyleIdx="0" presStyleCnt="1">
        <dgm:presLayoutVars>
          <dgm:bulletEnabled val="1"/>
        </dgm:presLayoutVars>
      </dgm:prSet>
      <dgm:spPr/>
      <dgm:t>
        <a:bodyPr/>
        <a:lstStyle/>
        <a:p>
          <a:endParaRPr lang="en-US"/>
        </a:p>
      </dgm:t>
    </dgm:pt>
  </dgm:ptLst>
  <dgm:cxnLst>
    <dgm:cxn modelId="{20A478D4-7E5E-4F8A-B96F-DB44E0592667}" type="presOf" srcId="{D7889422-1F07-4A36-A19B-8DC2D5444241}" destId="{6BBEE5C0-7C58-4372-B071-49A328C842B5}" srcOrd="0" destOrd="0" presId="urn:microsoft.com/office/officeart/2005/8/layout/vList2"/>
    <dgm:cxn modelId="{74071EDC-0345-47C4-BD5E-199D65BDFC1B}" type="presOf" srcId="{8B0C7572-30EE-40FF-9055-15ABA3F323BD}" destId="{3B28952D-DD86-47C5-B75C-D5A669C485B5}" srcOrd="0" destOrd="2" presId="urn:microsoft.com/office/officeart/2005/8/layout/vList2"/>
    <dgm:cxn modelId="{1830F51E-B8AD-4AC1-BD0F-BE244CAAA92E}" srcId="{D7889422-1F07-4A36-A19B-8DC2D5444241}" destId="{2508A94F-7D41-45BE-9D0D-049D4CE14F30}" srcOrd="0" destOrd="0" parTransId="{39FAE840-89C3-41CA-8667-6BB925002F00}" sibTransId="{079F65E2-6E23-4373-9EBC-341B2494B17E}"/>
    <dgm:cxn modelId="{FBC83ACD-08BD-4EAF-AEEF-E5E2A608F708}" srcId="{1913BC6D-9601-44A7-B476-0BDF37C537AA}" destId="{562A8888-F5CF-40A0-BA9A-83DF85FD5AD8}" srcOrd="2" destOrd="0" parTransId="{8DDEEF14-5432-4023-AAB7-DDBAE1931490}" sibTransId="{2500AD00-E7AB-4784-8AC7-A035874E7461}"/>
    <dgm:cxn modelId="{9D7EE81E-D935-4E37-8A7C-83CD23195097}" srcId="{1913BC6D-9601-44A7-B476-0BDF37C537AA}" destId="{3B8F0805-CC4F-4049-A90C-B92D4C07866F}" srcOrd="1" destOrd="0" parTransId="{7E64A5F3-8B4D-43F4-A2DE-27032B3C3CB6}" sibTransId="{E3350506-02FD-4D14-BE13-E5E9CC124E11}"/>
    <dgm:cxn modelId="{BDC132EB-C202-4B7F-B67C-D8D4A56DFEAF}" srcId="{1913BC6D-9601-44A7-B476-0BDF37C537AA}" destId="{8B0C7572-30EE-40FF-9055-15ABA3F323BD}" srcOrd="0" destOrd="0" parTransId="{3A12BA8E-2716-40E1-BF11-93E7FF4B893C}" sibTransId="{6A595DB1-07EC-4815-A8CD-BACEF8CEE7B4}"/>
    <dgm:cxn modelId="{6BBDADF1-A241-4354-A8A1-20E996AF7F11}" srcId="{D7889422-1F07-4A36-A19B-8DC2D5444241}" destId="{1913BC6D-9601-44A7-B476-0BDF37C537AA}" srcOrd="1" destOrd="0" parTransId="{2B7F5C4F-A7ED-459B-ABF8-AFC377E06604}" sibTransId="{90DDF354-644F-4750-ADC1-F33F7CA791FA}"/>
    <dgm:cxn modelId="{D4217D06-8E62-472F-8E50-B5D4A3EEDF9A}" type="presOf" srcId="{821FF179-FA98-47E7-BE58-1514FBB2580E}" destId="{FAC5545D-0FE6-400B-8317-8A3D18D54480}" srcOrd="0" destOrd="0" presId="urn:microsoft.com/office/officeart/2005/8/layout/vList2"/>
    <dgm:cxn modelId="{D2EC9B83-CB6A-449A-ABC4-2643858BB24C}" type="presOf" srcId="{2B21D928-165D-49C9-B41A-D1DD6A8AFF00}" destId="{3B28952D-DD86-47C5-B75C-D5A669C485B5}" srcOrd="0" destOrd="6" presId="urn:microsoft.com/office/officeart/2005/8/layout/vList2"/>
    <dgm:cxn modelId="{85EA5E39-13A8-445C-9CDB-8B8939444953}" srcId="{562A8888-F5CF-40A0-BA9A-83DF85FD5AD8}" destId="{2B21D928-165D-49C9-B41A-D1DD6A8AFF00}" srcOrd="1" destOrd="0" parTransId="{B0B1DAC0-D4CC-45B8-B37F-5E7E831E1B79}" sibTransId="{6666B765-DAAF-4023-839D-50E6DA90EB9A}"/>
    <dgm:cxn modelId="{AF25F7CC-7EA3-494E-B340-8A6F370EAC58}" type="presOf" srcId="{2508A94F-7D41-45BE-9D0D-049D4CE14F30}" destId="{3B28952D-DD86-47C5-B75C-D5A669C485B5}" srcOrd="0" destOrd="0" presId="urn:microsoft.com/office/officeart/2005/8/layout/vList2"/>
    <dgm:cxn modelId="{ED8C47B2-A7B8-4636-996B-2AFDBBF94F78}" type="presOf" srcId="{562A8888-F5CF-40A0-BA9A-83DF85FD5AD8}" destId="{3B28952D-DD86-47C5-B75C-D5A669C485B5}" srcOrd="0" destOrd="4" presId="urn:microsoft.com/office/officeart/2005/8/layout/vList2"/>
    <dgm:cxn modelId="{F4F8EBF8-8EA7-4907-B561-83E784E8017A}" srcId="{821FF179-FA98-47E7-BE58-1514FBB2580E}" destId="{D7889422-1F07-4A36-A19B-8DC2D5444241}" srcOrd="0" destOrd="0" parTransId="{0E243EB5-EA34-4ECA-8A74-CCAA2F5CAE21}" sibTransId="{B7DDAEDE-6B01-4CD6-B283-DCB18DE8C94B}"/>
    <dgm:cxn modelId="{58FC1CC6-2F21-43B6-8513-48B4BCE7A665}" type="presOf" srcId="{1913BC6D-9601-44A7-B476-0BDF37C537AA}" destId="{3B28952D-DD86-47C5-B75C-D5A669C485B5}" srcOrd="0" destOrd="1" presId="urn:microsoft.com/office/officeart/2005/8/layout/vList2"/>
    <dgm:cxn modelId="{ADC5B84D-2114-4A1E-900D-A694EF51352D}" type="presOf" srcId="{2DA21192-34E7-453C-A5DD-FFCF7BB93CE8}" destId="{3B28952D-DD86-47C5-B75C-D5A669C485B5}" srcOrd="0" destOrd="5" presId="urn:microsoft.com/office/officeart/2005/8/layout/vList2"/>
    <dgm:cxn modelId="{782EC582-DB16-41E4-9C80-0770D1BF73D3}" srcId="{562A8888-F5CF-40A0-BA9A-83DF85FD5AD8}" destId="{2DA21192-34E7-453C-A5DD-FFCF7BB93CE8}" srcOrd="0" destOrd="0" parTransId="{B963249B-4B99-49E7-9485-529DAF0174ED}" sibTransId="{6CB55ACA-37F8-4D20-9C3F-88FA56C5F54C}"/>
    <dgm:cxn modelId="{DD4663F3-384D-4193-ACF7-BD2B68D324E9}" type="presOf" srcId="{3B8F0805-CC4F-4049-A90C-B92D4C07866F}" destId="{3B28952D-DD86-47C5-B75C-D5A669C485B5}" srcOrd="0" destOrd="3" presId="urn:microsoft.com/office/officeart/2005/8/layout/vList2"/>
    <dgm:cxn modelId="{8B02D144-6A6D-4650-8A53-56C7CA5D172F}" type="presParOf" srcId="{FAC5545D-0FE6-400B-8317-8A3D18D54480}" destId="{6BBEE5C0-7C58-4372-B071-49A328C842B5}" srcOrd="0" destOrd="0" presId="urn:microsoft.com/office/officeart/2005/8/layout/vList2"/>
    <dgm:cxn modelId="{FF841893-3319-4124-956B-5B3AFF8E829D}" type="presParOf" srcId="{FAC5545D-0FE6-400B-8317-8A3D18D54480}" destId="{3B28952D-DD86-47C5-B75C-D5A669C485B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821FF179-FA98-47E7-BE58-1514FBB2580E}" type="doc">
      <dgm:prSet loTypeId="urn:microsoft.com/office/officeart/2005/8/layout/list1" loCatId="list" qsTypeId="urn:microsoft.com/office/officeart/2005/8/quickstyle/simple1" qsCatId="simple" csTypeId="urn:microsoft.com/office/officeart/2005/8/colors/accent1_5" csCatId="accent1" phldr="1"/>
      <dgm:spPr/>
      <dgm:t>
        <a:bodyPr/>
        <a:lstStyle/>
        <a:p>
          <a:endParaRPr lang="en-IN"/>
        </a:p>
      </dgm:t>
    </dgm:pt>
    <dgm:pt modelId="{D7889422-1F07-4A36-A19B-8DC2D5444241}">
      <dgm:prSet phldrT="[Text]" custT="1"/>
      <dgm:spPr/>
      <dgm:t>
        <a:bodyPr/>
        <a:lstStyle/>
        <a:p>
          <a:r>
            <a:rPr lang="en-US" sz="2400" dirty="0">
              <a:latin typeface="Segoe UI Semilight" panose="020B0402040204020203" pitchFamily="34" charset="0"/>
              <a:cs typeface="Segoe UI Semilight" panose="020B0402040204020203" pitchFamily="34" charset="0"/>
            </a:rPr>
            <a:t>The same GST Rate calculated / HSN is shown for all items, WHY?</a:t>
          </a:r>
          <a:endParaRPr lang="en-IN" sz="240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 typeface="Arial" panose="020B0604020202020204" pitchFamily="34" charset="0"/>
            <a:buNone/>
          </a:pPr>
          <a:r>
            <a:rPr lang="en-US" b="0" i="0" dirty="0">
              <a:solidFill>
                <a:schemeClr val="accent2">
                  <a:lumMod val="75000"/>
                </a:schemeClr>
              </a:solidFill>
              <a:latin typeface="Segoe UI Semilight" panose="020B0402040204020203" pitchFamily="34" charset="0"/>
              <a:cs typeface="Segoe UI Semilight" panose="020B0402040204020203" pitchFamily="34" charset="0"/>
            </a:rPr>
            <a:t>Possible Cause:</a:t>
          </a:r>
          <a:endParaRPr lang="en-IN" dirty="0">
            <a:solidFill>
              <a:schemeClr val="accent2">
                <a:lumMod val="75000"/>
              </a:schemeClr>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E19B71-3C05-40AD-AEC9-196D452E5FD3}">
      <dgm:prSet phldrT="[Text]"/>
      <dgm:spPr/>
      <dgm:t>
        <a:bodyPr/>
        <a:lstStyle/>
        <a:p>
          <a:pPr>
            <a:buFont typeface="Arial" panose="020B0604020202020204" pitchFamily="34" charset="0"/>
            <a:buNone/>
          </a:pPr>
          <a:r>
            <a:rPr lang="en-US" dirty="0">
              <a:solidFill>
                <a:srgbClr val="00B050"/>
              </a:solidFill>
              <a:latin typeface="Segoe UI Semilight" panose="020B0402040204020203" pitchFamily="34" charset="0"/>
              <a:cs typeface="Segoe UI Semilight" panose="020B0402040204020203" pitchFamily="34" charset="0"/>
            </a:rPr>
            <a:t>Resolution</a:t>
          </a:r>
          <a:r>
            <a:rPr lang="en-US"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cs typeface="Segoe UI Semilight" panose="020B0402040204020203" pitchFamily="34" charset="0"/>
          </a:endParaRPr>
        </a:p>
      </dgm:t>
    </dgm:pt>
    <dgm:pt modelId="{3144A2F8-B66E-4013-8F33-9ECD7DE920F2}" type="parTrans" cxnId="{04C14D50-AD8E-45F7-A84F-D817BEF09BE7}">
      <dgm:prSet/>
      <dgm:spPr/>
      <dgm:t>
        <a:bodyPr/>
        <a:lstStyle/>
        <a:p>
          <a:endParaRPr lang="en-IN"/>
        </a:p>
      </dgm:t>
    </dgm:pt>
    <dgm:pt modelId="{A8F08521-AD2D-45AE-B7AD-1CDADDF13501}" type="sibTrans" cxnId="{04C14D50-AD8E-45F7-A84F-D817BEF09BE7}">
      <dgm:prSet/>
      <dgm:spPr/>
      <dgm:t>
        <a:bodyPr/>
        <a:lstStyle/>
        <a:p>
          <a:endParaRPr lang="en-IN"/>
        </a:p>
      </dgm:t>
    </dgm:pt>
    <dgm:pt modelId="{3EE25B5C-3F99-4F7E-9A94-6F77BDEDF957}">
      <dgm:prSet/>
      <dgm:spPr/>
      <dgm:t>
        <a:bodyPr/>
        <a:lstStyle/>
        <a:p>
          <a:pPr>
            <a:buFont typeface="+mj-lt"/>
            <a:buAutoNum type="alphaLcPeriod"/>
          </a:pPr>
          <a:r>
            <a:rPr lang="en-US" b="1" u="sng" dirty="0">
              <a:latin typeface="Segoe UI Semilight" panose="020B0402040204020203" pitchFamily="34" charset="0"/>
              <a:cs typeface="Segoe UI Semilight" panose="020B0402040204020203" pitchFamily="34" charset="0"/>
            </a:rPr>
            <a:t>Service business or not maintaining Inventory</a:t>
          </a:r>
          <a:r>
            <a:rPr lang="en-US" dirty="0">
              <a:latin typeface="Segoe UI Semilight" panose="020B0402040204020203" pitchFamily="34" charset="0"/>
              <a:cs typeface="Segoe UI Semilight" panose="020B0402040204020203" pitchFamily="34" charset="0"/>
            </a:rPr>
            <a:t>, you can opt for a Ledger hierarchy</a:t>
          </a:r>
          <a:endParaRPr lang="en-IN" dirty="0">
            <a:latin typeface="Segoe UI Semilight" panose="020B0402040204020203" pitchFamily="34" charset="0"/>
            <a:cs typeface="Segoe UI Semilight" panose="020B0402040204020203" pitchFamily="34" charset="0"/>
          </a:endParaRPr>
        </a:p>
      </dgm:t>
    </dgm:pt>
    <dgm:pt modelId="{F0FD596E-EA94-49E0-99C0-9940954E2E3F}" type="parTrans" cxnId="{525469D6-A298-44D1-AAB7-D2957D3CA05F}">
      <dgm:prSet/>
      <dgm:spPr/>
      <dgm:t>
        <a:bodyPr/>
        <a:lstStyle/>
        <a:p>
          <a:endParaRPr lang="en-IN"/>
        </a:p>
      </dgm:t>
    </dgm:pt>
    <dgm:pt modelId="{F122A1FC-44BA-466C-8261-398E0C33F07B}" type="sibTrans" cxnId="{525469D6-A298-44D1-AAB7-D2957D3CA05F}">
      <dgm:prSet/>
      <dgm:spPr/>
      <dgm:t>
        <a:bodyPr/>
        <a:lstStyle/>
        <a:p>
          <a:endParaRPr lang="en-IN"/>
        </a:p>
      </dgm:t>
    </dgm:pt>
    <dgm:pt modelId="{E4807F73-AA7C-461F-BA3C-C69440809C29}">
      <dgm:prSet/>
      <dgm:spPr/>
      <dgm:t>
        <a:bodyPr/>
        <a:lstStyle/>
        <a:p>
          <a:pPr>
            <a:buFont typeface="+mj-lt"/>
            <a:buNone/>
          </a:pPr>
          <a:r>
            <a:rPr lang="en-US" dirty="0">
              <a:latin typeface="Segoe UI Semilight" panose="020B0402040204020203" pitchFamily="34" charset="0"/>
              <a:cs typeface="Segoe UI Semilight" panose="020B0402040204020203" pitchFamily="34" charset="0"/>
            </a:rPr>
            <a:t>b. </a:t>
          </a:r>
          <a:r>
            <a:rPr lang="en-US" b="1" u="sng" dirty="0">
              <a:latin typeface="Segoe UI Semilight" panose="020B0402040204020203" pitchFamily="34" charset="0"/>
              <a:cs typeface="Segoe UI Semilight" panose="020B0402040204020203" pitchFamily="34" charset="0"/>
            </a:rPr>
            <a:t>Traders or Manufacturers</a:t>
          </a:r>
          <a:r>
            <a:rPr lang="en-US" dirty="0">
              <a:latin typeface="Segoe UI Semilight" panose="020B0402040204020203" pitchFamily="34" charset="0"/>
              <a:cs typeface="Segoe UI Semilight" panose="020B0402040204020203" pitchFamily="34" charset="0"/>
            </a:rPr>
            <a:t> who maintain a </a:t>
          </a:r>
          <a:r>
            <a:rPr lang="en-US" b="1" u="sng" dirty="0">
              <a:latin typeface="Segoe UI Semilight" panose="020B0402040204020203" pitchFamily="34" charset="0"/>
              <a:cs typeface="Segoe UI Semilight" panose="020B0402040204020203" pitchFamily="34" charset="0"/>
            </a:rPr>
            <a:t>complete Inventory </a:t>
          </a:r>
          <a:r>
            <a:rPr lang="en-US" dirty="0">
              <a:latin typeface="Segoe UI Semilight" panose="020B0402040204020203" pitchFamily="34" charset="0"/>
              <a:cs typeface="Segoe UI Semilight" panose="020B0402040204020203" pitchFamily="34" charset="0"/>
            </a:rPr>
            <a:t>can opt for the Stock Item hierarchy</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dgm:t>
    </dgm:pt>
    <dgm:pt modelId="{A17EE047-CEE3-444B-8163-198AA9943018}" type="parTrans" cxnId="{4BEEC338-F2E9-43F0-90A6-2AA2AF21C359}">
      <dgm:prSet/>
      <dgm:spPr/>
      <dgm:t>
        <a:bodyPr/>
        <a:lstStyle/>
        <a:p>
          <a:endParaRPr lang="en-IN"/>
        </a:p>
      </dgm:t>
    </dgm:pt>
    <dgm:pt modelId="{C3C457E3-6140-48F6-9BF4-E13810A8819D}" type="sibTrans" cxnId="{4BEEC338-F2E9-43F0-90A6-2AA2AF21C359}">
      <dgm:prSet/>
      <dgm:spPr/>
      <dgm:t>
        <a:bodyPr/>
        <a:lstStyle/>
        <a:p>
          <a:endParaRPr lang="en-IN"/>
        </a:p>
      </dgm:t>
    </dgm:pt>
    <dgm:pt modelId="{F3E46B5B-0E53-4716-A021-BB0EA897C62C}">
      <dgm:prSet/>
      <dgm:spPr/>
      <dgm:t>
        <a:bodyPr/>
        <a:lstStyle/>
        <a:p>
          <a:pPr>
            <a:buFont typeface="+mj-lt"/>
            <a:buNone/>
          </a:pP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Ledger</a:t>
          </a:r>
          <a:r>
            <a:rPr lang="en-US" dirty="0">
              <a:latin typeface="Segoe UI Semilight" panose="020B0402040204020203" pitchFamily="34" charset="0"/>
              <a:cs typeface="Segoe UI Semilight" panose="020B0402040204020203" pitchFamily="34" charset="0"/>
            </a:rPr>
            <a:t> &gt;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dirty="0">
              <a:latin typeface="Segoe UI Semilight" panose="020B0402040204020203" pitchFamily="34" charset="0"/>
              <a:cs typeface="Segoe UI Semilight" panose="020B0402040204020203" pitchFamily="34" charset="0"/>
            </a:rPr>
            <a:t> </a:t>
          </a:r>
          <a:endParaRPr lang="en-IN" dirty="0">
            <a:latin typeface="Segoe UI Semilight" panose="020B0402040204020203" pitchFamily="34" charset="0"/>
            <a:cs typeface="Segoe UI Semilight" panose="020B0402040204020203" pitchFamily="34" charset="0"/>
          </a:endParaRPr>
        </a:p>
      </dgm:t>
    </dgm:pt>
    <dgm:pt modelId="{D5B9B6F1-65B7-4652-991A-6BD4B5E1DF61}" type="parTrans" cxnId="{08FC2CBA-186F-4ED3-9A23-303479A52EDC}">
      <dgm:prSet/>
      <dgm:spPr/>
      <dgm:t>
        <a:bodyPr/>
        <a:lstStyle/>
        <a:p>
          <a:endParaRPr lang="en-IN"/>
        </a:p>
      </dgm:t>
    </dgm:pt>
    <dgm:pt modelId="{0CF494D1-EA2A-491E-9CFF-03EA17947241}" type="sibTrans" cxnId="{08FC2CBA-186F-4ED3-9A23-303479A52EDC}">
      <dgm:prSet/>
      <dgm:spPr/>
      <dgm:t>
        <a:bodyPr/>
        <a:lstStyle/>
        <a:p>
          <a:endParaRPr lang="en-IN"/>
        </a:p>
      </dgm:t>
    </dgm:pt>
    <dgm:pt modelId="{AA1F5F8B-90BF-41E3-9675-538E876D4ADD}">
      <dgm:prSet phldrT="[Text]"/>
      <dgm:spPr/>
      <dgm:t>
        <a:bodyPr/>
        <a:lstStyle/>
        <a:p>
          <a:pPr>
            <a:buFont typeface="Arial" panose="020B0604020202020204" pitchFamily="34" charset="0"/>
            <a:buNone/>
          </a:pPr>
          <a:r>
            <a:rPr lang="en-US" b="0" i="0" dirty="0">
              <a:latin typeface="Segoe UI Semilight" panose="020B0402040204020203" pitchFamily="34" charset="0"/>
              <a:cs typeface="Segoe UI Semilight" panose="020B0402040204020203" pitchFamily="34" charset="0"/>
            </a:rPr>
            <a:t>The source of GST and HSN Details hierarchy is not in order</a:t>
          </a:r>
          <a:endParaRPr lang="en-IN" dirty="0">
            <a:latin typeface="Segoe UI Semilight" panose="020B0402040204020203" pitchFamily="34" charset="0"/>
            <a:cs typeface="Segoe UI Semilight" panose="020B0402040204020203" pitchFamily="34" charset="0"/>
          </a:endParaRPr>
        </a:p>
      </dgm:t>
    </dgm:pt>
    <dgm:pt modelId="{E5FD8F0C-D08F-4529-A069-D04F49FB037C}" type="parTrans" cxnId="{B79F703B-6AE2-47CE-87DD-E7B5B4344AA4}">
      <dgm:prSet/>
      <dgm:spPr/>
      <dgm:t>
        <a:bodyPr/>
        <a:lstStyle/>
        <a:p>
          <a:endParaRPr lang="en-IN"/>
        </a:p>
      </dgm:t>
    </dgm:pt>
    <dgm:pt modelId="{326F7487-EFBA-4F78-A7EC-D8B999814D8D}" type="sibTrans" cxnId="{B79F703B-6AE2-47CE-87DD-E7B5B4344AA4}">
      <dgm:prSet/>
      <dgm:spPr/>
      <dgm:t>
        <a:bodyPr/>
        <a:lstStyle/>
        <a:p>
          <a:endParaRPr lang="en-IN"/>
        </a:p>
      </dgm:t>
    </dgm:pt>
    <dgm:pt modelId="{48586F77-1A46-43D3-8F27-27E072C73D93}">
      <dgm:prSet phldrT="[Text]"/>
      <dgm:spPr/>
      <dgm:t>
        <a:bodyPr/>
        <a:lstStyle/>
        <a:p>
          <a:pPr>
            <a:buFont typeface="Arial" panose="020B0604020202020204" pitchFamily="34" charset="0"/>
            <a:buNone/>
          </a:pPr>
          <a:r>
            <a:rPr lang="en-US" dirty="0">
              <a:latin typeface="Segoe UI Semilight" panose="020B0402040204020203" pitchFamily="34" charset="0"/>
              <a:cs typeface="Segoe UI Semilight" panose="020B0402040204020203" pitchFamily="34" charset="0"/>
            </a:rPr>
            <a:t>Check GST Tax Analysis to know the needs of customers and then based on his business segment i.e.., </a:t>
          </a:r>
          <a:endParaRPr lang="en-IN" dirty="0">
            <a:latin typeface="Segoe UI Semilight" panose="020B0402040204020203" pitchFamily="34" charset="0"/>
            <a:cs typeface="Segoe UI Semilight" panose="020B0402040204020203" pitchFamily="34" charset="0"/>
          </a:endParaRPr>
        </a:p>
      </dgm:t>
    </dgm:pt>
    <dgm:pt modelId="{5B984AA6-D98C-4287-943B-02C8C1838795}" type="parTrans" cxnId="{A65AFE98-5A94-4CCE-86BB-AA85573407B2}">
      <dgm:prSet/>
      <dgm:spPr/>
      <dgm:t>
        <a:bodyPr/>
        <a:lstStyle/>
        <a:p>
          <a:endParaRPr lang="en-IN"/>
        </a:p>
      </dgm:t>
    </dgm:pt>
    <dgm:pt modelId="{0C8E6A03-D823-4AB4-817E-CE5CEAF8D1BA}" type="sibTrans" cxnId="{A65AFE98-5A94-4CCE-86BB-AA85573407B2}">
      <dgm:prSet/>
      <dgm:spPr/>
      <dgm:t>
        <a:bodyPr/>
        <a:lstStyle/>
        <a:p>
          <a:endParaRPr lang="en-IN"/>
        </a:p>
      </dgm:t>
    </dgm:pt>
    <dgm:pt modelId="{1BB1089D-BD3C-4DF9-B705-1E78DF857752}">
      <dgm:prSet/>
      <dgm:spPr/>
      <dgm:t>
        <a:bodyPr/>
        <a:lstStyle/>
        <a:p>
          <a:pPr>
            <a:buFont typeface="+mj-lt"/>
            <a:buNone/>
          </a:pP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Stock Item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Ledger</a:t>
          </a:r>
          <a:r>
            <a:rPr lang="en-US" dirty="0">
              <a:latin typeface="Segoe UI Semilight" panose="020B0402040204020203" pitchFamily="34" charset="0"/>
              <a:cs typeface="Segoe UI Semilight" panose="020B0402040204020203" pitchFamily="34" charset="0"/>
            </a:rPr>
            <a:t> &gt;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Company</a:t>
          </a:r>
        </a:p>
      </dgm:t>
    </dgm:pt>
    <dgm:pt modelId="{C4A39563-ED22-44FC-ACF4-5CD499308AE1}" type="parTrans" cxnId="{C3E8A147-CA54-43A8-AF0A-C4F356CE4897}">
      <dgm:prSet/>
      <dgm:spPr/>
      <dgm:t>
        <a:bodyPr/>
        <a:lstStyle/>
        <a:p>
          <a:endParaRPr lang="en-IN"/>
        </a:p>
      </dgm:t>
    </dgm:pt>
    <dgm:pt modelId="{3E81DAF8-F17F-40C8-8CC9-E20DA07D7415}" type="sibTrans" cxnId="{C3E8A147-CA54-43A8-AF0A-C4F356CE4897}">
      <dgm:prSet/>
      <dgm:spPr/>
      <dgm:t>
        <a:bodyPr/>
        <a:lstStyle/>
        <a:p>
          <a:endParaRPr lang="en-IN"/>
        </a:p>
      </dgm:t>
    </dgm:pt>
    <dgm:pt modelId="{276891E3-BA8D-46C4-8043-F5169D6DE2AE}" type="pres">
      <dgm:prSet presAssocID="{821FF179-FA98-47E7-BE58-1514FBB2580E}" presName="linear" presStyleCnt="0">
        <dgm:presLayoutVars>
          <dgm:dir/>
          <dgm:animLvl val="lvl"/>
          <dgm:resizeHandles val="exact"/>
        </dgm:presLayoutVars>
      </dgm:prSet>
      <dgm:spPr/>
      <dgm:t>
        <a:bodyPr/>
        <a:lstStyle/>
        <a:p>
          <a:endParaRPr lang="en-US"/>
        </a:p>
      </dgm:t>
    </dgm:pt>
    <dgm:pt modelId="{2AF6F3ED-6954-4C77-B30C-61E216352C5E}" type="pres">
      <dgm:prSet presAssocID="{D7889422-1F07-4A36-A19B-8DC2D5444241}" presName="parentLin" presStyleCnt="0"/>
      <dgm:spPr/>
    </dgm:pt>
    <dgm:pt modelId="{101F11A4-4CAD-4CF9-AE3F-40DFE4526EE3}" type="pres">
      <dgm:prSet presAssocID="{D7889422-1F07-4A36-A19B-8DC2D5444241}" presName="parentLeftMargin" presStyleLbl="node1" presStyleIdx="0" presStyleCnt="1"/>
      <dgm:spPr/>
      <dgm:t>
        <a:bodyPr/>
        <a:lstStyle/>
        <a:p>
          <a:endParaRPr lang="en-US"/>
        </a:p>
      </dgm:t>
    </dgm:pt>
    <dgm:pt modelId="{A337D40B-E5A0-4DF4-A1A3-BC4BB0CB94A9}" type="pres">
      <dgm:prSet presAssocID="{D7889422-1F07-4A36-A19B-8DC2D5444241}" presName="parentText" presStyleLbl="node1" presStyleIdx="0" presStyleCnt="1" custScaleX="130525">
        <dgm:presLayoutVars>
          <dgm:chMax val="0"/>
          <dgm:bulletEnabled val="1"/>
        </dgm:presLayoutVars>
      </dgm:prSet>
      <dgm:spPr/>
      <dgm:t>
        <a:bodyPr/>
        <a:lstStyle/>
        <a:p>
          <a:endParaRPr lang="en-US"/>
        </a:p>
      </dgm:t>
    </dgm:pt>
    <dgm:pt modelId="{84CBF140-0356-40FB-A8A5-F6077C0D0DC4}" type="pres">
      <dgm:prSet presAssocID="{D7889422-1F07-4A36-A19B-8DC2D5444241}" presName="negativeSpace" presStyleCnt="0"/>
      <dgm:spPr/>
    </dgm:pt>
    <dgm:pt modelId="{A103882D-2689-40E6-B5C8-72BE790209F3}" type="pres">
      <dgm:prSet presAssocID="{D7889422-1F07-4A36-A19B-8DC2D5444241}" presName="childText" presStyleLbl="conFgAcc1" presStyleIdx="0" presStyleCnt="1">
        <dgm:presLayoutVars>
          <dgm:bulletEnabled val="1"/>
        </dgm:presLayoutVars>
      </dgm:prSet>
      <dgm:spPr/>
      <dgm:t>
        <a:bodyPr/>
        <a:lstStyle/>
        <a:p>
          <a:endParaRPr lang="en-US"/>
        </a:p>
      </dgm:t>
    </dgm:pt>
  </dgm:ptLst>
  <dgm:cxnLst>
    <dgm:cxn modelId="{B79F703B-6AE2-47CE-87DD-E7B5B4344AA4}" srcId="{D7889422-1F07-4A36-A19B-8DC2D5444241}" destId="{AA1F5F8B-90BF-41E3-9675-538E876D4ADD}" srcOrd="1" destOrd="0" parTransId="{E5FD8F0C-D08F-4529-A069-D04F49FB037C}" sibTransId="{326F7487-EFBA-4F78-A7EC-D8B999814D8D}"/>
    <dgm:cxn modelId="{F4F8EBF8-8EA7-4907-B561-83E784E8017A}" srcId="{821FF179-FA98-47E7-BE58-1514FBB2580E}" destId="{D7889422-1F07-4A36-A19B-8DC2D5444241}" srcOrd="0" destOrd="0" parTransId="{0E243EB5-EA34-4ECA-8A74-CCAA2F5CAE21}" sibTransId="{B7DDAEDE-6B01-4CD6-B283-DCB18DE8C94B}"/>
    <dgm:cxn modelId="{C3E8A147-CA54-43A8-AF0A-C4F356CE4897}" srcId="{E4807F73-AA7C-461F-BA3C-C69440809C29}" destId="{1BB1089D-BD3C-4DF9-B705-1E78DF857752}" srcOrd="0" destOrd="0" parTransId="{C4A39563-ED22-44FC-ACF4-5CD499308AE1}" sibTransId="{3E81DAF8-F17F-40C8-8CC9-E20DA07D7415}"/>
    <dgm:cxn modelId="{4BEEC338-F2E9-43F0-90A6-2AA2AF21C359}" srcId="{D7889422-1F07-4A36-A19B-8DC2D5444241}" destId="{E4807F73-AA7C-461F-BA3C-C69440809C29}" srcOrd="5" destOrd="0" parTransId="{A17EE047-CEE3-444B-8163-198AA9943018}" sibTransId="{C3C457E3-6140-48F6-9BF4-E13810A8819D}"/>
    <dgm:cxn modelId="{525469D6-A298-44D1-AAB7-D2957D3CA05F}" srcId="{D7889422-1F07-4A36-A19B-8DC2D5444241}" destId="{3EE25B5C-3F99-4F7E-9A94-6F77BDEDF957}" srcOrd="4" destOrd="0" parTransId="{F0FD596E-EA94-49E0-99C0-9940954E2E3F}" sibTransId="{F122A1FC-44BA-466C-8261-398E0C33F07B}"/>
    <dgm:cxn modelId="{666ADE52-D7D8-4FA5-A73E-FCEF184A1E84}" type="presOf" srcId="{1BB1089D-BD3C-4DF9-B705-1E78DF857752}" destId="{A103882D-2689-40E6-B5C8-72BE790209F3}" srcOrd="0" destOrd="7" presId="urn:microsoft.com/office/officeart/2005/8/layout/list1"/>
    <dgm:cxn modelId="{3D607297-ED12-41AD-914B-B85305AE06A1}" type="presOf" srcId="{F3E46B5B-0E53-4716-A021-BB0EA897C62C}" destId="{A103882D-2689-40E6-B5C8-72BE790209F3}" srcOrd="0" destOrd="5" presId="urn:microsoft.com/office/officeart/2005/8/layout/list1"/>
    <dgm:cxn modelId="{9911BA9A-5841-4385-ADD0-1162A856453D}" type="presOf" srcId="{AA1F5F8B-90BF-41E3-9675-538E876D4ADD}" destId="{A103882D-2689-40E6-B5C8-72BE790209F3}" srcOrd="0" destOrd="1" presId="urn:microsoft.com/office/officeart/2005/8/layout/list1"/>
    <dgm:cxn modelId="{C79C57FC-8FCA-44F9-AA6C-AABE154ED7D9}" type="presOf" srcId="{69E19B71-3C05-40AD-AEC9-196D452E5FD3}" destId="{A103882D-2689-40E6-B5C8-72BE790209F3}" srcOrd="0" destOrd="2" presId="urn:microsoft.com/office/officeart/2005/8/layout/list1"/>
    <dgm:cxn modelId="{2430F6FA-E29E-49A1-B21B-CA1401382066}" type="presOf" srcId="{3EE25B5C-3F99-4F7E-9A94-6F77BDEDF957}" destId="{A103882D-2689-40E6-B5C8-72BE790209F3}" srcOrd="0" destOrd="4" presId="urn:microsoft.com/office/officeart/2005/8/layout/list1"/>
    <dgm:cxn modelId="{ED057DD3-E044-4DDE-8704-0D7469F9615D}" type="presOf" srcId="{E4807F73-AA7C-461F-BA3C-C69440809C29}" destId="{A103882D-2689-40E6-B5C8-72BE790209F3}" srcOrd="0" destOrd="6" presId="urn:microsoft.com/office/officeart/2005/8/layout/list1"/>
    <dgm:cxn modelId="{A65AFE98-5A94-4CCE-86BB-AA85573407B2}" srcId="{D7889422-1F07-4A36-A19B-8DC2D5444241}" destId="{48586F77-1A46-43D3-8F27-27E072C73D93}" srcOrd="3" destOrd="0" parTransId="{5B984AA6-D98C-4287-943B-02C8C1838795}" sibTransId="{0C8E6A03-D823-4AB4-817E-CE5CEAF8D1BA}"/>
    <dgm:cxn modelId="{9348E5DB-F9F0-4834-A1BE-23AAE428BBAB}" type="presOf" srcId="{D7889422-1F07-4A36-A19B-8DC2D5444241}" destId="{101F11A4-4CAD-4CF9-AE3F-40DFE4526EE3}" srcOrd="0" destOrd="0" presId="urn:microsoft.com/office/officeart/2005/8/layout/list1"/>
    <dgm:cxn modelId="{92D53048-1847-475F-960E-4E7FB591A787}" type="presOf" srcId="{48586F77-1A46-43D3-8F27-27E072C73D93}" destId="{A103882D-2689-40E6-B5C8-72BE790209F3}" srcOrd="0" destOrd="3" presId="urn:microsoft.com/office/officeart/2005/8/layout/list1"/>
    <dgm:cxn modelId="{08FC2CBA-186F-4ED3-9A23-303479A52EDC}" srcId="{3EE25B5C-3F99-4F7E-9A94-6F77BDEDF957}" destId="{F3E46B5B-0E53-4716-A021-BB0EA897C62C}" srcOrd="0" destOrd="0" parTransId="{D5B9B6F1-65B7-4652-991A-6BD4B5E1DF61}" sibTransId="{0CF494D1-EA2A-491E-9CFF-03EA17947241}"/>
    <dgm:cxn modelId="{04C14D50-AD8E-45F7-A84F-D817BEF09BE7}" srcId="{D7889422-1F07-4A36-A19B-8DC2D5444241}" destId="{69E19B71-3C05-40AD-AEC9-196D452E5FD3}" srcOrd="2" destOrd="0" parTransId="{3144A2F8-B66E-4013-8F33-9ECD7DE920F2}" sibTransId="{A8F08521-AD2D-45AE-B7AD-1CDADDF13501}"/>
    <dgm:cxn modelId="{1830F51E-B8AD-4AC1-BD0F-BE244CAAA92E}" srcId="{D7889422-1F07-4A36-A19B-8DC2D5444241}" destId="{2508A94F-7D41-45BE-9D0D-049D4CE14F30}" srcOrd="0" destOrd="0" parTransId="{39FAE840-89C3-41CA-8667-6BB925002F00}" sibTransId="{079F65E2-6E23-4373-9EBC-341B2494B17E}"/>
    <dgm:cxn modelId="{D4B74618-9565-4889-96D2-EB34460E958A}" type="presOf" srcId="{D7889422-1F07-4A36-A19B-8DC2D5444241}" destId="{A337D40B-E5A0-4DF4-A1A3-BC4BB0CB94A9}" srcOrd="1" destOrd="0" presId="urn:microsoft.com/office/officeart/2005/8/layout/list1"/>
    <dgm:cxn modelId="{A4AD1B24-756E-41F8-B653-CBC8D6BDF547}" type="presOf" srcId="{821FF179-FA98-47E7-BE58-1514FBB2580E}" destId="{276891E3-BA8D-46C4-8043-F5169D6DE2AE}" srcOrd="0" destOrd="0" presId="urn:microsoft.com/office/officeart/2005/8/layout/list1"/>
    <dgm:cxn modelId="{CE5D9C2C-8946-4C69-966B-7EA099E3F988}" type="presOf" srcId="{2508A94F-7D41-45BE-9D0D-049D4CE14F30}" destId="{A103882D-2689-40E6-B5C8-72BE790209F3}" srcOrd="0" destOrd="0" presId="urn:microsoft.com/office/officeart/2005/8/layout/list1"/>
    <dgm:cxn modelId="{5FA48E84-9CB6-4CD0-99BC-E220889AC3C7}" type="presParOf" srcId="{276891E3-BA8D-46C4-8043-F5169D6DE2AE}" destId="{2AF6F3ED-6954-4C77-B30C-61E216352C5E}" srcOrd="0" destOrd="0" presId="urn:microsoft.com/office/officeart/2005/8/layout/list1"/>
    <dgm:cxn modelId="{66EA583A-7B52-488F-A670-5912015EA3F8}" type="presParOf" srcId="{2AF6F3ED-6954-4C77-B30C-61E216352C5E}" destId="{101F11A4-4CAD-4CF9-AE3F-40DFE4526EE3}" srcOrd="0" destOrd="0" presId="urn:microsoft.com/office/officeart/2005/8/layout/list1"/>
    <dgm:cxn modelId="{CF2F307C-5158-46CC-98C2-B369850629A8}" type="presParOf" srcId="{2AF6F3ED-6954-4C77-B30C-61E216352C5E}" destId="{A337D40B-E5A0-4DF4-A1A3-BC4BB0CB94A9}" srcOrd="1" destOrd="0" presId="urn:microsoft.com/office/officeart/2005/8/layout/list1"/>
    <dgm:cxn modelId="{CE7D8884-4FF4-4FC8-800B-6DB8BF4E7EBD}" type="presParOf" srcId="{276891E3-BA8D-46C4-8043-F5169D6DE2AE}" destId="{84CBF140-0356-40FB-A8A5-F6077C0D0DC4}" srcOrd="1" destOrd="0" presId="urn:microsoft.com/office/officeart/2005/8/layout/list1"/>
    <dgm:cxn modelId="{108575DE-090A-4B4C-8210-214B99E7AF1E}" type="presParOf" srcId="{276891E3-BA8D-46C4-8043-F5169D6DE2AE}" destId="{A103882D-2689-40E6-B5C8-72BE790209F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DC4D28-F5B1-466C-9F26-B92D69D49D05}"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12FB385-E981-4149-B094-B4C1FDE36BB0}">
      <dgm:prSet/>
      <dgm:spPr/>
      <dgm:t>
        <a:bodyPr/>
        <a:lstStyle/>
        <a:p>
          <a:pPr>
            <a:lnSpc>
              <a:spcPct val="100000"/>
            </a:lnSpc>
            <a:defRPr cap="all"/>
          </a:pPr>
          <a:r>
            <a:rPr lang="en-US" dirty="0"/>
            <a:t>Master Setup</a:t>
          </a:r>
        </a:p>
      </dgm:t>
    </dgm:pt>
    <dgm:pt modelId="{CA85AD0E-BFAB-4608-BFAD-FA139028C918}" type="parTrans" cxnId="{585E70CE-DB39-4396-BD49-13E8036B04FD}">
      <dgm:prSet/>
      <dgm:spPr/>
      <dgm:t>
        <a:bodyPr/>
        <a:lstStyle/>
        <a:p>
          <a:endParaRPr lang="en-US"/>
        </a:p>
      </dgm:t>
    </dgm:pt>
    <dgm:pt modelId="{B3E9C673-F117-4716-ACA3-76FA7F63DCF1}" type="sibTrans" cxnId="{585E70CE-DB39-4396-BD49-13E8036B04FD}">
      <dgm:prSet/>
      <dgm:spPr/>
      <dgm:t>
        <a:bodyPr/>
        <a:lstStyle/>
        <a:p>
          <a:endParaRPr lang="en-US"/>
        </a:p>
      </dgm:t>
    </dgm:pt>
    <dgm:pt modelId="{D8661FB9-68DD-49F9-A368-5BACF8E309C6}">
      <dgm:prSet/>
      <dgm:spPr/>
      <dgm:t>
        <a:bodyPr/>
        <a:lstStyle/>
        <a:p>
          <a:pPr>
            <a:lnSpc>
              <a:spcPct val="100000"/>
            </a:lnSpc>
            <a:defRPr cap="all"/>
          </a:pPr>
          <a:r>
            <a:rPr lang="en-US" dirty="0"/>
            <a:t>Advance Opening Balance</a:t>
          </a:r>
        </a:p>
      </dgm:t>
    </dgm:pt>
    <dgm:pt modelId="{083C7D20-A77C-4F49-80FB-07A1BA630764}" type="parTrans" cxnId="{1D0FB1E0-0B11-47CC-BE33-5766A38752CC}">
      <dgm:prSet/>
      <dgm:spPr/>
      <dgm:t>
        <a:bodyPr/>
        <a:lstStyle/>
        <a:p>
          <a:endParaRPr lang="en-US"/>
        </a:p>
      </dgm:t>
    </dgm:pt>
    <dgm:pt modelId="{D8ED1455-499E-4AA1-BF98-6198F24D538B}" type="sibTrans" cxnId="{1D0FB1E0-0B11-47CC-BE33-5766A38752CC}">
      <dgm:prSet/>
      <dgm:spPr/>
      <dgm:t>
        <a:bodyPr/>
        <a:lstStyle/>
        <a:p>
          <a:endParaRPr lang="en-US"/>
        </a:p>
      </dgm:t>
    </dgm:pt>
    <dgm:pt modelId="{92F063F7-937C-4F53-907B-7230B68ED018}">
      <dgm:prSet/>
      <dgm:spPr/>
      <dgm:t>
        <a:bodyPr/>
        <a:lstStyle/>
        <a:p>
          <a:pPr>
            <a:lnSpc>
              <a:spcPct val="100000"/>
            </a:lnSpc>
            <a:defRPr cap="all"/>
          </a:pPr>
          <a:r>
            <a:rPr lang="en-US" dirty="0"/>
            <a:t>Transaction Setup-Off Experience</a:t>
          </a:r>
        </a:p>
      </dgm:t>
    </dgm:pt>
    <dgm:pt modelId="{CDDB5A9D-F8A5-4435-BF5B-1533906C8AE4}" type="parTrans" cxnId="{E5E41FB3-5D00-4751-BAE9-18166FF12EF2}">
      <dgm:prSet/>
      <dgm:spPr/>
      <dgm:t>
        <a:bodyPr/>
        <a:lstStyle/>
        <a:p>
          <a:endParaRPr lang="en-US"/>
        </a:p>
      </dgm:t>
    </dgm:pt>
    <dgm:pt modelId="{A40EAEF3-EFE2-4013-8CBA-E782C1A28F04}" type="sibTrans" cxnId="{E5E41FB3-5D00-4751-BAE9-18166FF12EF2}">
      <dgm:prSet/>
      <dgm:spPr/>
      <dgm:t>
        <a:bodyPr/>
        <a:lstStyle/>
        <a:p>
          <a:endParaRPr lang="en-US"/>
        </a:p>
      </dgm:t>
    </dgm:pt>
    <dgm:pt modelId="{11D0A7D0-1564-41DB-B6E5-F48B319B3F64}">
      <dgm:prSet/>
      <dgm:spPr/>
      <dgm:t>
        <a:bodyPr/>
        <a:lstStyle/>
        <a:p>
          <a:pPr>
            <a:lnSpc>
              <a:spcPct val="100000"/>
            </a:lnSpc>
            <a:defRPr cap="all"/>
          </a:pPr>
          <a:r>
            <a:rPr lang="en-US" dirty="0"/>
            <a:t>Report Experience</a:t>
          </a:r>
        </a:p>
      </dgm:t>
    </dgm:pt>
    <dgm:pt modelId="{B2BD4853-CC09-4414-B882-A4CAD4386B7C}" type="parTrans" cxnId="{9C5BEFF1-5200-4A51-B634-6C5DE6AB7C31}">
      <dgm:prSet/>
      <dgm:spPr/>
      <dgm:t>
        <a:bodyPr/>
        <a:lstStyle/>
        <a:p>
          <a:endParaRPr lang="en-US"/>
        </a:p>
      </dgm:t>
    </dgm:pt>
    <dgm:pt modelId="{CC4E6EB6-5EF7-4462-B4AE-F6F765C0C8BF}" type="sibTrans" cxnId="{9C5BEFF1-5200-4A51-B634-6C5DE6AB7C31}">
      <dgm:prSet/>
      <dgm:spPr/>
      <dgm:t>
        <a:bodyPr/>
        <a:lstStyle/>
        <a:p>
          <a:endParaRPr lang="en-US"/>
        </a:p>
      </dgm:t>
    </dgm:pt>
    <dgm:pt modelId="{C77F3480-9B22-4BB2-9616-D0F5097EA392}">
      <dgm:prSet/>
      <dgm:spPr/>
      <dgm:t>
        <a:bodyPr/>
        <a:lstStyle/>
        <a:p>
          <a:pPr>
            <a:lnSpc>
              <a:spcPct val="100000"/>
            </a:lnSpc>
            <a:defRPr cap="all"/>
          </a:pPr>
          <a:r>
            <a:rPr lang="en-US" dirty="0"/>
            <a:t>MIS Report</a:t>
          </a:r>
        </a:p>
      </dgm:t>
    </dgm:pt>
    <dgm:pt modelId="{5990C62C-0F0C-43B2-BC1C-197B4034C0F6}" type="parTrans" cxnId="{BE017521-F885-4F8C-B999-40E559DB3082}">
      <dgm:prSet/>
      <dgm:spPr/>
      <dgm:t>
        <a:bodyPr/>
        <a:lstStyle/>
        <a:p>
          <a:endParaRPr lang="en-US"/>
        </a:p>
      </dgm:t>
    </dgm:pt>
    <dgm:pt modelId="{7E279E9A-1DF2-4B90-A1BC-36C96DADE6C5}" type="sibTrans" cxnId="{BE017521-F885-4F8C-B999-40E559DB3082}">
      <dgm:prSet/>
      <dgm:spPr/>
      <dgm:t>
        <a:bodyPr/>
        <a:lstStyle/>
        <a:p>
          <a:endParaRPr lang="en-US"/>
        </a:p>
      </dgm:t>
    </dgm:pt>
    <dgm:pt modelId="{7E07109A-618B-4FB7-B928-56CE488BD7C9}" type="pres">
      <dgm:prSet presAssocID="{CEDC4D28-F5B1-466C-9F26-B92D69D49D05}" presName="root" presStyleCnt="0">
        <dgm:presLayoutVars>
          <dgm:dir/>
          <dgm:resizeHandles val="exact"/>
        </dgm:presLayoutVars>
      </dgm:prSet>
      <dgm:spPr/>
      <dgm:t>
        <a:bodyPr/>
        <a:lstStyle/>
        <a:p>
          <a:endParaRPr lang="en-US"/>
        </a:p>
      </dgm:t>
    </dgm:pt>
    <dgm:pt modelId="{168A92DE-F75D-47D4-B91F-357C3C1DF85A}" type="pres">
      <dgm:prSet presAssocID="{A12FB385-E981-4149-B094-B4C1FDE36BB0}" presName="compNode" presStyleCnt="0"/>
      <dgm:spPr/>
    </dgm:pt>
    <dgm:pt modelId="{D8CEC1D4-5B68-46E3-AF55-C594A4A2BB50}" type="pres">
      <dgm:prSet presAssocID="{A12FB385-E981-4149-B094-B4C1FDE36BB0}" presName="iconBgRect" presStyleLbl="bgShp" presStyleIdx="0" presStyleCnt="5"/>
      <dgm:spPr>
        <a:prstGeom prst="round2DiagRect">
          <a:avLst>
            <a:gd name="adj1" fmla="val 29727"/>
            <a:gd name="adj2" fmla="val 0"/>
          </a:avLst>
        </a:prstGeom>
      </dgm:spPr>
    </dgm:pt>
    <dgm:pt modelId="{E2C0ED1D-D8F3-453A-B48B-D42D0F982C11}" type="pres">
      <dgm:prSet presAssocID="{A12FB385-E981-4149-B094-B4C1FDE36BB0}" presName="iconRect"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2AA32C65-AEBA-40AB-952F-1C926F0E8CBE}" type="pres">
      <dgm:prSet presAssocID="{A12FB385-E981-4149-B094-B4C1FDE36BB0}" presName="spaceRect" presStyleCnt="0"/>
      <dgm:spPr/>
    </dgm:pt>
    <dgm:pt modelId="{BD8C0031-2DD4-4D24-B274-33D53AA5FBDD}" type="pres">
      <dgm:prSet presAssocID="{A12FB385-E981-4149-B094-B4C1FDE36BB0}" presName="textRect" presStyleLbl="revTx" presStyleIdx="0" presStyleCnt="5">
        <dgm:presLayoutVars>
          <dgm:chMax val="1"/>
          <dgm:chPref val="1"/>
        </dgm:presLayoutVars>
      </dgm:prSet>
      <dgm:spPr/>
      <dgm:t>
        <a:bodyPr/>
        <a:lstStyle/>
        <a:p>
          <a:endParaRPr lang="en-US"/>
        </a:p>
      </dgm:t>
    </dgm:pt>
    <dgm:pt modelId="{A80C0D49-4470-4100-8069-ECF38ABDE725}" type="pres">
      <dgm:prSet presAssocID="{B3E9C673-F117-4716-ACA3-76FA7F63DCF1}" presName="sibTrans" presStyleCnt="0"/>
      <dgm:spPr/>
    </dgm:pt>
    <dgm:pt modelId="{7B327CE6-948B-42F4-A8AC-BC320FA94C55}" type="pres">
      <dgm:prSet presAssocID="{D8661FB9-68DD-49F9-A368-5BACF8E309C6}" presName="compNode" presStyleCnt="0"/>
      <dgm:spPr/>
    </dgm:pt>
    <dgm:pt modelId="{B65635F2-A052-4686-9FBA-2AE4A0350EEF}" type="pres">
      <dgm:prSet presAssocID="{D8661FB9-68DD-49F9-A368-5BACF8E309C6}" presName="iconBgRect" presStyleLbl="bgShp" presStyleIdx="1" presStyleCnt="5"/>
      <dgm:spPr>
        <a:prstGeom prst="round2DiagRect">
          <a:avLst>
            <a:gd name="adj1" fmla="val 29727"/>
            <a:gd name="adj2" fmla="val 0"/>
          </a:avLst>
        </a:prstGeom>
      </dgm:spPr>
    </dgm:pt>
    <dgm:pt modelId="{4D396249-B68E-496B-A31B-92FEB8632E39}" type="pres">
      <dgm:prSet presAssocID="{D8661FB9-68DD-49F9-A368-5BACF8E309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cales of Justice"/>
        </a:ext>
      </dgm:extLst>
    </dgm:pt>
    <dgm:pt modelId="{CAF1C8DE-625C-4A25-B970-23EC270A145F}" type="pres">
      <dgm:prSet presAssocID="{D8661FB9-68DD-49F9-A368-5BACF8E309C6}" presName="spaceRect" presStyleCnt="0"/>
      <dgm:spPr/>
    </dgm:pt>
    <dgm:pt modelId="{1DF9E406-9A4D-4A52-A968-25FF9BE86450}" type="pres">
      <dgm:prSet presAssocID="{D8661FB9-68DD-49F9-A368-5BACF8E309C6}" presName="textRect" presStyleLbl="revTx" presStyleIdx="1" presStyleCnt="5">
        <dgm:presLayoutVars>
          <dgm:chMax val="1"/>
          <dgm:chPref val="1"/>
        </dgm:presLayoutVars>
      </dgm:prSet>
      <dgm:spPr/>
      <dgm:t>
        <a:bodyPr/>
        <a:lstStyle/>
        <a:p>
          <a:endParaRPr lang="en-US"/>
        </a:p>
      </dgm:t>
    </dgm:pt>
    <dgm:pt modelId="{0262145D-BF5A-4BFE-8355-44023AC5A099}" type="pres">
      <dgm:prSet presAssocID="{D8ED1455-499E-4AA1-BF98-6198F24D538B}" presName="sibTrans" presStyleCnt="0"/>
      <dgm:spPr/>
    </dgm:pt>
    <dgm:pt modelId="{2F8CB6EE-80F0-4740-BF23-24C20B204018}" type="pres">
      <dgm:prSet presAssocID="{92F063F7-937C-4F53-907B-7230B68ED018}" presName="compNode" presStyleCnt="0"/>
      <dgm:spPr/>
    </dgm:pt>
    <dgm:pt modelId="{942F36A3-26F6-4A8C-A52E-AA70B34F33F0}" type="pres">
      <dgm:prSet presAssocID="{92F063F7-937C-4F53-907B-7230B68ED018}" presName="iconBgRect" presStyleLbl="bgShp" presStyleIdx="2" presStyleCnt="5"/>
      <dgm:spPr>
        <a:prstGeom prst="round2DiagRect">
          <a:avLst>
            <a:gd name="adj1" fmla="val 29727"/>
            <a:gd name="adj2" fmla="val 0"/>
          </a:avLst>
        </a:prstGeom>
      </dgm:spPr>
    </dgm:pt>
    <dgm:pt modelId="{47224B1B-7C55-410E-BF0D-6A0B370029E2}" type="pres">
      <dgm:prSet presAssocID="{92F063F7-937C-4F53-907B-7230B68ED018}"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egister"/>
        </a:ext>
      </dgm:extLst>
    </dgm:pt>
    <dgm:pt modelId="{0C4FD5B8-EBFA-4126-A003-D45ED897E374}" type="pres">
      <dgm:prSet presAssocID="{92F063F7-937C-4F53-907B-7230B68ED018}" presName="spaceRect" presStyleCnt="0"/>
      <dgm:spPr/>
    </dgm:pt>
    <dgm:pt modelId="{52778FC9-93E1-4A0F-A7D1-CD54BF36113D}" type="pres">
      <dgm:prSet presAssocID="{92F063F7-937C-4F53-907B-7230B68ED018}" presName="textRect" presStyleLbl="revTx" presStyleIdx="2" presStyleCnt="5">
        <dgm:presLayoutVars>
          <dgm:chMax val="1"/>
          <dgm:chPref val="1"/>
        </dgm:presLayoutVars>
      </dgm:prSet>
      <dgm:spPr/>
      <dgm:t>
        <a:bodyPr/>
        <a:lstStyle/>
        <a:p>
          <a:endParaRPr lang="en-US"/>
        </a:p>
      </dgm:t>
    </dgm:pt>
    <dgm:pt modelId="{1DC7B6E5-F369-428A-B733-536700638EF7}" type="pres">
      <dgm:prSet presAssocID="{A40EAEF3-EFE2-4013-8CBA-E782C1A28F04}" presName="sibTrans" presStyleCnt="0"/>
      <dgm:spPr/>
    </dgm:pt>
    <dgm:pt modelId="{B02FD75A-B4AB-4106-A337-195132C00DAD}" type="pres">
      <dgm:prSet presAssocID="{11D0A7D0-1564-41DB-B6E5-F48B319B3F64}" presName="compNode" presStyleCnt="0"/>
      <dgm:spPr/>
    </dgm:pt>
    <dgm:pt modelId="{1262D5B7-6B40-493C-9EA6-AB3034B44CA3}" type="pres">
      <dgm:prSet presAssocID="{11D0A7D0-1564-41DB-B6E5-F48B319B3F64}" presName="iconBgRect" presStyleLbl="bgShp" presStyleIdx="3" presStyleCnt="5"/>
      <dgm:spPr>
        <a:prstGeom prst="round2DiagRect">
          <a:avLst>
            <a:gd name="adj1" fmla="val 29727"/>
            <a:gd name="adj2" fmla="val 0"/>
          </a:avLst>
        </a:prstGeom>
      </dgm:spPr>
    </dgm:pt>
    <dgm:pt modelId="{9DEC9D77-8795-40CF-BCFF-4EC9E687572A}" type="pres">
      <dgm:prSet presAssocID="{11D0A7D0-1564-41DB-B6E5-F48B319B3F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Smiling Face with No Fill"/>
        </a:ext>
      </dgm:extLst>
    </dgm:pt>
    <dgm:pt modelId="{C862702F-B8EB-476B-B9CE-2AD95E666185}" type="pres">
      <dgm:prSet presAssocID="{11D0A7D0-1564-41DB-B6E5-F48B319B3F64}" presName="spaceRect" presStyleCnt="0"/>
      <dgm:spPr/>
    </dgm:pt>
    <dgm:pt modelId="{D8918FD4-56DB-47E1-877E-1AF2D0E3018C}" type="pres">
      <dgm:prSet presAssocID="{11D0A7D0-1564-41DB-B6E5-F48B319B3F64}" presName="textRect" presStyleLbl="revTx" presStyleIdx="3" presStyleCnt="5">
        <dgm:presLayoutVars>
          <dgm:chMax val="1"/>
          <dgm:chPref val="1"/>
        </dgm:presLayoutVars>
      </dgm:prSet>
      <dgm:spPr/>
      <dgm:t>
        <a:bodyPr/>
        <a:lstStyle/>
        <a:p>
          <a:endParaRPr lang="en-US"/>
        </a:p>
      </dgm:t>
    </dgm:pt>
    <dgm:pt modelId="{E9ED959F-6B48-45FD-BDB4-B52FD2C78A09}" type="pres">
      <dgm:prSet presAssocID="{CC4E6EB6-5EF7-4462-B4AE-F6F765C0C8BF}" presName="sibTrans" presStyleCnt="0"/>
      <dgm:spPr/>
    </dgm:pt>
    <dgm:pt modelId="{A57F1DEE-C01B-418B-9FD8-D15418C076D5}" type="pres">
      <dgm:prSet presAssocID="{C77F3480-9B22-4BB2-9616-D0F5097EA392}" presName="compNode" presStyleCnt="0"/>
      <dgm:spPr/>
    </dgm:pt>
    <dgm:pt modelId="{F1DE8AFB-B108-4A9B-B37A-C839F86C37F1}" type="pres">
      <dgm:prSet presAssocID="{C77F3480-9B22-4BB2-9616-D0F5097EA392}" presName="iconBgRect" presStyleLbl="bgShp" presStyleIdx="4" presStyleCnt="5"/>
      <dgm:spPr>
        <a:prstGeom prst="round2DiagRect">
          <a:avLst>
            <a:gd name="adj1" fmla="val 29727"/>
            <a:gd name="adj2" fmla="val 0"/>
          </a:avLst>
        </a:prstGeom>
      </dgm:spPr>
    </dgm:pt>
    <dgm:pt modelId="{CB0DE7E4-5CD1-4706-9A0C-9A5FFF9576C1}" type="pres">
      <dgm:prSet presAssocID="{C77F3480-9B22-4BB2-9616-D0F5097EA392}"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Document"/>
        </a:ext>
      </dgm:extLst>
    </dgm:pt>
    <dgm:pt modelId="{AB2316E9-C683-4CF2-B341-BFA991A36BEA}" type="pres">
      <dgm:prSet presAssocID="{C77F3480-9B22-4BB2-9616-D0F5097EA392}" presName="spaceRect" presStyleCnt="0"/>
      <dgm:spPr/>
    </dgm:pt>
    <dgm:pt modelId="{08D49943-A8D6-4AFB-ADD6-094CF8F9A7D2}" type="pres">
      <dgm:prSet presAssocID="{C77F3480-9B22-4BB2-9616-D0F5097EA392}" presName="textRect" presStyleLbl="revTx" presStyleIdx="4" presStyleCnt="5">
        <dgm:presLayoutVars>
          <dgm:chMax val="1"/>
          <dgm:chPref val="1"/>
        </dgm:presLayoutVars>
      </dgm:prSet>
      <dgm:spPr/>
      <dgm:t>
        <a:bodyPr/>
        <a:lstStyle/>
        <a:p>
          <a:endParaRPr lang="en-US"/>
        </a:p>
      </dgm:t>
    </dgm:pt>
  </dgm:ptLst>
  <dgm:cxnLst>
    <dgm:cxn modelId="{612DD02D-74CA-4D98-9810-DE2010C85BC5}" type="presOf" srcId="{92F063F7-937C-4F53-907B-7230B68ED018}" destId="{52778FC9-93E1-4A0F-A7D1-CD54BF36113D}" srcOrd="0" destOrd="0" presId="urn:microsoft.com/office/officeart/2018/5/layout/IconLeafLabelList"/>
    <dgm:cxn modelId="{585E70CE-DB39-4396-BD49-13E8036B04FD}" srcId="{CEDC4D28-F5B1-466C-9F26-B92D69D49D05}" destId="{A12FB385-E981-4149-B094-B4C1FDE36BB0}" srcOrd="0" destOrd="0" parTransId="{CA85AD0E-BFAB-4608-BFAD-FA139028C918}" sibTransId="{B3E9C673-F117-4716-ACA3-76FA7F63DCF1}"/>
    <dgm:cxn modelId="{1D0FB1E0-0B11-47CC-BE33-5766A38752CC}" srcId="{CEDC4D28-F5B1-466C-9F26-B92D69D49D05}" destId="{D8661FB9-68DD-49F9-A368-5BACF8E309C6}" srcOrd="1" destOrd="0" parTransId="{083C7D20-A77C-4F49-80FB-07A1BA630764}" sibTransId="{D8ED1455-499E-4AA1-BF98-6198F24D538B}"/>
    <dgm:cxn modelId="{9C5BEFF1-5200-4A51-B634-6C5DE6AB7C31}" srcId="{CEDC4D28-F5B1-466C-9F26-B92D69D49D05}" destId="{11D0A7D0-1564-41DB-B6E5-F48B319B3F64}" srcOrd="3" destOrd="0" parTransId="{B2BD4853-CC09-4414-B882-A4CAD4386B7C}" sibTransId="{CC4E6EB6-5EF7-4462-B4AE-F6F765C0C8BF}"/>
    <dgm:cxn modelId="{B73808AC-33EE-42BA-85C9-3A26225DCB77}" type="presOf" srcId="{C77F3480-9B22-4BB2-9616-D0F5097EA392}" destId="{08D49943-A8D6-4AFB-ADD6-094CF8F9A7D2}" srcOrd="0" destOrd="0" presId="urn:microsoft.com/office/officeart/2018/5/layout/IconLeafLabelList"/>
    <dgm:cxn modelId="{78A5D431-8163-41F9-BB45-378048DCBBE1}" type="presOf" srcId="{D8661FB9-68DD-49F9-A368-5BACF8E309C6}" destId="{1DF9E406-9A4D-4A52-A968-25FF9BE86450}" srcOrd="0" destOrd="0" presId="urn:microsoft.com/office/officeart/2018/5/layout/IconLeafLabelList"/>
    <dgm:cxn modelId="{740DFCA8-90B7-48B5-A8A8-92F1B9E634C0}" type="presOf" srcId="{11D0A7D0-1564-41DB-B6E5-F48B319B3F64}" destId="{D8918FD4-56DB-47E1-877E-1AF2D0E3018C}" srcOrd="0" destOrd="0" presId="urn:microsoft.com/office/officeart/2018/5/layout/IconLeafLabelList"/>
    <dgm:cxn modelId="{416C93F8-AC23-496D-86AB-85BF2A7F4EDB}" type="presOf" srcId="{CEDC4D28-F5B1-466C-9F26-B92D69D49D05}" destId="{7E07109A-618B-4FB7-B928-56CE488BD7C9}" srcOrd="0" destOrd="0" presId="urn:microsoft.com/office/officeart/2018/5/layout/IconLeafLabelList"/>
    <dgm:cxn modelId="{E5E41FB3-5D00-4751-BAE9-18166FF12EF2}" srcId="{CEDC4D28-F5B1-466C-9F26-B92D69D49D05}" destId="{92F063F7-937C-4F53-907B-7230B68ED018}" srcOrd="2" destOrd="0" parTransId="{CDDB5A9D-F8A5-4435-BF5B-1533906C8AE4}" sibTransId="{A40EAEF3-EFE2-4013-8CBA-E782C1A28F04}"/>
    <dgm:cxn modelId="{80E5198F-C0E8-4F44-9900-D48B26A47C2C}" type="presOf" srcId="{A12FB385-E981-4149-B094-B4C1FDE36BB0}" destId="{BD8C0031-2DD4-4D24-B274-33D53AA5FBDD}" srcOrd="0" destOrd="0" presId="urn:microsoft.com/office/officeart/2018/5/layout/IconLeafLabelList"/>
    <dgm:cxn modelId="{BE017521-F885-4F8C-B999-40E559DB3082}" srcId="{CEDC4D28-F5B1-466C-9F26-B92D69D49D05}" destId="{C77F3480-9B22-4BB2-9616-D0F5097EA392}" srcOrd="4" destOrd="0" parTransId="{5990C62C-0F0C-43B2-BC1C-197B4034C0F6}" sibTransId="{7E279E9A-1DF2-4B90-A1BC-36C96DADE6C5}"/>
    <dgm:cxn modelId="{482B3BA9-B52C-4D86-B047-F9821C07FAB9}" type="presParOf" srcId="{7E07109A-618B-4FB7-B928-56CE488BD7C9}" destId="{168A92DE-F75D-47D4-B91F-357C3C1DF85A}" srcOrd="0" destOrd="0" presId="urn:microsoft.com/office/officeart/2018/5/layout/IconLeafLabelList"/>
    <dgm:cxn modelId="{D53323A9-8FC0-478E-B470-3E2BFB0C853D}" type="presParOf" srcId="{168A92DE-F75D-47D4-B91F-357C3C1DF85A}" destId="{D8CEC1D4-5B68-46E3-AF55-C594A4A2BB50}" srcOrd="0" destOrd="0" presId="urn:microsoft.com/office/officeart/2018/5/layout/IconLeafLabelList"/>
    <dgm:cxn modelId="{9A596D34-0AA5-4F1F-B8CB-462FEC68F661}" type="presParOf" srcId="{168A92DE-F75D-47D4-B91F-357C3C1DF85A}" destId="{E2C0ED1D-D8F3-453A-B48B-D42D0F982C11}" srcOrd="1" destOrd="0" presId="urn:microsoft.com/office/officeart/2018/5/layout/IconLeafLabelList"/>
    <dgm:cxn modelId="{54D2D65A-447F-441A-976D-50F66364DB4C}" type="presParOf" srcId="{168A92DE-F75D-47D4-B91F-357C3C1DF85A}" destId="{2AA32C65-AEBA-40AB-952F-1C926F0E8CBE}" srcOrd="2" destOrd="0" presId="urn:microsoft.com/office/officeart/2018/5/layout/IconLeafLabelList"/>
    <dgm:cxn modelId="{1D93EA6B-5AAD-4D1A-B5B9-3618544F6C3F}" type="presParOf" srcId="{168A92DE-F75D-47D4-B91F-357C3C1DF85A}" destId="{BD8C0031-2DD4-4D24-B274-33D53AA5FBDD}" srcOrd="3" destOrd="0" presId="urn:microsoft.com/office/officeart/2018/5/layout/IconLeafLabelList"/>
    <dgm:cxn modelId="{8C725125-A006-4E29-A88E-7C3B970528E0}" type="presParOf" srcId="{7E07109A-618B-4FB7-B928-56CE488BD7C9}" destId="{A80C0D49-4470-4100-8069-ECF38ABDE725}" srcOrd="1" destOrd="0" presId="urn:microsoft.com/office/officeart/2018/5/layout/IconLeafLabelList"/>
    <dgm:cxn modelId="{5B38274D-7929-4F27-A83C-0BC54E939EDA}" type="presParOf" srcId="{7E07109A-618B-4FB7-B928-56CE488BD7C9}" destId="{7B327CE6-948B-42F4-A8AC-BC320FA94C55}" srcOrd="2" destOrd="0" presId="urn:microsoft.com/office/officeart/2018/5/layout/IconLeafLabelList"/>
    <dgm:cxn modelId="{0AD585D9-C77A-4F45-B065-98BBEC56F10A}" type="presParOf" srcId="{7B327CE6-948B-42F4-A8AC-BC320FA94C55}" destId="{B65635F2-A052-4686-9FBA-2AE4A0350EEF}" srcOrd="0" destOrd="0" presId="urn:microsoft.com/office/officeart/2018/5/layout/IconLeafLabelList"/>
    <dgm:cxn modelId="{643009F9-54EE-43CA-A488-EE6E70FD8ECB}" type="presParOf" srcId="{7B327CE6-948B-42F4-A8AC-BC320FA94C55}" destId="{4D396249-B68E-496B-A31B-92FEB8632E39}" srcOrd="1" destOrd="0" presId="urn:microsoft.com/office/officeart/2018/5/layout/IconLeafLabelList"/>
    <dgm:cxn modelId="{9449BA76-D601-4743-827E-1B8FB1B0DDF0}" type="presParOf" srcId="{7B327CE6-948B-42F4-A8AC-BC320FA94C55}" destId="{CAF1C8DE-625C-4A25-B970-23EC270A145F}" srcOrd="2" destOrd="0" presId="urn:microsoft.com/office/officeart/2018/5/layout/IconLeafLabelList"/>
    <dgm:cxn modelId="{22B79BF1-ED9D-4039-BE66-325A6E0CB736}" type="presParOf" srcId="{7B327CE6-948B-42F4-A8AC-BC320FA94C55}" destId="{1DF9E406-9A4D-4A52-A968-25FF9BE86450}" srcOrd="3" destOrd="0" presId="urn:microsoft.com/office/officeart/2018/5/layout/IconLeafLabelList"/>
    <dgm:cxn modelId="{E7D16849-8D44-4EDB-9F23-00491AD7AD62}" type="presParOf" srcId="{7E07109A-618B-4FB7-B928-56CE488BD7C9}" destId="{0262145D-BF5A-4BFE-8355-44023AC5A099}" srcOrd="3" destOrd="0" presId="urn:microsoft.com/office/officeart/2018/5/layout/IconLeafLabelList"/>
    <dgm:cxn modelId="{670295B0-E0A9-4EDD-8397-5E4BDEEEEC20}" type="presParOf" srcId="{7E07109A-618B-4FB7-B928-56CE488BD7C9}" destId="{2F8CB6EE-80F0-4740-BF23-24C20B204018}" srcOrd="4" destOrd="0" presId="urn:microsoft.com/office/officeart/2018/5/layout/IconLeafLabelList"/>
    <dgm:cxn modelId="{53DA06DA-E560-45A7-8F28-022F4E2A7E07}" type="presParOf" srcId="{2F8CB6EE-80F0-4740-BF23-24C20B204018}" destId="{942F36A3-26F6-4A8C-A52E-AA70B34F33F0}" srcOrd="0" destOrd="0" presId="urn:microsoft.com/office/officeart/2018/5/layout/IconLeafLabelList"/>
    <dgm:cxn modelId="{3748226C-BD20-497F-80DC-A88D08189FE6}" type="presParOf" srcId="{2F8CB6EE-80F0-4740-BF23-24C20B204018}" destId="{47224B1B-7C55-410E-BF0D-6A0B370029E2}" srcOrd="1" destOrd="0" presId="urn:microsoft.com/office/officeart/2018/5/layout/IconLeafLabelList"/>
    <dgm:cxn modelId="{F683DA64-D3B9-4484-A0A8-C68B57491A5A}" type="presParOf" srcId="{2F8CB6EE-80F0-4740-BF23-24C20B204018}" destId="{0C4FD5B8-EBFA-4126-A003-D45ED897E374}" srcOrd="2" destOrd="0" presId="urn:microsoft.com/office/officeart/2018/5/layout/IconLeafLabelList"/>
    <dgm:cxn modelId="{5863FFC8-06DF-40F6-A021-8E4506578456}" type="presParOf" srcId="{2F8CB6EE-80F0-4740-BF23-24C20B204018}" destId="{52778FC9-93E1-4A0F-A7D1-CD54BF36113D}" srcOrd="3" destOrd="0" presId="urn:microsoft.com/office/officeart/2018/5/layout/IconLeafLabelList"/>
    <dgm:cxn modelId="{CAFB2942-BCA2-41EB-89B2-2FD0C8F13780}" type="presParOf" srcId="{7E07109A-618B-4FB7-B928-56CE488BD7C9}" destId="{1DC7B6E5-F369-428A-B733-536700638EF7}" srcOrd="5" destOrd="0" presId="urn:microsoft.com/office/officeart/2018/5/layout/IconLeafLabelList"/>
    <dgm:cxn modelId="{648973F7-34CA-4850-A251-F4C002B4662B}" type="presParOf" srcId="{7E07109A-618B-4FB7-B928-56CE488BD7C9}" destId="{B02FD75A-B4AB-4106-A337-195132C00DAD}" srcOrd="6" destOrd="0" presId="urn:microsoft.com/office/officeart/2018/5/layout/IconLeafLabelList"/>
    <dgm:cxn modelId="{5A1953AE-3EDF-4BBA-A266-63CA9FAAEFA3}" type="presParOf" srcId="{B02FD75A-B4AB-4106-A337-195132C00DAD}" destId="{1262D5B7-6B40-493C-9EA6-AB3034B44CA3}" srcOrd="0" destOrd="0" presId="urn:microsoft.com/office/officeart/2018/5/layout/IconLeafLabelList"/>
    <dgm:cxn modelId="{0C62C040-4D40-43FF-8DB4-D34BBDCD3EAA}" type="presParOf" srcId="{B02FD75A-B4AB-4106-A337-195132C00DAD}" destId="{9DEC9D77-8795-40CF-BCFF-4EC9E687572A}" srcOrd="1" destOrd="0" presId="urn:microsoft.com/office/officeart/2018/5/layout/IconLeafLabelList"/>
    <dgm:cxn modelId="{579E3193-042D-4A76-BCC2-0D1C18EAC426}" type="presParOf" srcId="{B02FD75A-B4AB-4106-A337-195132C00DAD}" destId="{C862702F-B8EB-476B-B9CE-2AD95E666185}" srcOrd="2" destOrd="0" presId="urn:microsoft.com/office/officeart/2018/5/layout/IconLeafLabelList"/>
    <dgm:cxn modelId="{127F0B5E-7FBF-453E-96F2-7197C244FBC5}" type="presParOf" srcId="{B02FD75A-B4AB-4106-A337-195132C00DAD}" destId="{D8918FD4-56DB-47E1-877E-1AF2D0E3018C}" srcOrd="3" destOrd="0" presId="urn:microsoft.com/office/officeart/2018/5/layout/IconLeafLabelList"/>
    <dgm:cxn modelId="{6AB37F3E-7C2D-49ED-88A7-BA17C360B2EB}" type="presParOf" srcId="{7E07109A-618B-4FB7-B928-56CE488BD7C9}" destId="{E9ED959F-6B48-45FD-BDB4-B52FD2C78A09}" srcOrd="7" destOrd="0" presId="urn:microsoft.com/office/officeart/2018/5/layout/IconLeafLabelList"/>
    <dgm:cxn modelId="{9463AA99-411E-49AD-A07E-CDF6C4123156}" type="presParOf" srcId="{7E07109A-618B-4FB7-B928-56CE488BD7C9}" destId="{A57F1DEE-C01B-418B-9FD8-D15418C076D5}" srcOrd="8" destOrd="0" presId="urn:microsoft.com/office/officeart/2018/5/layout/IconLeafLabelList"/>
    <dgm:cxn modelId="{54A39D1A-487B-491E-BAD6-21246CD39CDE}" type="presParOf" srcId="{A57F1DEE-C01B-418B-9FD8-D15418C076D5}" destId="{F1DE8AFB-B108-4A9B-B37A-C839F86C37F1}" srcOrd="0" destOrd="0" presId="urn:microsoft.com/office/officeart/2018/5/layout/IconLeafLabelList"/>
    <dgm:cxn modelId="{571FD77D-B7AB-418E-B211-B35203A68697}" type="presParOf" srcId="{A57F1DEE-C01B-418B-9FD8-D15418C076D5}" destId="{CB0DE7E4-5CD1-4706-9A0C-9A5FFF9576C1}" srcOrd="1" destOrd="0" presId="urn:microsoft.com/office/officeart/2018/5/layout/IconLeafLabelList"/>
    <dgm:cxn modelId="{991F7D7A-D223-4DB8-BDE0-A46B96295479}" type="presParOf" srcId="{A57F1DEE-C01B-418B-9FD8-D15418C076D5}" destId="{AB2316E9-C683-4CF2-B341-BFA991A36BEA}" srcOrd="2" destOrd="0" presId="urn:microsoft.com/office/officeart/2018/5/layout/IconLeafLabelList"/>
    <dgm:cxn modelId="{0F1FE0C8-BD13-4D8B-94CD-81DDFA178301}" type="presParOf" srcId="{A57F1DEE-C01B-418B-9FD8-D15418C076D5}" destId="{08D49943-A8D6-4AFB-ADD6-094CF8F9A7D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8D9034E7-B008-4883-B684-D82F93063224}"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3ECE96D1-C0E2-418B-8AAB-22A2CB11D888}">
      <dgm:prSet custT="1"/>
      <dgm:spPr/>
      <dgm:t>
        <a:bodyPr/>
        <a:lstStyle/>
        <a:p>
          <a:pPr>
            <a:defRPr b="1"/>
          </a:pPr>
          <a:r>
            <a:rPr lang="en-US" sz="1800" dirty="0">
              <a:latin typeface="Segoe UI Semilight" panose="020B0402040204020203" pitchFamily="34" charset="0"/>
              <a:cs typeface="Segoe UI Semilight" panose="020B0402040204020203" pitchFamily="34" charset="0"/>
            </a:rPr>
            <a:t>To record stock transfers or branch transfers in case of transfer of material from one branch to another. In such cases, GST applicability depends on whether the receiving branch has the same GSTIN or a different GSTIN.</a:t>
          </a:r>
        </a:p>
      </dgm:t>
    </dgm:pt>
    <dgm:pt modelId="{47BCB2BA-6835-4B92-BBDE-E0E4372F54F8}" type="parTrans" cxnId="{9F0F1991-BA4A-486C-BDCA-852DFA42E260}">
      <dgm:prSet/>
      <dgm:spPr/>
      <dgm:t>
        <a:bodyPr/>
        <a:lstStyle/>
        <a:p>
          <a:endParaRPr lang="en-US"/>
        </a:p>
      </dgm:t>
    </dgm:pt>
    <dgm:pt modelId="{942E5B34-6751-40FC-B6B7-52B54AAFD9A5}" type="sibTrans" cxnId="{9F0F1991-BA4A-486C-BDCA-852DFA42E260}">
      <dgm:prSet/>
      <dgm:spPr/>
      <dgm:t>
        <a:bodyPr/>
        <a:lstStyle/>
        <a:p>
          <a:endParaRPr lang="en-US"/>
        </a:p>
      </dgm:t>
    </dgm:pt>
    <dgm:pt modelId="{A077BD54-3C10-4FE4-864B-06FED0728F9A}">
      <dgm:prSet custT="1"/>
      <dgm:spPr/>
      <dgm:t>
        <a:bodyPr/>
        <a:lstStyle/>
        <a:p>
          <a:pPr>
            <a:defRPr b="1"/>
          </a:pPr>
          <a:r>
            <a:rPr lang="en-US" sz="1800" dirty="0">
              <a:latin typeface="Segoe UI Semilight" panose="020B0402040204020203" pitchFamily="34" charset="0"/>
              <a:cs typeface="Segoe UI Semilight" panose="020B0402040204020203" pitchFamily="34" charset="0"/>
            </a:rPr>
            <a:t>Stock transfer across branches includes scenarios such as:</a:t>
          </a:r>
        </a:p>
      </dgm:t>
    </dgm:pt>
    <dgm:pt modelId="{1A21A245-6041-4BF1-8864-9D2AB40D6B7D}" type="parTrans" cxnId="{1088985B-6F4A-4F2B-B312-24F6EA4A969E}">
      <dgm:prSet/>
      <dgm:spPr/>
      <dgm:t>
        <a:bodyPr/>
        <a:lstStyle/>
        <a:p>
          <a:endParaRPr lang="en-US"/>
        </a:p>
      </dgm:t>
    </dgm:pt>
    <dgm:pt modelId="{12A94D4B-EC2F-4048-9D7E-BCFB3B366E13}" type="sibTrans" cxnId="{1088985B-6F4A-4F2B-B312-24F6EA4A969E}">
      <dgm:prSet/>
      <dgm:spPr/>
      <dgm:t>
        <a:bodyPr/>
        <a:lstStyle/>
        <a:p>
          <a:endParaRPr lang="en-US"/>
        </a:p>
      </dgm:t>
    </dgm:pt>
    <dgm:pt modelId="{85295CB5-98C3-4A3B-8EE3-68269D892E04}">
      <dgm:prSet custT="1"/>
      <dgm:spPr/>
      <dgm:t>
        <a:bodyPr/>
        <a:lstStyle/>
        <a:p>
          <a:r>
            <a:rPr lang="en-US" sz="1800" dirty="0">
              <a:latin typeface="Segoe UI Semilight" panose="020B0402040204020203" pitchFamily="34" charset="0"/>
              <a:cs typeface="Segoe UI Semilight" panose="020B0402040204020203" pitchFamily="34" charset="0"/>
            </a:rPr>
            <a:t>Transfer of goods to another branch (including godown to godown) based on the demand</a:t>
          </a:r>
        </a:p>
      </dgm:t>
    </dgm:pt>
    <dgm:pt modelId="{7B47CF77-9542-4FCD-B742-7D715F7CCDA8}" type="parTrans" cxnId="{BE45F0F5-5EED-4367-A841-B6B358855906}">
      <dgm:prSet/>
      <dgm:spPr/>
      <dgm:t>
        <a:bodyPr/>
        <a:lstStyle/>
        <a:p>
          <a:endParaRPr lang="en-US"/>
        </a:p>
      </dgm:t>
    </dgm:pt>
    <dgm:pt modelId="{FF9A7493-4B54-46D0-8DA2-C13D72A902DA}" type="sibTrans" cxnId="{BE45F0F5-5EED-4367-A841-B6B358855906}">
      <dgm:prSet/>
      <dgm:spPr/>
      <dgm:t>
        <a:bodyPr/>
        <a:lstStyle/>
        <a:p>
          <a:endParaRPr lang="en-US"/>
        </a:p>
      </dgm:t>
    </dgm:pt>
    <dgm:pt modelId="{96507E2B-AFFC-493F-8C8B-7424C56135D6}">
      <dgm:prSet custT="1"/>
      <dgm:spPr/>
      <dgm:t>
        <a:bodyPr/>
        <a:lstStyle/>
        <a:p>
          <a:r>
            <a:rPr lang="en-US" sz="1800" dirty="0">
              <a:latin typeface="Segoe UI Semilight" panose="020B0402040204020203" pitchFamily="34" charset="0"/>
              <a:cs typeface="Segoe UI Semilight" panose="020B0402040204020203" pitchFamily="34" charset="0"/>
            </a:rPr>
            <a:t>Transfer of finished goods to godown or warehouse for further supply or distribution</a:t>
          </a:r>
        </a:p>
      </dgm:t>
    </dgm:pt>
    <dgm:pt modelId="{B2C08B9A-4F84-45DE-A8DC-A63DFA56BDF6}" type="parTrans" cxnId="{E4632B4A-FF48-40AD-8A9A-83CD1BD889D3}">
      <dgm:prSet/>
      <dgm:spPr/>
      <dgm:t>
        <a:bodyPr/>
        <a:lstStyle/>
        <a:p>
          <a:endParaRPr lang="en-US"/>
        </a:p>
      </dgm:t>
    </dgm:pt>
    <dgm:pt modelId="{FEDD3A3C-CC87-4966-A65F-05F7A6033DA0}" type="sibTrans" cxnId="{E4632B4A-FF48-40AD-8A9A-83CD1BD889D3}">
      <dgm:prSet/>
      <dgm:spPr/>
      <dgm:t>
        <a:bodyPr/>
        <a:lstStyle/>
        <a:p>
          <a:endParaRPr lang="en-US"/>
        </a:p>
      </dgm:t>
    </dgm:pt>
    <dgm:pt modelId="{2A65C96B-2A33-4457-8DA5-B4A16A5DBF0D}">
      <dgm:prSet custT="1"/>
      <dgm:spPr/>
      <dgm:t>
        <a:bodyPr/>
        <a:lstStyle/>
        <a:p>
          <a:r>
            <a:rPr lang="en-US" sz="1800" dirty="0">
              <a:latin typeface="Segoe UI Semilight" panose="020B0402040204020203" pitchFamily="34" charset="0"/>
              <a:cs typeface="Segoe UI Semilight" panose="020B0402040204020203" pitchFamily="34" charset="0"/>
            </a:rPr>
            <a:t>Transfer of semi-finished goods from the manufacturing unit to another unit for further processing</a:t>
          </a:r>
        </a:p>
      </dgm:t>
    </dgm:pt>
    <dgm:pt modelId="{45E32DA4-21D5-4403-A286-468C77A6DFC4}" type="parTrans" cxnId="{4AE8812F-F0D7-4270-8010-BC96630EF1A4}">
      <dgm:prSet/>
      <dgm:spPr/>
      <dgm:t>
        <a:bodyPr/>
        <a:lstStyle/>
        <a:p>
          <a:endParaRPr lang="en-US"/>
        </a:p>
      </dgm:t>
    </dgm:pt>
    <dgm:pt modelId="{341322B2-9269-47D4-8393-2F893ED8D207}" type="sibTrans" cxnId="{4AE8812F-F0D7-4270-8010-BC96630EF1A4}">
      <dgm:prSet/>
      <dgm:spPr/>
      <dgm:t>
        <a:bodyPr/>
        <a:lstStyle/>
        <a:p>
          <a:endParaRPr lang="en-US"/>
        </a:p>
      </dgm:t>
    </dgm:pt>
    <dgm:pt modelId="{BFC97CE0-463A-434A-A72A-D02DDAF83165}">
      <dgm:prSet custT="1"/>
      <dgm:spPr/>
      <dgm:t>
        <a:bodyPr/>
        <a:lstStyle/>
        <a:p>
          <a:pPr>
            <a:defRPr b="1"/>
          </a:pPr>
          <a:r>
            <a:rPr lang="en-US" sz="1800" dirty="0">
              <a:latin typeface="Segoe UI Semilight" panose="020B0402040204020203" pitchFamily="34" charset="0"/>
              <a:cs typeface="Segoe UI Semilight" panose="020B0402040204020203" pitchFamily="34" charset="0"/>
            </a:rPr>
            <a:t>Local transfer to a branch with same GSTIN – Record Receipt / Delivery Note</a:t>
          </a:r>
        </a:p>
      </dgm:t>
    </dgm:pt>
    <dgm:pt modelId="{761D90FA-201A-4C7A-9582-6E2F483424E6}" type="parTrans" cxnId="{185CB457-9EB3-4D35-B5FA-5F18E57EE225}">
      <dgm:prSet/>
      <dgm:spPr/>
      <dgm:t>
        <a:bodyPr/>
        <a:lstStyle/>
        <a:p>
          <a:endParaRPr lang="en-US"/>
        </a:p>
      </dgm:t>
    </dgm:pt>
    <dgm:pt modelId="{D31D2D62-1209-4E9F-96FD-4EAD9F4A474A}" type="sibTrans" cxnId="{185CB457-9EB3-4D35-B5FA-5F18E57EE225}">
      <dgm:prSet/>
      <dgm:spPr/>
      <dgm:t>
        <a:bodyPr/>
        <a:lstStyle/>
        <a:p>
          <a:endParaRPr lang="en-US"/>
        </a:p>
      </dgm:t>
    </dgm:pt>
    <dgm:pt modelId="{03FA47FB-CE69-44D3-8249-E8D94FB378B6}">
      <dgm:prSet custT="1"/>
      <dgm:spPr/>
      <dgm:t>
        <a:bodyPr/>
        <a:lstStyle/>
        <a:p>
          <a:pPr>
            <a:defRPr b="1"/>
          </a:pPr>
          <a:r>
            <a:rPr lang="en-IN" sz="1800" dirty="0">
              <a:latin typeface="Segoe UI Semilight" panose="020B0402040204020203" pitchFamily="34" charset="0"/>
              <a:cs typeface="Segoe UI Semilight" panose="020B0402040204020203" pitchFamily="34" charset="0"/>
            </a:rPr>
            <a:t>Interstate outward / inward branch transfer – Record Sales / Purchase with GST applicability</a:t>
          </a:r>
          <a:endParaRPr lang="en-US" sz="1800" dirty="0">
            <a:latin typeface="Segoe UI Semilight" panose="020B0402040204020203" pitchFamily="34" charset="0"/>
            <a:cs typeface="Segoe UI Semilight" panose="020B0402040204020203" pitchFamily="34" charset="0"/>
          </a:endParaRPr>
        </a:p>
      </dgm:t>
    </dgm:pt>
    <dgm:pt modelId="{A85D09A2-3876-4A36-8DE3-A876097DC7C0}" type="parTrans" cxnId="{2C160663-E4B2-4D44-BB23-06BC1CD6E51F}">
      <dgm:prSet/>
      <dgm:spPr/>
      <dgm:t>
        <a:bodyPr/>
        <a:lstStyle/>
        <a:p>
          <a:endParaRPr lang="en-US"/>
        </a:p>
      </dgm:t>
    </dgm:pt>
    <dgm:pt modelId="{ACABE84F-34D8-4916-B688-F939F1EAC9DE}" type="sibTrans" cxnId="{2C160663-E4B2-4D44-BB23-06BC1CD6E51F}">
      <dgm:prSet/>
      <dgm:spPr/>
      <dgm:t>
        <a:bodyPr/>
        <a:lstStyle/>
        <a:p>
          <a:endParaRPr lang="en-US"/>
        </a:p>
      </dgm:t>
    </dgm:pt>
    <dgm:pt modelId="{D0D6157A-4BD8-45ED-83FE-8A5772B22D82}" type="pres">
      <dgm:prSet presAssocID="{8D9034E7-B008-4883-B684-D82F93063224}" presName="linear" presStyleCnt="0">
        <dgm:presLayoutVars>
          <dgm:animLvl val="lvl"/>
          <dgm:resizeHandles val="exact"/>
        </dgm:presLayoutVars>
      </dgm:prSet>
      <dgm:spPr/>
      <dgm:t>
        <a:bodyPr/>
        <a:lstStyle/>
        <a:p>
          <a:endParaRPr lang="en-US"/>
        </a:p>
      </dgm:t>
    </dgm:pt>
    <dgm:pt modelId="{24A4AE5D-E6F4-4101-B50B-E5122A467971}" type="pres">
      <dgm:prSet presAssocID="{3ECE96D1-C0E2-418B-8AAB-22A2CB11D888}" presName="parentText" presStyleLbl="node1" presStyleIdx="0" presStyleCnt="4">
        <dgm:presLayoutVars>
          <dgm:chMax val="0"/>
          <dgm:bulletEnabled val="1"/>
        </dgm:presLayoutVars>
      </dgm:prSet>
      <dgm:spPr/>
      <dgm:t>
        <a:bodyPr/>
        <a:lstStyle/>
        <a:p>
          <a:endParaRPr lang="en-US"/>
        </a:p>
      </dgm:t>
    </dgm:pt>
    <dgm:pt modelId="{93395285-F6D8-4AE2-A884-1EF7360BBD77}" type="pres">
      <dgm:prSet presAssocID="{942E5B34-6751-40FC-B6B7-52B54AAFD9A5}" presName="spacer" presStyleCnt="0"/>
      <dgm:spPr/>
    </dgm:pt>
    <dgm:pt modelId="{2361E006-9D8D-4502-97E8-A228B57F22BA}" type="pres">
      <dgm:prSet presAssocID="{A077BD54-3C10-4FE4-864B-06FED0728F9A}" presName="parentText" presStyleLbl="node1" presStyleIdx="1" presStyleCnt="4">
        <dgm:presLayoutVars>
          <dgm:chMax val="0"/>
          <dgm:bulletEnabled val="1"/>
        </dgm:presLayoutVars>
      </dgm:prSet>
      <dgm:spPr/>
      <dgm:t>
        <a:bodyPr/>
        <a:lstStyle/>
        <a:p>
          <a:endParaRPr lang="en-US"/>
        </a:p>
      </dgm:t>
    </dgm:pt>
    <dgm:pt modelId="{31A180BF-C2A3-4206-ACBE-A00F1A21F7FD}" type="pres">
      <dgm:prSet presAssocID="{A077BD54-3C10-4FE4-864B-06FED0728F9A}" presName="childText" presStyleLbl="revTx" presStyleIdx="0" presStyleCnt="1">
        <dgm:presLayoutVars>
          <dgm:bulletEnabled val="1"/>
        </dgm:presLayoutVars>
      </dgm:prSet>
      <dgm:spPr/>
      <dgm:t>
        <a:bodyPr/>
        <a:lstStyle/>
        <a:p>
          <a:endParaRPr lang="en-US"/>
        </a:p>
      </dgm:t>
    </dgm:pt>
    <dgm:pt modelId="{2181A910-4B32-49CE-A8E9-89F5B8268B33}" type="pres">
      <dgm:prSet presAssocID="{BFC97CE0-463A-434A-A72A-D02DDAF83165}" presName="parentText" presStyleLbl="node1" presStyleIdx="2" presStyleCnt="4">
        <dgm:presLayoutVars>
          <dgm:chMax val="0"/>
          <dgm:bulletEnabled val="1"/>
        </dgm:presLayoutVars>
      </dgm:prSet>
      <dgm:spPr/>
      <dgm:t>
        <a:bodyPr/>
        <a:lstStyle/>
        <a:p>
          <a:endParaRPr lang="en-US"/>
        </a:p>
      </dgm:t>
    </dgm:pt>
    <dgm:pt modelId="{AD12F6FA-CF40-4E82-B6B9-5E74583FE154}" type="pres">
      <dgm:prSet presAssocID="{D31D2D62-1209-4E9F-96FD-4EAD9F4A474A}" presName="spacer" presStyleCnt="0"/>
      <dgm:spPr/>
    </dgm:pt>
    <dgm:pt modelId="{ACD44374-E305-4A0A-98AD-B68CA9397685}" type="pres">
      <dgm:prSet presAssocID="{03FA47FB-CE69-44D3-8249-E8D94FB378B6}" presName="parentText" presStyleLbl="node1" presStyleIdx="3" presStyleCnt="4">
        <dgm:presLayoutVars>
          <dgm:chMax val="0"/>
          <dgm:bulletEnabled val="1"/>
        </dgm:presLayoutVars>
      </dgm:prSet>
      <dgm:spPr/>
      <dgm:t>
        <a:bodyPr/>
        <a:lstStyle/>
        <a:p>
          <a:endParaRPr lang="en-US"/>
        </a:p>
      </dgm:t>
    </dgm:pt>
  </dgm:ptLst>
  <dgm:cxnLst>
    <dgm:cxn modelId="{9F0F1991-BA4A-486C-BDCA-852DFA42E260}" srcId="{8D9034E7-B008-4883-B684-D82F93063224}" destId="{3ECE96D1-C0E2-418B-8AAB-22A2CB11D888}" srcOrd="0" destOrd="0" parTransId="{47BCB2BA-6835-4B92-BBDE-E0E4372F54F8}" sibTransId="{942E5B34-6751-40FC-B6B7-52B54AAFD9A5}"/>
    <dgm:cxn modelId="{07B18F16-880C-442B-B8D5-6522B2FDA83E}" type="presOf" srcId="{03FA47FB-CE69-44D3-8249-E8D94FB378B6}" destId="{ACD44374-E305-4A0A-98AD-B68CA9397685}" srcOrd="0" destOrd="0" presId="urn:microsoft.com/office/officeart/2005/8/layout/vList2"/>
    <dgm:cxn modelId="{D2B8B1E1-5C35-4735-AFF9-A22AB6AF9ABD}" type="presOf" srcId="{2A65C96B-2A33-4457-8DA5-B4A16A5DBF0D}" destId="{31A180BF-C2A3-4206-ACBE-A00F1A21F7FD}" srcOrd="0" destOrd="2" presId="urn:microsoft.com/office/officeart/2005/8/layout/vList2"/>
    <dgm:cxn modelId="{C05C8717-49FE-4C3E-B5E2-87A6D87945C6}" type="presOf" srcId="{A077BD54-3C10-4FE4-864B-06FED0728F9A}" destId="{2361E006-9D8D-4502-97E8-A228B57F22BA}" srcOrd="0" destOrd="0" presId="urn:microsoft.com/office/officeart/2005/8/layout/vList2"/>
    <dgm:cxn modelId="{16BBC329-8153-402E-A047-A1396FC0ED8F}" type="presOf" srcId="{BFC97CE0-463A-434A-A72A-D02DDAF83165}" destId="{2181A910-4B32-49CE-A8E9-89F5B8268B33}" srcOrd="0" destOrd="0" presId="urn:microsoft.com/office/officeart/2005/8/layout/vList2"/>
    <dgm:cxn modelId="{E4632B4A-FF48-40AD-8A9A-83CD1BD889D3}" srcId="{A077BD54-3C10-4FE4-864B-06FED0728F9A}" destId="{96507E2B-AFFC-493F-8C8B-7424C56135D6}" srcOrd="1" destOrd="0" parTransId="{B2C08B9A-4F84-45DE-A8DC-A63DFA56BDF6}" sibTransId="{FEDD3A3C-CC87-4966-A65F-05F7A6033DA0}"/>
    <dgm:cxn modelId="{BE45F0F5-5EED-4367-A841-B6B358855906}" srcId="{A077BD54-3C10-4FE4-864B-06FED0728F9A}" destId="{85295CB5-98C3-4A3B-8EE3-68269D892E04}" srcOrd="0" destOrd="0" parTransId="{7B47CF77-9542-4FCD-B742-7D715F7CCDA8}" sibTransId="{FF9A7493-4B54-46D0-8DA2-C13D72A902DA}"/>
    <dgm:cxn modelId="{1088985B-6F4A-4F2B-B312-24F6EA4A969E}" srcId="{8D9034E7-B008-4883-B684-D82F93063224}" destId="{A077BD54-3C10-4FE4-864B-06FED0728F9A}" srcOrd="1" destOrd="0" parTransId="{1A21A245-6041-4BF1-8864-9D2AB40D6B7D}" sibTransId="{12A94D4B-EC2F-4048-9D7E-BCFB3B366E13}"/>
    <dgm:cxn modelId="{21B364FD-23AF-42D4-A88B-C00876F1D204}" type="presOf" srcId="{85295CB5-98C3-4A3B-8EE3-68269D892E04}" destId="{31A180BF-C2A3-4206-ACBE-A00F1A21F7FD}" srcOrd="0" destOrd="0" presId="urn:microsoft.com/office/officeart/2005/8/layout/vList2"/>
    <dgm:cxn modelId="{185CB457-9EB3-4D35-B5FA-5F18E57EE225}" srcId="{8D9034E7-B008-4883-B684-D82F93063224}" destId="{BFC97CE0-463A-434A-A72A-D02DDAF83165}" srcOrd="2" destOrd="0" parTransId="{761D90FA-201A-4C7A-9582-6E2F483424E6}" sibTransId="{D31D2D62-1209-4E9F-96FD-4EAD9F4A474A}"/>
    <dgm:cxn modelId="{37B2FF65-B3DA-4FCA-BE3C-8A463F179D65}" type="presOf" srcId="{3ECE96D1-C0E2-418B-8AAB-22A2CB11D888}" destId="{24A4AE5D-E6F4-4101-B50B-E5122A467971}" srcOrd="0" destOrd="0" presId="urn:microsoft.com/office/officeart/2005/8/layout/vList2"/>
    <dgm:cxn modelId="{2C160663-E4B2-4D44-BB23-06BC1CD6E51F}" srcId="{8D9034E7-B008-4883-B684-D82F93063224}" destId="{03FA47FB-CE69-44D3-8249-E8D94FB378B6}" srcOrd="3" destOrd="0" parTransId="{A85D09A2-3876-4A36-8DE3-A876097DC7C0}" sibTransId="{ACABE84F-34D8-4916-B688-F939F1EAC9DE}"/>
    <dgm:cxn modelId="{4AE8812F-F0D7-4270-8010-BC96630EF1A4}" srcId="{A077BD54-3C10-4FE4-864B-06FED0728F9A}" destId="{2A65C96B-2A33-4457-8DA5-B4A16A5DBF0D}" srcOrd="2" destOrd="0" parTransId="{45E32DA4-21D5-4403-A286-468C77A6DFC4}" sibTransId="{341322B2-9269-47D4-8393-2F893ED8D207}"/>
    <dgm:cxn modelId="{0D8D0035-2E58-4653-B924-3B6ADAEDFE87}" type="presOf" srcId="{8D9034E7-B008-4883-B684-D82F93063224}" destId="{D0D6157A-4BD8-45ED-83FE-8A5772B22D82}" srcOrd="0" destOrd="0" presId="urn:microsoft.com/office/officeart/2005/8/layout/vList2"/>
    <dgm:cxn modelId="{2C5B9DAB-4836-49C2-9613-2AD9D1235DB1}" type="presOf" srcId="{96507E2B-AFFC-493F-8C8B-7424C56135D6}" destId="{31A180BF-C2A3-4206-ACBE-A00F1A21F7FD}" srcOrd="0" destOrd="1" presId="urn:microsoft.com/office/officeart/2005/8/layout/vList2"/>
    <dgm:cxn modelId="{64CF7B5B-C8E1-46F7-881E-887B8B43B9E4}" type="presParOf" srcId="{D0D6157A-4BD8-45ED-83FE-8A5772B22D82}" destId="{24A4AE5D-E6F4-4101-B50B-E5122A467971}" srcOrd="0" destOrd="0" presId="urn:microsoft.com/office/officeart/2005/8/layout/vList2"/>
    <dgm:cxn modelId="{9DE12B2F-EC62-4C2B-ADE9-B3DF8514B794}" type="presParOf" srcId="{D0D6157A-4BD8-45ED-83FE-8A5772B22D82}" destId="{93395285-F6D8-4AE2-A884-1EF7360BBD77}" srcOrd="1" destOrd="0" presId="urn:microsoft.com/office/officeart/2005/8/layout/vList2"/>
    <dgm:cxn modelId="{3E63E724-5478-49CF-BEBB-D706BB0568EC}" type="presParOf" srcId="{D0D6157A-4BD8-45ED-83FE-8A5772B22D82}" destId="{2361E006-9D8D-4502-97E8-A228B57F22BA}" srcOrd="2" destOrd="0" presId="urn:microsoft.com/office/officeart/2005/8/layout/vList2"/>
    <dgm:cxn modelId="{58CE4305-1B2F-44F1-89BA-5F40BE5E4739}" type="presParOf" srcId="{D0D6157A-4BD8-45ED-83FE-8A5772B22D82}" destId="{31A180BF-C2A3-4206-ACBE-A00F1A21F7FD}" srcOrd="3" destOrd="0" presId="urn:microsoft.com/office/officeart/2005/8/layout/vList2"/>
    <dgm:cxn modelId="{29C27A2A-2650-4FC5-9690-2432C0F92C4A}" type="presParOf" srcId="{D0D6157A-4BD8-45ED-83FE-8A5772B22D82}" destId="{2181A910-4B32-49CE-A8E9-89F5B8268B33}" srcOrd="4" destOrd="0" presId="urn:microsoft.com/office/officeart/2005/8/layout/vList2"/>
    <dgm:cxn modelId="{E60430F1-0B19-44D8-8261-FC2181983ED8}" type="presParOf" srcId="{D0D6157A-4BD8-45ED-83FE-8A5772B22D82}" destId="{AD12F6FA-CF40-4E82-B6B9-5E74583FE154}" srcOrd="5" destOrd="0" presId="urn:microsoft.com/office/officeart/2005/8/layout/vList2"/>
    <dgm:cxn modelId="{39740F3D-828E-42D0-A528-963CC2A83E3D}" type="presParOf" srcId="{D0D6157A-4BD8-45ED-83FE-8A5772B22D82}" destId="{ACD44374-E305-4A0A-98AD-B68CA939768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A35DEA06-E3F5-4622-9BF9-0FD6981B8E74}"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IN"/>
        </a:p>
      </dgm:t>
    </dgm:pt>
    <dgm:pt modelId="{47664675-82DC-477C-9618-282554365D2F}">
      <dgm:prSet phldrT="[Text]" custT="1"/>
      <dgm:spPr>
        <a:solidFill>
          <a:srgbClr val="002060"/>
        </a:solidFill>
      </dgm:spPr>
      <dgm:t>
        <a:bodyPr/>
        <a:lstStyle/>
        <a:p>
          <a:r>
            <a:rPr lang="en-US" sz="1800" b="0" i="0" dirty="0"/>
            <a:t>The </a:t>
          </a:r>
          <a:r>
            <a:rPr lang="en-US" sz="1800" b="1" i="0" dirty="0"/>
            <a:t>Marked for Deletion on Portal</a:t>
          </a:r>
          <a:r>
            <a:rPr lang="en-US" sz="1800" b="0" i="0" dirty="0"/>
            <a:t> section of </a:t>
          </a:r>
          <a:r>
            <a:rPr lang="en-US" sz="1800" b="1" i="0" dirty="0"/>
            <a:t>GSTR-1</a:t>
          </a:r>
          <a:r>
            <a:rPr lang="en-US" sz="1800" b="0" i="0" dirty="0"/>
            <a:t> provides an overall picture of the vouchers that have to be deleted from the portal, due to any changes in the transactions in your books. For such transactions, this section will help in identify the original entry on the portal so that you can re-upload the transaction with the revised details. In some cases, the transactions might accidentally appear in this section due to some changes in the transaction details which can be easily addressed in the below scenarios </a:t>
          </a:r>
        </a:p>
        <a:p>
          <a:r>
            <a:rPr lang="en-US" sz="1800" b="0" i="0" dirty="0"/>
            <a:t>In Release 5.0, we have given reset delete request option for user to remove which is applicable for Transactions and not for Summary details</a:t>
          </a:r>
          <a:endParaRPr lang="en-IN" sz="1800" dirty="0"/>
        </a:p>
      </dgm:t>
    </dgm:pt>
    <dgm:pt modelId="{88E53DA9-794E-4E51-9559-000A1FFC5E75}" type="parTrans" cxnId="{D682AC23-1186-464F-9067-809E8F37A7B3}">
      <dgm:prSet/>
      <dgm:spPr/>
      <dgm:t>
        <a:bodyPr/>
        <a:lstStyle/>
        <a:p>
          <a:endParaRPr lang="en-IN"/>
        </a:p>
      </dgm:t>
    </dgm:pt>
    <dgm:pt modelId="{14F0E10B-8341-4669-9B1F-DF7970CBA02B}" type="sibTrans" cxnId="{D682AC23-1186-464F-9067-809E8F37A7B3}">
      <dgm:prSet/>
      <dgm:spPr/>
      <dgm:t>
        <a:bodyPr/>
        <a:lstStyle/>
        <a:p>
          <a:endParaRPr lang="en-IN"/>
        </a:p>
      </dgm:t>
    </dgm:pt>
    <dgm:pt modelId="{848AA4B7-390B-4149-B599-24BC48B92077}">
      <dgm:prSet phldrT="[Text]" custT="1"/>
      <dgm:spPr/>
      <dgm:t>
        <a:bodyPr/>
        <a:lstStyle/>
        <a:p>
          <a:r>
            <a:rPr lang="en-IN" sz="1100" dirty="0">
              <a:latin typeface="Segoe UI Semilight" panose="020B0402040204020203" pitchFamily="34" charset="0"/>
              <a:cs typeface="Segoe UI Semilight" panose="020B0402040204020203" pitchFamily="34" charset="0"/>
            </a:rPr>
            <a:t>Change in Party / Party GSTIN</a:t>
          </a:r>
        </a:p>
        <a:p>
          <a:r>
            <a:rPr lang="en-US" sz="1100" dirty="0">
              <a:latin typeface="Segoe UI Semilight" panose="020B0402040204020203" pitchFamily="34" charset="0"/>
              <a:cs typeface="Segoe UI Semilight" panose="020B0402040204020203" pitchFamily="34" charset="0"/>
            </a:rPr>
            <a:t>Uncertain Transactions &gt; Mismatch in GST Master and Transaction / GST Registration details. </a:t>
          </a:r>
          <a:endParaRPr lang="en-IN" sz="1100" dirty="0">
            <a:latin typeface="Segoe UI Semilight" panose="020B0402040204020203" pitchFamily="34" charset="0"/>
            <a:cs typeface="Segoe UI Semilight" panose="020B0402040204020203" pitchFamily="34" charset="0"/>
          </a:endParaRPr>
        </a:p>
      </dgm:t>
    </dgm:pt>
    <dgm:pt modelId="{23979467-5D4E-4944-B574-6B9CE07D90B9}" type="parTrans" cxnId="{EA6FFE4E-DFE8-4DFD-A708-78A903C59B44}">
      <dgm:prSet/>
      <dgm:spPr/>
      <dgm:t>
        <a:bodyPr/>
        <a:lstStyle/>
        <a:p>
          <a:endParaRPr lang="en-IN"/>
        </a:p>
      </dgm:t>
    </dgm:pt>
    <dgm:pt modelId="{AF974C2F-465E-4D9B-BC0F-5FC37EBCFFB4}" type="sibTrans" cxnId="{EA6FFE4E-DFE8-4DFD-A708-78A903C59B44}">
      <dgm:prSet/>
      <dgm:spPr/>
      <dgm:t>
        <a:bodyPr/>
        <a:lstStyle/>
        <a:p>
          <a:endParaRPr lang="en-IN"/>
        </a:p>
      </dgm:t>
    </dgm:pt>
    <dgm:pt modelId="{EDA2366E-450D-4114-B42E-1A78333A777C}">
      <dgm:prSet phldrT="[Text]" custT="1"/>
      <dgm:spPr/>
      <dgm:t>
        <a:bodyPr/>
        <a:lstStyle/>
        <a:p>
          <a:r>
            <a:rPr lang="en-US" sz="1100" dirty="0">
              <a:latin typeface="Segoe UI Semilight" panose="020B0402040204020203" pitchFamily="34" charset="0"/>
              <a:cs typeface="Segoe UI Semilight" panose="020B0402040204020203" pitchFamily="34" charset="0"/>
            </a:rPr>
            <a:t>Deletion of transactions from books</a:t>
          </a:r>
        </a:p>
        <a:p>
          <a:r>
            <a:rPr lang="en-US" sz="1100" dirty="0">
              <a:latin typeface="Segoe UI Semilight" panose="020B0402040204020203" pitchFamily="34" charset="0"/>
              <a:cs typeface="Segoe UI Semilight" panose="020B0402040204020203" pitchFamily="34" charset="0"/>
            </a:rPr>
            <a:t>Validate whether return has been fixed and its not valid, then delete it</a:t>
          </a:r>
          <a:endParaRPr lang="en-IN" sz="1100" dirty="0">
            <a:latin typeface="Segoe UI Semilight" panose="020B0402040204020203" pitchFamily="34" charset="0"/>
            <a:cs typeface="Segoe UI Semilight" panose="020B0402040204020203" pitchFamily="34" charset="0"/>
          </a:endParaRPr>
        </a:p>
      </dgm:t>
    </dgm:pt>
    <dgm:pt modelId="{B57C67F6-FE28-413B-A5AE-9A026BB3AB85}" type="parTrans" cxnId="{C11AF3F8-9AE9-4585-9B21-16268EDD8B7F}">
      <dgm:prSet/>
      <dgm:spPr/>
      <dgm:t>
        <a:bodyPr/>
        <a:lstStyle/>
        <a:p>
          <a:endParaRPr lang="en-IN"/>
        </a:p>
      </dgm:t>
    </dgm:pt>
    <dgm:pt modelId="{25BF1105-3F33-4084-B108-6D486C8FA886}" type="sibTrans" cxnId="{C11AF3F8-9AE9-4585-9B21-16268EDD8B7F}">
      <dgm:prSet/>
      <dgm:spPr/>
      <dgm:t>
        <a:bodyPr/>
        <a:lstStyle/>
        <a:p>
          <a:endParaRPr lang="en-IN"/>
        </a:p>
      </dgm:t>
    </dgm:pt>
    <dgm:pt modelId="{805872B6-BA92-4D3C-AB3F-4498D6826C7E}">
      <dgm:prSet phldrT="[Text]" custT="1"/>
      <dgm:spPr/>
      <dgm:t>
        <a:bodyPr/>
        <a:lstStyle/>
        <a:p>
          <a:r>
            <a:rPr lang="en-IN" sz="1100" dirty="0">
              <a:latin typeface="Segoe UI Semilight" panose="020B0402040204020203" pitchFamily="34" charset="0"/>
              <a:cs typeface="Segoe UI Semilight" panose="020B0402040204020203" pitchFamily="34" charset="0"/>
            </a:rPr>
            <a:t>Change in GST amount</a:t>
          </a:r>
        </a:p>
        <a:p>
          <a:r>
            <a:rPr lang="en-US" sz="1100" dirty="0">
              <a:latin typeface="Segoe UI Semilight" panose="020B0402040204020203" pitchFamily="34" charset="0"/>
              <a:cs typeface="Segoe UI Semilight" panose="020B0402040204020203" pitchFamily="34" charset="0"/>
            </a:rPr>
            <a:t>Mismatch between the expected tax amount and the modified tax amount in transactions</a:t>
          </a:r>
          <a:endParaRPr lang="en-IN" sz="1100" dirty="0">
            <a:latin typeface="Segoe UI Semilight" panose="020B0402040204020203" pitchFamily="34" charset="0"/>
            <a:cs typeface="Segoe UI Semilight" panose="020B0402040204020203" pitchFamily="34" charset="0"/>
          </a:endParaRPr>
        </a:p>
      </dgm:t>
    </dgm:pt>
    <dgm:pt modelId="{FF8CBFF4-DE16-4B8E-8BAE-C30E625973E8}" type="sibTrans" cxnId="{E0EA5A92-6342-4C8F-BFFB-B927DC1F0AF3}">
      <dgm:prSet/>
      <dgm:spPr/>
      <dgm:t>
        <a:bodyPr/>
        <a:lstStyle/>
        <a:p>
          <a:endParaRPr lang="en-IN"/>
        </a:p>
      </dgm:t>
    </dgm:pt>
    <dgm:pt modelId="{BD244CB0-E5D0-4B23-8183-4F477EA92FCB}" type="parTrans" cxnId="{E0EA5A92-6342-4C8F-BFFB-B927DC1F0AF3}">
      <dgm:prSet/>
      <dgm:spPr/>
      <dgm:t>
        <a:bodyPr/>
        <a:lstStyle/>
        <a:p>
          <a:endParaRPr lang="en-IN"/>
        </a:p>
      </dgm:t>
    </dgm:pt>
    <dgm:pt modelId="{B0F5CC52-8E90-431B-AA04-AEEDD2F0CBE8}">
      <dgm:prSet custT="1"/>
      <dgm:spPr/>
      <dgm:t>
        <a:bodyPr/>
        <a:lstStyle/>
        <a:p>
          <a:r>
            <a:rPr lang="en-IN" sz="1100" dirty="0">
              <a:latin typeface="Segoe UI Semilight" panose="020B0402040204020203" pitchFamily="34" charset="0"/>
              <a:cs typeface="Segoe UI Semilight" panose="020B0402040204020203" pitchFamily="34" charset="0"/>
            </a:rPr>
            <a:t>Change in company GSTIN</a:t>
          </a:r>
        </a:p>
        <a:p>
          <a:r>
            <a:rPr lang="en-US" sz="1100" dirty="0">
              <a:latin typeface="Segoe UI Semilight" panose="020B0402040204020203" pitchFamily="34" charset="0"/>
              <a:cs typeface="Segoe UI Semilight" panose="020B0402040204020203" pitchFamily="34" charset="0"/>
            </a:rPr>
            <a:t>Uncertain Transactions &gt; Mismatch in GST Registration details between the GST registration master and the transactions or in cases wrongly specified then show GST registration details of the company are invalid or not specified</a:t>
          </a:r>
          <a:endParaRPr lang="en-IN" sz="1100" dirty="0">
            <a:latin typeface="Segoe UI Semilight" panose="020B0402040204020203" pitchFamily="34" charset="0"/>
            <a:cs typeface="Segoe UI Semilight" panose="020B0402040204020203" pitchFamily="34" charset="0"/>
          </a:endParaRPr>
        </a:p>
      </dgm:t>
    </dgm:pt>
    <dgm:pt modelId="{A9D20215-44F1-48A7-9F1F-C704FA2AC5A6}" type="parTrans" cxnId="{BDD211B2-D9ED-43A3-95E7-57868D51394F}">
      <dgm:prSet/>
      <dgm:spPr/>
      <dgm:t>
        <a:bodyPr/>
        <a:lstStyle/>
        <a:p>
          <a:endParaRPr lang="en-IN"/>
        </a:p>
      </dgm:t>
    </dgm:pt>
    <dgm:pt modelId="{E8CB28A5-9D9B-411F-A853-3CE5DBEA15B5}" type="sibTrans" cxnId="{BDD211B2-D9ED-43A3-95E7-57868D51394F}">
      <dgm:prSet/>
      <dgm:spPr/>
      <dgm:t>
        <a:bodyPr/>
        <a:lstStyle/>
        <a:p>
          <a:endParaRPr lang="en-IN"/>
        </a:p>
      </dgm:t>
    </dgm:pt>
    <dgm:pt modelId="{1B919912-B925-4BF9-BA1D-D1E083E70FD9}">
      <dgm:prSet phldrT="[Text]" custT="1"/>
      <dgm:spPr/>
      <dgm:t>
        <a:bodyPr/>
        <a:lstStyle/>
        <a:p>
          <a:r>
            <a:rPr lang="en-IN" sz="1100" dirty="0">
              <a:latin typeface="Segoe UI Semilight" panose="020B0402040204020203" pitchFamily="34" charset="0"/>
              <a:cs typeface="Segoe UI Semilight" panose="020B0402040204020203" pitchFamily="34" charset="0"/>
            </a:rPr>
            <a:t>Change in voucher number</a:t>
          </a:r>
        </a:p>
        <a:p>
          <a:r>
            <a:rPr lang="en-US" sz="1100" dirty="0">
              <a:latin typeface="Segoe UI Semilight" panose="020B0402040204020203" pitchFamily="34" charset="0"/>
              <a:cs typeface="Segoe UI Semilight" panose="020B0402040204020203" pitchFamily="34" charset="0"/>
            </a:rPr>
            <a:t>Voucher number will appear blank</a:t>
          </a:r>
          <a:endParaRPr lang="en-IN" sz="1100" dirty="0">
            <a:latin typeface="Segoe UI Semilight" panose="020B0402040204020203" pitchFamily="34" charset="0"/>
            <a:cs typeface="Segoe UI Semilight" panose="020B0402040204020203" pitchFamily="34" charset="0"/>
          </a:endParaRPr>
        </a:p>
      </dgm:t>
    </dgm:pt>
    <dgm:pt modelId="{F66E7F2B-FF7C-4B1F-A4DA-672E88F13A3A}" type="parTrans" cxnId="{224B60EF-0A7E-4ADE-A923-BD97E9728B4E}">
      <dgm:prSet/>
      <dgm:spPr/>
      <dgm:t>
        <a:bodyPr/>
        <a:lstStyle/>
        <a:p>
          <a:endParaRPr lang="en-IN"/>
        </a:p>
      </dgm:t>
    </dgm:pt>
    <dgm:pt modelId="{1C72C069-B9CC-4F6A-976D-4D7BBF61C85A}" type="sibTrans" cxnId="{224B60EF-0A7E-4ADE-A923-BD97E9728B4E}">
      <dgm:prSet/>
      <dgm:spPr/>
      <dgm:t>
        <a:bodyPr/>
        <a:lstStyle/>
        <a:p>
          <a:endParaRPr lang="en-IN"/>
        </a:p>
      </dgm:t>
    </dgm:pt>
    <dgm:pt modelId="{0956CCCF-2F38-4AC1-8D77-16771BB3BF13}" type="pres">
      <dgm:prSet presAssocID="{A35DEA06-E3F5-4622-9BF9-0FD6981B8E74}" presName="Name0" presStyleCnt="0">
        <dgm:presLayoutVars>
          <dgm:chPref val="1"/>
          <dgm:dir/>
          <dgm:animOne val="branch"/>
          <dgm:animLvl val="lvl"/>
          <dgm:resizeHandles/>
        </dgm:presLayoutVars>
      </dgm:prSet>
      <dgm:spPr/>
      <dgm:t>
        <a:bodyPr/>
        <a:lstStyle/>
        <a:p>
          <a:endParaRPr lang="en-US"/>
        </a:p>
      </dgm:t>
    </dgm:pt>
    <dgm:pt modelId="{BC223DFC-F265-472F-9465-FC82D09772C3}" type="pres">
      <dgm:prSet presAssocID="{47664675-82DC-477C-9618-282554365D2F}" presName="vertOne" presStyleCnt="0"/>
      <dgm:spPr/>
    </dgm:pt>
    <dgm:pt modelId="{530850D7-E36A-4C9B-AF73-1BA54A25DFDF}" type="pres">
      <dgm:prSet presAssocID="{47664675-82DC-477C-9618-282554365D2F}" presName="txOne" presStyleLbl="node0" presStyleIdx="0" presStyleCnt="1" custScaleY="105382">
        <dgm:presLayoutVars>
          <dgm:chPref val="3"/>
        </dgm:presLayoutVars>
      </dgm:prSet>
      <dgm:spPr/>
      <dgm:t>
        <a:bodyPr/>
        <a:lstStyle/>
        <a:p>
          <a:endParaRPr lang="en-US"/>
        </a:p>
      </dgm:t>
    </dgm:pt>
    <dgm:pt modelId="{E58C9391-3DE7-4EAB-B91D-4B8D4FC57C9B}" type="pres">
      <dgm:prSet presAssocID="{47664675-82DC-477C-9618-282554365D2F}" presName="parTransOne" presStyleCnt="0"/>
      <dgm:spPr/>
    </dgm:pt>
    <dgm:pt modelId="{C722C2A5-88A7-4704-B543-37B02B93FD70}" type="pres">
      <dgm:prSet presAssocID="{47664675-82DC-477C-9618-282554365D2F}" presName="horzOne" presStyleCnt="0"/>
      <dgm:spPr/>
    </dgm:pt>
    <dgm:pt modelId="{F398A422-B404-4CD5-8878-20B6DECC2EBE}" type="pres">
      <dgm:prSet presAssocID="{B0F5CC52-8E90-431B-AA04-AEEDD2F0CBE8}" presName="vertTwo" presStyleCnt="0"/>
      <dgm:spPr/>
    </dgm:pt>
    <dgm:pt modelId="{D139E389-A81D-4209-BC7A-4FFA471AAFF7}" type="pres">
      <dgm:prSet presAssocID="{B0F5CC52-8E90-431B-AA04-AEEDD2F0CBE8}" presName="txTwo" presStyleLbl="node2" presStyleIdx="0" presStyleCnt="5" custScaleX="126046" custLinFactNeighborX="6026" custLinFactNeighborY="5">
        <dgm:presLayoutVars>
          <dgm:chPref val="3"/>
        </dgm:presLayoutVars>
      </dgm:prSet>
      <dgm:spPr/>
      <dgm:t>
        <a:bodyPr/>
        <a:lstStyle/>
        <a:p>
          <a:endParaRPr lang="en-US"/>
        </a:p>
      </dgm:t>
    </dgm:pt>
    <dgm:pt modelId="{F444656E-DE48-4C0E-A884-1D0E8D666D37}" type="pres">
      <dgm:prSet presAssocID="{B0F5CC52-8E90-431B-AA04-AEEDD2F0CBE8}" presName="horzTwo" presStyleCnt="0"/>
      <dgm:spPr/>
    </dgm:pt>
    <dgm:pt modelId="{53926A26-D4F6-45E1-8811-C20C307FB25C}" type="pres">
      <dgm:prSet presAssocID="{E8CB28A5-9D9B-411F-A853-3CE5DBEA15B5}" presName="sibSpaceTwo" presStyleCnt="0"/>
      <dgm:spPr/>
    </dgm:pt>
    <dgm:pt modelId="{A7E70D47-3E0A-4DC2-AA0B-491BD5FB604A}" type="pres">
      <dgm:prSet presAssocID="{848AA4B7-390B-4149-B599-24BC48B92077}" presName="vertTwo" presStyleCnt="0"/>
      <dgm:spPr/>
    </dgm:pt>
    <dgm:pt modelId="{3043B32A-4646-43EB-8705-662E0C9B2D16}" type="pres">
      <dgm:prSet presAssocID="{848AA4B7-390B-4149-B599-24BC48B92077}" presName="txTwo" presStyleLbl="node2" presStyleIdx="1" presStyleCnt="5">
        <dgm:presLayoutVars>
          <dgm:chPref val="3"/>
        </dgm:presLayoutVars>
      </dgm:prSet>
      <dgm:spPr/>
      <dgm:t>
        <a:bodyPr/>
        <a:lstStyle/>
        <a:p>
          <a:endParaRPr lang="en-US"/>
        </a:p>
      </dgm:t>
    </dgm:pt>
    <dgm:pt modelId="{CA0E79E4-74C1-41DB-9C8B-ACCFE99F00C8}" type="pres">
      <dgm:prSet presAssocID="{848AA4B7-390B-4149-B599-24BC48B92077}" presName="horzTwo" presStyleCnt="0"/>
      <dgm:spPr/>
    </dgm:pt>
    <dgm:pt modelId="{8EB66D6B-D7E2-4C3A-8382-6F62FA5B6FEF}" type="pres">
      <dgm:prSet presAssocID="{AF974C2F-465E-4D9B-BC0F-5FC37EBCFFB4}" presName="sibSpaceTwo" presStyleCnt="0"/>
      <dgm:spPr/>
    </dgm:pt>
    <dgm:pt modelId="{0D04ED06-D19F-40B5-800A-C1F34C525D87}" type="pres">
      <dgm:prSet presAssocID="{805872B6-BA92-4D3C-AB3F-4498D6826C7E}" presName="vertTwo" presStyleCnt="0"/>
      <dgm:spPr/>
    </dgm:pt>
    <dgm:pt modelId="{F10F9D10-BC2C-48B3-BC6F-C1620CFB169B}" type="pres">
      <dgm:prSet presAssocID="{805872B6-BA92-4D3C-AB3F-4498D6826C7E}" presName="txTwo" presStyleLbl="node2" presStyleIdx="2" presStyleCnt="5">
        <dgm:presLayoutVars>
          <dgm:chPref val="3"/>
        </dgm:presLayoutVars>
      </dgm:prSet>
      <dgm:spPr/>
      <dgm:t>
        <a:bodyPr/>
        <a:lstStyle/>
        <a:p>
          <a:endParaRPr lang="en-US"/>
        </a:p>
      </dgm:t>
    </dgm:pt>
    <dgm:pt modelId="{0F8F7471-7FB8-4D9E-B810-F7A6B930664D}" type="pres">
      <dgm:prSet presAssocID="{805872B6-BA92-4D3C-AB3F-4498D6826C7E}" presName="horzTwo" presStyleCnt="0"/>
      <dgm:spPr/>
    </dgm:pt>
    <dgm:pt modelId="{3AEB8E01-37AE-4CFF-BACC-7533499AAFBA}" type="pres">
      <dgm:prSet presAssocID="{FF8CBFF4-DE16-4B8E-8BAE-C30E625973E8}" presName="sibSpaceTwo" presStyleCnt="0"/>
      <dgm:spPr/>
    </dgm:pt>
    <dgm:pt modelId="{22776085-55CF-4921-A312-676F71478DA0}" type="pres">
      <dgm:prSet presAssocID="{1B919912-B925-4BF9-BA1D-D1E083E70FD9}" presName="vertTwo" presStyleCnt="0"/>
      <dgm:spPr/>
    </dgm:pt>
    <dgm:pt modelId="{56DE8DB8-EBE0-4ED0-B66E-5293DE047CE1}" type="pres">
      <dgm:prSet presAssocID="{1B919912-B925-4BF9-BA1D-D1E083E70FD9}" presName="txTwo" presStyleLbl="node2" presStyleIdx="3" presStyleCnt="5">
        <dgm:presLayoutVars>
          <dgm:chPref val="3"/>
        </dgm:presLayoutVars>
      </dgm:prSet>
      <dgm:spPr/>
      <dgm:t>
        <a:bodyPr/>
        <a:lstStyle/>
        <a:p>
          <a:endParaRPr lang="en-US"/>
        </a:p>
      </dgm:t>
    </dgm:pt>
    <dgm:pt modelId="{86F432DC-CD29-488C-905D-A4233239BB4E}" type="pres">
      <dgm:prSet presAssocID="{1B919912-B925-4BF9-BA1D-D1E083E70FD9}" presName="horzTwo" presStyleCnt="0"/>
      <dgm:spPr/>
    </dgm:pt>
    <dgm:pt modelId="{D07372E3-5C42-4D0F-9679-34A4437B69AB}" type="pres">
      <dgm:prSet presAssocID="{1C72C069-B9CC-4F6A-976D-4D7BBF61C85A}" presName="sibSpaceTwo" presStyleCnt="0"/>
      <dgm:spPr/>
    </dgm:pt>
    <dgm:pt modelId="{3F167C69-4BB5-41B8-B2AE-4D43A4DE40AE}" type="pres">
      <dgm:prSet presAssocID="{EDA2366E-450D-4114-B42E-1A78333A777C}" presName="vertTwo" presStyleCnt="0"/>
      <dgm:spPr/>
    </dgm:pt>
    <dgm:pt modelId="{DB572086-8252-4C9B-91DD-A6C229E2B4AB}" type="pres">
      <dgm:prSet presAssocID="{EDA2366E-450D-4114-B42E-1A78333A777C}" presName="txTwo" presStyleLbl="node2" presStyleIdx="4" presStyleCnt="5">
        <dgm:presLayoutVars>
          <dgm:chPref val="3"/>
        </dgm:presLayoutVars>
      </dgm:prSet>
      <dgm:spPr/>
      <dgm:t>
        <a:bodyPr/>
        <a:lstStyle/>
        <a:p>
          <a:endParaRPr lang="en-US"/>
        </a:p>
      </dgm:t>
    </dgm:pt>
    <dgm:pt modelId="{60442AB2-506E-4FA0-AA0B-CB87A63602C1}" type="pres">
      <dgm:prSet presAssocID="{EDA2366E-450D-4114-B42E-1A78333A777C}" presName="horzTwo" presStyleCnt="0"/>
      <dgm:spPr/>
    </dgm:pt>
  </dgm:ptLst>
  <dgm:cxnLst>
    <dgm:cxn modelId="{2D7B4A92-777C-41C0-A0A9-29503D9769FC}" type="presOf" srcId="{A35DEA06-E3F5-4622-9BF9-0FD6981B8E74}" destId="{0956CCCF-2F38-4AC1-8D77-16771BB3BF13}" srcOrd="0" destOrd="0" presId="urn:microsoft.com/office/officeart/2005/8/layout/hierarchy4"/>
    <dgm:cxn modelId="{D682AC23-1186-464F-9067-809E8F37A7B3}" srcId="{A35DEA06-E3F5-4622-9BF9-0FD6981B8E74}" destId="{47664675-82DC-477C-9618-282554365D2F}" srcOrd="0" destOrd="0" parTransId="{88E53DA9-794E-4E51-9559-000A1FFC5E75}" sibTransId="{14F0E10B-8341-4669-9B1F-DF7970CBA02B}"/>
    <dgm:cxn modelId="{E0EA5A92-6342-4C8F-BFFB-B927DC1F0AF3}" srcId="{47664675-82DC-477C-9618-282554365D2F}" destId="{805872B6-BA92-4D3C-AB3F-4498D6826C7E}" srcOrd="2" destOrd="0" parTransId="{BD244CB0-E5D0-4B23-8183-4F477EA92FCB}" sibTransId="{FF8CBFF4-DE16-4B8E-8BAE-C30E625973E8}"/>
    <dgm:cxn modelId="{82D4088A-A6D5-4AC3-BA2B-E45E301323B5}" type="presOf" srcId="{848AA4B7-390B-4149-B599-24BC48B92077}" destId="{3043B32A-4646-43EB-8705-662E0C9B2D16}" srcOrd="0" destOrd="0" presId="urn:microsoft.com/office/officeart/2005/8/layout/hierarchy4"/>
    <dgm:cxn modelId="{C5C7FE67-BE7A-47BB-9BEB-D1C31DEC8F5F}" type="presOf" srcId="{805872B6-BA92-4D3C-AB3F-4498D6826C7E}" destId="{F10F9D10-BC2C-48B3-BC6F-C1620CFB169B}" srcOrd="0" destOrd="0" presId="urn:microsoft.com/office/officeart/2005/8/layout/hierarchy4"/>
    <dgm:cxn modelId="{6AF2C24F-1B5C-428A-A613-12E8A56672BA}" type="presOf" srcId="{1B919912-B925-4BF9-BA1D-D1E083E70FD9}" destId="{56DE8DB8-EBE0-4ED0-B66E-5293DE047CE1}" srcOrd="0" destOrd="0" presId="urn:microsoft.com/office/officeart/2005/8/layout/hierarchy4"/>
    <dgm:cxn modelId="{834BFB9E-0B20-461F-84D0-B56162B01319}" type="presOf" srcId="{EDA2366E-450D-4114-B42E-1A78333A777C}" destId="{DB572086-8252-4C9B-91DD-A6C229E2B4AB}" srcOrd="0" destOrd="0" presId="urn:microsoft.com/office/officeart/2005/8/layout/hierarchy4"/>
    <dgm:cxn modelId="{EFFAEC50-586C-48AC-A362-6A6DEBE54EE2}" type="presOf" srcId="{B0F5CC52-8E90-431B-AA04-AEEDD2F0CBE8}" destId="{D139E389-A81D-4209-BC7A-4FFA471AAFF7}" srcOrd="0" destOrd="0" presId="urn:microsoft.com/office/officeart/2005/8/layout/hierarchy4"/>
    <dgm:cxn modelId="{BDD211B2-D9ED-43A3-95E7-57868D51394F}" srcId="{47664675-82DC-477C-9618-282554365D2F}" destId="{B0F5CC52-8E90-431B-AA04-AEEDD2F0CBE8}" srcOrd="0" destOrd="0" parTransId="{A9D20215-44F1-48A7-9F1F-C704FA2AC5A6}" sibTransId="{E8CB28A5-9D9B-411F-A853-3CE5DBEA15B5}"/>
    <dgm:cxn modelId="{224B60EF-0A7E-4ADE-A923-BD97E9728B4E}" srcId="{47664675-82DC-477C-9618-282554365D2F}" destId="{1B919912-B925-4BF9-BA1D-D1E083E70FD9}" srcOrd="3" destOrd="0" parTransId="{F66E7F2B-FF7C-4B1F-A4DA-672E88F13A3A}" sibTransId="{1C72C069-B9CC-4F6A-976D-4D7BBF61C85A}"/>
    <dgm:cxn modelId="{EA6FFE4E-DFE8-4DFD-A708-78A903C59B44}" srcId="{47664675-82DC-477C-9618-282554365D2F}" destId="{848AA4B7-390B-4149-B599-24BC48B92077}" srcOrd="1" destOrd="0" parTransId="{23979467-5D4E-4944-B574-6B9CE07D90B9}" sibTransId="{AF974C2F-465E-4D9B-BC0F-5FC37EBCFFB4}"/>
    <dgm:cxn modelId="{A3EF8DEC-3B8B-4991-B7E5-0B28E55D50A3}" type="presOf" srcId="{47664675-82DC-477C-9618-282554365D2F}" destId="{530850D7-E36A-4C9B-AF73-1BA54A25DFDF}" srcOrd="0" destOrd="0" presId="urn:microsoft.com/office/officeart/2005/8/layout/hierarchy4"/>
    <dgm:cxn modelId="{C11AF3F8-9AE9-4585-9B21-16268EDD8B7F}" srcId="{47664675-82DC-477C-9618-282554365D2F}" destId="{EDA2366E-450D-4114-B42E-1A78333A777C}" srcOrd="4" destOrd="0" parTransId="{B57C67F6-FE28-413B-A5AE-9A026BB3AB85}" sibTransId="{25BF1105-3F33-4084-B108-6D486C8FA886}"/>
    <dgm:cxn modelId="{3BF088DB-0441-442B-837A-5332474FE331}" type="presParOf" srcId="{0956CCCF-2F38-4AC1-8D77-16771BB3BF13}" destId="{BC223DFC-F265-472F-9465-FC82D09772C3}" srcOrd="0" destOrd="0" presId="urn:microsoft.com/office/officeart/2005/8/layout/hierarchy4"/>
    <dgm:cxn modelId="{E8672E1A-1904-4642-9432-ED75C3EBE228}" type="presParOf" srcId="{BC223DFC-F265-472F-9465-FC82D09772C3}" destId="{530850D7-E36A-4C9B-AF73-1BA54A25DFDF}" srcOrd="0" destOrd="0" presId="urn:microsoft.com/office/officeart/2005/8/layout/hierarchy4"/>
    <dgm:cxn modelId="{BFCB369F-8CB0-482C-B0E9-C563A1D800BC}" type="presParOf" srcId="{BC223DFC-F265-472F-9465-FC82D09772C3}" destId="{E58C9391-3DE7-4EAB-B91D-4B8D4FC57C9B}" srcOrd="1" destOrd="0" presId="urn:microsoft.com/office/officeart/2005/8/layout/hierarchy4"/>
    <dgm:cxn modelId="{BE4FE835-0DE3-4D68-82EC-E2E2C9B138FD}" type="presParOf" srcId="{BC223DFC-F265-472F-9465-FC82D09772C3}" destId="{C722C2A5-88A7-4704-B543-37B02B93FD70}" srcOrd="2" destOrd="0" presId="urn:microsoft.com/office/officeart/2005/8/layout/hierarchy4"/>
    <dgm:cxn modelId="{43A0DE66-18F6-4875-950B-BCD5358A7AC6}" type="presParOf" srcId="{C722C2A5-88A7-4704-B543-37B02B93FD70}" destId="{F398A422-B404-4CD5-8878-20B6DECC2EBE}" srcOrd="0" destOrd="0" presId="urn:microsoft.com/office/officeart/2005/8/layout/hierarchy4"/>
    <dgm:cxn modelId="{8913C772-1CFA-4550-B8A2-815219C622D3}" type="presParOf" srcId="{F398A422-B404-4CD5-8878-20B6DECC2EBE}" destId="{D139E389-A81D-4209-BC7A-4FFA471AAFF7}" srcOrd="0" destOrd="0" presId="urn:microsoft.com/office/officeart/2005/8/layout/hierarchy4"/>
    <dgm:cxn modelId="{A294F674-7913-4EC0-8260-E6AA1E75CE0F}" type="presParOf" srcId="{F398A422-B404-4CD5-8878-20B6DECC2EBE}" destId="{F444656E-DE48-4C0E-A884-1D0E8D666D37}" srcOrd="1" destOrd="0" presId="urn:microsoft.com/office/officeart/2005/8/layout/hierarchy4"/>
    <dgm:cxn modelId="{FE45CD7E-F062-49EB-9FF6-618EA5C7EA8C}" type="presParOf" srcId="{C722C2A5-88A7-4704-B543-37B02B93FD70}" destId="{53926A26-D4F6-45E1-8811-C20C307FB25C}" srcOrd="1" destOrd="0" presId="urn:microsoft.com/office/officeart/2005/8/layout/hierarchy4"/>
    <dgm:cxn modelId="{B0946664-4ABE-493D-A262-F656CB6F7369}" type="presParOf" srcId="{C722C2A5-88A7-4704-B543-37B02B93FD70}" destId="{A7E70D47-3E0A-4DC2-AA0B-491BD5FB604A}" srcOrd="2" destOrd="0" presId="urn:microsoft.com/office/officeart/2005/8/layout/hierarchy4"/>
    <dgm:cxn modelId="{D9A66B12-3F6F-4D24-B129-8522C129B9AE}" type="presParOf" srcId="{A7E70D47-3E0A-4DC2-AA0B-491BD5FB604A}" destId="{3043B32A-4646-43EB-8705-662E0C9B2D16}" srcOrd="0" destOrd="0" presId="urn:microsoft.com/office/officeart/2005/8/layout/hierarchy4"/>
    <dgm:cxn modelId="{DAD5C962-046B-4AB2-9BB3-8569DE882049}" type="presParOf" srcId="{A7E70D47-3E0A-4DC2-AA0B-491BD5FB604A}" destId="{CA0E79E4-74C1-41DB-9C8B-ACCFE99F00C8}" srcOrd="1" destOrd="0" presId="urn:microsoft.com/office/officeart/2005/8/layout/hierarchy4"/>
    <dgm:cxn modelId="{2F26E460-28C9-4913-929C-2BE8916A6B6E}" type="presParOf" srcId="{C722C2A5-88A7-4704-B543-37B02B93FD70}" destId="{8EB66D6B-D7E2-4C3A-8382-6F62FA5B6FEF}" srcOrd="3" destOrd="0" presId="urn:microsoft.com/office/officeart/2005/8/layout/hierarchy4"/>
    <dgm:cxn modelId="{B3C998E3-FBA8-4C58-A24F-B4872E1F0015}" type="presParOf" srcId="{C722C2A5-88A7-4704-B543-37B02B93FD70}" destId="{0D04ED06-D19F-40B5-800A-C1F34C525D87}" srcOrd="4" destOrd="0" presId="urn:microsoft.com/office/officeart/2005/8/layout/hierarchy4"/>
    <dgm:cxn modelId="{CC53091B-5951-49AE-B0DC-8E8FB942C20B}" type="presParOf" srcId="{0D04ED06-D19F-40B5-800A-C1F34C525D87}" destId="{F10F9D10-BC2C-48B3-BC6F-C1620CFB169B}" srcOrd="0" destOrd="0" presId="urn:microsoft.com/office/officeart/2005/8/layout/hierarchy4"/>
    <dgm:cxn modelId="{1232D84C-E69D-471A-9BCF-A4CDAEA9639A}" type="presParOf" srcId="{0D04ED06-D19F-40B5-800A-C1F34C525D87}" destId="{0F8F7471-7FB8-4D9E-B810-F7A6B930664D}" srcOrd="1" destOrd="0" presId="urn:microsoft.com/office/officeart/2005/8/layout/hierarchy4"/>
    <dgm:cxn modelId="{7E58EC6A-F48E-46DE-BD52-1E80218120CC}" type="presParOf" srcId="{C722C2A5-88A7-4704-B543-37B02B93FD70}" destId="{3AEB8E01-37AE-4CFF-BACC-7533499AAFBA}" srcOrd="5" destOrd="0" presId="urn:microsoft.com/office/officeart/2005/8/layout/hierarchy4"/>
    <dgm:cxn modelId="{1935A123-C3C8-4123-896A-F82C4B13D092}" type="presParOf" srcId="{C722C2A5-88A7-4704-B543-37B02B93FD70}" destId="{22776085-55CF-4921-A312-676F71478DA0}" srcOrd="6" destOrd="0" presId="urn:microsoft.com/office/officeart/2005/8/layout/hierarchy4"/>
    <dgm:cxn modelId="{DB71412B-6DC6-4BC6-87DC-67C4936602B9}" type="presParOf" srcId="{22776085-55CF-4921-A312-676F71478DA0}" destId="{56DE8DB8-EBE0-4ED0-B66E-5293DE047CE1}" srcOrd="0" destOrd="0" presId="urn:microsoft.com/office/officeart/2005/8/layout/hierarchy4"/>
    <dgm:cxn modelId="{AA57CCC3-D24D-4BD5-86C2-64FAC1108458}" type="presParOf" srcId="{22776085-55CF-4921-A312-676F71478DA0}" destId="{86F432DC-CD29-488C-905D-A4233239BB4E}" srcOrd="1" destOrd="0" presId="urn:microsoft.com/office/officeart/2005/8/layout/hierarchy4"/>
    <dgm:cxn modelId="{83A20CEA-9506-4870-A1DF-1332410862B9}" type="presParOf" srcId="{C722C2A5-88A7-4704-B543-37B02B93FD70}" destId="{D07372E3-5C42-4D0F-9679-34A4437B69AB}" srcOrd="7" destOrd="0" presId="urn:microsoft.com/office/officeart/2005/8/layout/hierarchy4"/>
    <dgm:cxn modelId="{333ED9A3-6FA4-4853-AA48-AFE9CA698EE2}" type="presParOf" srcId="{C722C2A5-88A7-4704-B543-37B02B93FD70}" destId="{3F167C69-4BB5-41B8-B2AE-4D43A4DE40AE}" srcOrd="8" destOrd="0" presId="urn:microsoft.com/office/officeart/2005/8/layout/hierarchy4"/>
    <dgm:cxn modelId="{7CAA297C-9A66-485E-89EB-BA572900E5CD}" type="presParOf" srcId="{3F167C69-4BB5-41B8-B2AE-4D43A4DE40AE}" destId="{DB572086-8252-4C9B-91DD-A6C229E2B4AB}" srcOrd="0" destOrd="0" presId="urn:microsoft.com/office/officeart/2005/8/layout/hierarchy4"/>
    <dgm:cxn modelId="{34C5F927-D83B-47DE-A949-07E5E538B770}" type="presParOf" srcId="{3F167C69-4BB5-41B8-B2AE-4D43A4DE40AE}" destId="{60442AB2-506E-4FA0-AA0B-CB87A63602C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2.xml><?xml version="1.0" encoding="utf-8"?>
<dgm:dataModel xmlns:dgm="http://schemas.openxmlformats.org/drawingml/2006/diagram" xmlns:a="http://schemas.openxmlformats.org/drawingml/2006/main">
  <dgm:ptLst>
    <dgm:pt modelId="{5179E3D7-6135-4089-BCA9-65F637BC2AF3}" type="doc">
      <dgm:prSet loTypeId="urn:microsoft.com/office/officeart/2005/8/layout/hProcess3" loCatId="process" qsTypeId="urn:microsoft.com/office/officeart/2005/8/quickstyle/simple1" qsCatId="simple" csTypeId="urn:microsoft.com/office/officeart/2005/8/colors/colorful5" csCatId="colorful" phldr="1"/>
      <dgm:spPr/>
      <dgm:t>
        <a:bodyPr/>
        <a:lstStyle/>
        <a:p>
          <a:endParaRPr lang="en-IN"/>
        </a:p>
      </dgm:t>
    </dgm:pt>
    <dgm:pt modelId="{D9908B72-8B13-48E1-AD27-F12748507DCD}">
      <dgm:prSet phldrT="[Text]" custT="1"/>
      <dgm:spPr/>
      <dgm:t>
        <a:bodyPr/>
        <a:lstStyle/>
        <a:p>
          <a:r>
            <a:rPr lang="en-US" sz="1400" b="1" dirty="0">
              <a:latin typeface="Segoe UI Semilight" panose="020B0402040204020203" pitchFamily="34" charset="0"/>
              <a:cs typeface="Segoe UI Semilight" panose="020B0402040204020203" pitchFamily="34" charset="0"/>
            </a:rPr>
            <a:t>Data Readiness</a:t>
          </a:r>
          <a:endParaRPr lang="en-IN" sz="1400" b="1" dirty="0">
            <a:latin typeface="Segoe UI Semilight" panose="020B0402040204020203" pitchFamily="34" charset="0"/>
            <a:cs typeface="Segoe UI Semilight" panose="020B0402040204020203" pitchFamily="34" charset="0"/>
          </a:endParaRPr>
        </a:p>
      </dgm:t>
    </dgm:pt>
    <dgm:pt modelId="{9BE2F5F6-8E2D-479E-9A9E-B8A01BA01131}" type="parTrans" cxnId="{06EF52DF-50F6-4FF5-A6E5-A5ABC53FECC6}">
      <dgm:prSet/>
      <dgm:spPr/>
      <dgm:t>
        <a:bodyPr/>
        <a:lstStyle/>
        <a:p>
          <a:endParaRPr lang="en-IN"/>
        </a:p>
      </dgm:t>
    </dgm:pt>
    <dgm:pt modelId="{10F59FE6-B8E0-4D7E-B09F-DE26052605E7}" type="sibTrans" cxnId="{06EF52DF-50F6-4FF5-A6E5-A5ABC53FECC6}">
      <dgm:prSet/>
      <dgm:spPr/>
      <dgm:t>
        <a:bodyPr/>
        <a:lstStyle/>
        <a:p>
          <a:endParaRPr lang="en-IN"/>
        </a:p>
      </dgm:t>
    </dgm:pt>
    <dgm:pt modelId="{8054D478-7E7C-4697-98A4-A639F76AE1D3}">
      <dgm:prSet phldrT="[Text]" custT="1"/>
      <dgm:spPr/>
      <dgm:t>
        <a:bodyPr/>
        <a:lstStyle/>
        <a:p>
          <a:r>
            <a:rPr lang="en-US" sz="1200" dirty="0">
              <a:latin typeface="Segoe UI Semilight" panose="020B0402040204020203" pitchFamily="34" charset="0"/>
              <a:cs typeface="Segoe UI Semilight" panose="020B0402040204020203" pitchFamily="34" charset="0"/>
            </a:rPr>
            <a:t>Ensure all uncertain exceptions has been resolved and the right values have been participated in GSTR-1 Tables</a:t>
          </a:r>
          <a:endParaRPr lang="en-IN" sz="1200" dirty="0">
            <a:latin typeface="Segoe UI Semilight" panose="020B0402040204020203" pitchFamily="34" charset="0"/>
            <a:cs typeface="Segoe UI Semilight" panose="020B0402040204020203" pitchFamily="34" charset="0"/>
          </a:endParaRPr>
        </a:p>
      </dgm:t>
    </dgm:pt>
    <dgm:pt modelId="{34E341DF-BA8A-47EC-8837-91930DE9D48C}" type="parTrans" cxnId="{7EE2AAFF-C608-4E9E-A24E-08A084360587}">
      <dgm:prSet/>
      <dgm:spPr/>
      <dgm:t>
        <a:bodyPr/>
        <a:lstStyle/>
        <a:p>
          <a:endParaRPr lang="en-IN"/>
        </a:p>
      </dgm:t>
    </dgm:pt>
    <dgm:pt modelId="{6908A9E1-D3B4-432D-A105-8978BDDBF5EA}" type="sibTrans" cxnId="{7EE2AAFF-C608-4E9E-A24E-08A084360587}">
      <dgm:prSet/>
      <dgm:spPr/>
      <dgm:t>
        <a:bodyPr/>
        <a:lstStyle/>
        <a:p>
          <a:endParaRPr lang="en-IN"/>
        </a:p>
      </dgm:t>
    </dgm:pt>
    <dgm:pt modelId="{610D7EED-F1E1-4DAC-9127-F32D5520FC32}">
      <dgm:prSet phldrT="[Text]" custT="1"/>
      <dgm:spPr/>
      <dgm:t>
        <a:bodyPr/>
        <a:lstStyle/>
        <a:p>
          <a:r>
            <a:rPr lang="en-US" sz="1400" b="1" dirty="0">
              <a:latin typeface="Segoe UI Semilight" panose="020B0402040204020203" pitchFamily="34" charset="0"/>
              <a:cs typeface="Segoe UI Semilight" panose="020B0402040204020203" pitchFamily="34" charset="0"/>
            </a:rPr>
            <a:t>HSN Summary</a:t>
          </a:r>
          <a:endParaRPr lang="en-IN" sz="1400" b="1" dirty="0">
            <a:latin typeface="Segoe UI Semilight" panose="020B0402040204020203" pitchFamily="34" charset="0"/>
            <a:cs typeface="Segoe UI Semilight" panose="020B0402040204020203" pitchFamily="34" charset="0"/>
          </a:endParaRPr>
        </a:p>
      </dgm:t>
    </dgm:pt>
    <dgm:pt modelId="{88A49FD8-A9DE-4C65-8B3E-C670A73C23DD}" type="parTrans" cxnId="{E5091D7A-4A72-457F-BAA9-F5590FF7E543}">
      <dgm:prSet/>
      <dgm:spPr/>
      <dgm:t>
        <a:bodyPr/>
        <a:lstStyle/>
        <a:p>
          <a:endParaRPr lang="en-IN"/>
        </a:p>
      </dgm:t>
    </dgm:pt>
    <dgm:pt modelId="{66E89B06-1CC5-4186-8330-8EE3241ACBBF}" type="sibTrans" cxnId="{E5091D7A-4A72-457F-BAA9-F5590FF7E543}">
      <dgm:prSet/>
      <dgm:spPr/>
      <dgm:t>
        <a:bodyPr/>
        <a:lstStyle/>
        <a:p>
          <a:endParaRPr lang="en-IN"/>
        </a:p>
      </dgm:t>
    </dgm:pt>
    <dgm:pt modelId="{6F216145-A518-41A4-85DF-CDB255D8489A}">
      <dgm:prSet phldrT="[Text]" custT="1"/>
      <dgm:spPr/>
      <dgm:t>
        <a:bodyPr/>
        <a:lstStyle/>
        <a:p>
          <a:r>
            <a:rPr lang="en-US" sz="1200" dirty="0">
              <a:latin typeface="Segoe UI Semilight" panose="020B0402040204020203" pitchFamily="34" charset="0"/>
              <a:cs typeface="Segoe UI Semilight" panose="020B0402040204020203" pitchFamily="34" charset="0"/>
            </a:rPr>
            <a:t>Ensure a 6-digit HSN/SAC code has been mentioned for all Inventory masters if the turnover is &gt;5Cr</a:t>
          </a:r>
          <a:endParaRPr lang="en-IN" sz="1200" dirty="0">
            <a:latin typeface="Segoe UI Semilight" panose="020B0402040204020203" pitchFamily="34" charset="0"/>
            <a:cs typeface="Segoe UI Semilight" panose="020B0402040204020203" pitchFamily="34" charset="0"/>
          </a:endParaRPr>
        </a:p>
      </dgm:t>
    </dgm:pt>
    <dgm:pt modelId="{13343193-7CEF-4499-8028-D85C18C6AB0D}" type="parTrans" cxnId="{CA61C3F6-F57D-497B-963F-F5A3C26AB75F}">
      <dgm:prSet/>
      <dgm:spPr/>
      <dgm:t>
        <a:bodyPr/>
        <a:lstStyle/>
        <a:p>
          <a:endParaRPr lang="en-IN"/>
        </a:p>
      </dgm:t>
    </dgm:pt>
    <dgm:pt modelId="{0BABC516-B841-4CE2-A2C6-C050A5AB34AC}" type="sibTrans" cxnId="{CA61C3F6-F57D-497B-963F-F5A3C26AB75F}">
      <dgm:prSet/>
      <dgm:spPr/>
      <dgm:t>
        <a:bodyPr/>
        <a:lstStyle/>
        <a:p>
          <a:endParaRPr lang="en-IN"/>
        </a:p>
      </dgm:t>
    </dgm:pt>
    <dgm:pt modelId="{E4F69D76-7ABF-427D-93F4-F62D1D1D9906}">
      <dgm:prSet phldrT="[Text]" custT="1"/>
      <dgm:spPr/>
      <dgm:t>
        <a:bodyPr/>
        <a:lstStyle/>
        <a:p>
          <a:r>
            <a:rPr lang="en-US" sz="1400" b="1" dirty="0">
              <a:latin typeface="Segoe UI Semilight" panose="020B0402040204020203" pitchFamily="34" charset="0"/>
              <a:cs typeface="Segoe UI Semilight" panose="020B0402040204020203" pitchFamily="34" charset="0"/>
            </a:rPr>
            <a:t>Document Summary</a:t>
          </a:r>
          <a:endParaRPr lang="en-IN" sz="1400" b="1" dirty="0">
            <a:latin typeface="Segoe UI Semilight" panose="020B0402040204020203" pitchFamily="34" charset="0"/>
            <a:cs typeface="Segoe UI Semilight" panose="020B0402040204020203" pitchFamily="34" charset="0"/>
          </a:endParaRPr>
        </a:p>
      </dgm:t>
    </dgm:pt>
    <dgm:pt modelId="{735F5213-9C1F-44F0-8EB3-CA5DD4202A45}" type="parTrans" cxnId="{D51F5432-FE0E-4A64-AB40-0DD06FA69985}">
      <dgm:prSet/>
      <dgm:spPr/>
      <dgm:t>
        <a:bodyPr/>
        <a:lstStyle/>
        <a:p>
          <a:endParaRPr lang="en-IN"/>
        </a:p>
      </dgm:t>
    </dgm:pt>
    <dgm:pt modelId="{3901C0E1-810E-4C19-A0CA-67037ECFF4ED}" type="sibTrans" cxnId="{D51F5432-FE0E-4A64-AB40-0DD06FA69985}">
      <dgm:prSet/>
      <dgm:spPr/>
      <dgm:t>
        <a:bodyPr/>
        <a:lstStyle/>
        <a:p>
          <a:endParaRPr lang="en-IN"/>
        </a:p>
      </dgm:t>
    </dgm:pt>
    <dgm:pt modelId="{6CF4FAE7-21DB-4AB6-B1D8-D2EFCFD6474F}">
      <dgm:prSet phldrT="[Text]" custT="1"/>
      <dgm:spPr/>
      <dgm:t>
        <a:bodyPr/>
        <a:lstStyle/>
        <a:p>
          <a:r>
            <a:rPr lang="en-US" sz="1200" b="0" i="0" dirty="0">
              <a:latin typeface="Segoe UI Semilight" panose="020B0402040204020203" pitchFamily="34" charset="0"/>
              <a:cs typeface="Segoe UI Semilight" panose="020B0402040204020203" pitchFamily="34" charset="0"/>
            </a:rPr>
            <a:t>Displays the transaction count of voucher type used for each nature of documents recorded during the return period and has voucher number From &amp; To</a:t>
          </a:r>
          <a:endParaRPr lang="en-IN" sz="1200" dirty="0">
            <a:latin typeface="Segoe UI Semilight" panose="020B0402040204020203" pitchFamily="34" charset="0"/>
            <a:cs typeface="Segoe UI Semilight" panose="020B0402040204020203" pitchFamily="34" charset="0"/>
          </a:endParaRPr>
        </a:p>
      </dgm:t>
    </dgm:pt>
    <dgm:pt modelId="{9C004244-1250-476E-9840-6650F0A6C507}" type="parTrans" cxnId="{61EB33BB-5060-47E0-B67E-3F85760EF9F2}">
      <dgm:prSet/>
      <dgm:spPr/>
      <dgm:t>
        <a:bodyPr/>
        <a:lstStyle/>
        <a:p>
          <a:endParaRPr lang="en-IN"/>
        </a:p>
      </dgm:t>
    </dgm:pt>
    <dgm:pt modelId="{7DE6038C-D8F7-4C4D-9A02-20591550BC12}" type="sibTrans" cxnId="{61EB33BB-5060-47E0-B67E-3F85760EF9F2}">
      <dgm:prSet/>
      <dgm:spPr/>
      <dgm:t>
        <a:bodyPr/>
        <a:lstStyle/>
        <a:p>
          <a:endParaRPr lang="en-IN"/>
        </a:p>
      </dgm:t>
    </dgm:pt>
    <dgm:pt modelId="{E9BD0350-285F-43A0-93FD-A56DB848D37D}">
      <dgm:prSet phldrT="[Text]" custT="1"/>
      <dgm:spPr/>
      <dgm:t>
        <a:bodyPr/>
        <a:lstStyle/>
        <a:p>
          <a:r>
            <a:rPr lang="en-US" sz="1200" dirty="0">
              <a:latin typeface="Segoe UI Semilight" panose="020B0402040204020203" pitchFamily="34" charset="0"/>
              <a:cs typeface="Segoe UI Semilight" panose="020B0402040204020203" pitchFamily="34" charset="0"/>
            </a:rPr>
            <a:t>If the user has not provided HSN at each item master level and performs accept as is or the HSN summary for said master has negative values, then the HSN summary needs to be excluded while generating GSTR-1 and uploading the HSN summary on the portal manually. </a:t>
          </a:r>
          <a:endParaRPr lang="en-IN" sz="1200" dirty="0">
            <a:latin typeface="Segoe UI Semilight" panose="020B0402040204020203" pitchFamily="34" charset="0"/>
            <a:cs typeface="Segoe UI Semilight" panose="020B0402040204020203" pitchFamily="34" charset="0"/>
          </a:endParaRPr>
        </a:p>
      </dgm:t>
    </dgm:pt>
    <dgm:pt modelId="{43A02B61-EBFA-47F4-8E1A-AD49604FDBDE}" type="parTrans" cxnId="{AD70EB53-EA7A-446D-AEED-7142E3EBCC50}">
      <dgm:prSet/>
      <dgm:spPr/>
      <dgm:t>
        <a:bodyPr/>
        <a:lstStyle/>
        <a:p>
          <a:endParaRPr lang="en-IN"/>
        </a:p>
      </dgm:t>
    </dgm:pt>
    <dgm:pt modelId="{B15BEC9C-783E-4FBD-BFEF-42B496D9DA29}" type="sibTrans" cxnId="{AD70EB53-EA7A-446D-AEED-7142E3EBCC50}">
      <dgm:prSet/>
      <dgm:spPr/>
      <dgm:t>
        <a:bodyPr/>
        <a:lstStyle/>
        <a:p>
          <a:endParaRPr lang="en-IN"/>
        </a:p>
      </dgm:t>
    </dgm:pt>
    <dgm:pt modelId="{C7A0A583-86DB-4CF5-842A-CC926E87274F}">
      <dgm:prSet phldrT="[Text]" custT="1"/>
      <dgm:spPr/>
      <dgm:t>
        <a:bodyPr/>
        <a:lstStyle/>
        <a:p>
          <a:r>
            <a:rPr lang="en-US" sz="1400" b="1" dirty="0">
              <a:latin typeface="Segoe UI Semilight" panose="020B0402040204020203" pitchFamily="34" charset="0"/>
              <a:cs typeface="Segoe UI Semilight" panose="020B0402040204020203" pitchFamily="34" charset="0"/>
            </a:rPr>
            <a:t>Validate GSTIN</a:t>
          </a:r>
          <a:endParaRPr lang="en-IN" sz="1400" b="1" dirty="0">
            <a:latin typeface="Segoe UI Semilight" panose="020B0402040204020203" pitchFamily="34" charset="0"/>
            <a:cs typeface="Segoe UI Semilight" panose="020B0402040204020203" pitchFamily="34" charset="0"/>
          </a:endParaRPr>
        </a:p>
      </dgm:t>
    </dgm:pt>
    <dgm:pt modelId="{42AB08A6-1883-4EAA-B3E9-C3A9D9B89A14}" type="parTrans" cxnId="{5E4AF2F6-A492-4B55-BC2C-F12EF477E4A6}">
      <dgm:prSet/>
      <dgm:spPr/>
      <dgm:t>
        <a:bodyPr/>
        <a:lstStyle/>
        <a:p>
          <a:endParaRPr lang="en-IN"/>
        </a:p>
      </dgm:t>
    </dgm:pt>
    <dgm:pt modelId="{9EAF50B8-ECF6-4AAD-9FB8-FF6AAF834398}" type="sibTrans" cxnId="{5E4AF2F6-A492-4B55-BC2C-F12EF477E4A6}">
      <dgm:prSet/>
      <dgm:spPr/>
      <dgm:t>
        <a:bodyPr/>
        <a:lstStyle/>
        <a:p>
          <a:endParaRPr lang="en-IN"/>
        </a:p>
      </dgm:t>
    </dgm:pt>
    <dgm:pt modelId="{20693BBE-5934-4F6D-A7A4-A2EF07961762}">
      <dgm:prSet phldrT="[Text]" custT="1"/>
      <dgm:spPr/>
      <dgm:t>
        <a:bodyPr/>
        <a:lstStyle/>
        <a:p>
          <a:r>
            <a:rPr lang="en-US" sz="1200" dirty="0">
              <a:latin typeface="Segoe UI Semilight" panose="020B0402040204020203" pitchFamily="34" charset="0"/>
              <a:cs typeface="Segoe UI Semilight" panose="020B0402040204020203" pitchFamily="34" charset="0"/>
            </a:rPr>
            <a:t>In the case of manual voucher numbering, wherein the user might have given numbering as per their need and not in sequence, then the document summary can be excluded and uploaded manually on the portal. </a:t>
          </a:r>
          <a:endParaRPr lang="en-IN" sz="1200" dirty="0">
            <a:latin typeface="Segoe UI Semilight" panose="020B0402040204020203" pitchFamily="34" charset="0"/>
            <a:cs typeface="Segoe UI Semilight" panose="020B0402040204020203" pitchFamily="34" charset="0"/>
          </a:endParaRPr>
        </a:p>
      </dgm:t>
    </dgm:pt>
    <dgm:pt modelId="{D1191440-A01F-414A-8F5D-43381DC9EB68}" type="parTrans" cxnId="{1ACAF09C-B86B-44BD-8B64-54AD7B8B113D}">
      <dgm:prSet/>
      <dgm:spPr/>
      <dgm:t>
        <a:bodyPr/>
        <a:lstStyle/>
        <a:p>
          <a:endParaRPr lang="en-IN"/>
        </a:p>
      </dgm:t>
    </dgm:pt>
    <dgm:pt modelId="{558F0524-D596-4829-A2FE-92ECEB7F8CC2}" type="sibTrans" cxnId="{1ACAF09C-B86B-44BD-8B64-54AD7B8B113D}">
      <dgm:prSet/>
      <dgm:spPr/>
      <dgm:t>
        <a:bodyPr/>
        <a:lstStyle/>
        <a:p>
          <a:endParaRPr lang="en-IN"/>
        </a:p>
      </dgm:t>
    </dgm:pt>
    <dgm:pt modelId="{6BF56D54-6100-4AA1-A3F8-643F6DF39824}">
      <dgm:prSet phldrT="[Text]" custT="1"/>
      <dgm:spPr/>
      <dgm:t>
        <a:bodyPr/>
        <a:lstStyle/>
        <a:p>
          <a:r>
            <a:rPr lang="en-US" sz="1200" dirty="0">
              <a:latin typeface="Segoe UI Semilight" panose="020B0402040204020203" pitchFamily="34" charset="0"/>
              <a:cs typeface="Segoe UI Semilight" panose="020B0402040204020203" pitchFamily="34" charset="0"/>
            </a:rPr>
            <a:t>Ensure the HSN number is of even digits 2,4,6, or 8 as per the Business turnover, so that valid HSN has uploaded</a:t>
          </a:r>
          <a:endParaRPr lang="en-IN" sz="1200" dirty="0">
            <a:latin typeface="Segoe UI Semilight" panose="020B0402040204020203" pitchFamily="34" charset="0"/>
            <a:cs typeface="Segoe UI Semilight" panose="020B0402040204020203" pitchFamily="34" charset="0"/>
          </a:endParaRPr>
        </a:p>
      </dgm:t>
    </dgm:pt>
    <dgm:pt modelId="{C6BBF474-0986-418B-B16B-9F68BADE5C70}" type="parTrans" cxnId="{CA558A88-7EB2-4E52-AF92-2BCFE706EA54}">
      <dgm:prSet/>
      <dgm:spPr/>
      <dgm:t>
        <a:bodyPr/>
        <a:lstStyle/>
        <a:p>
          <a:endParaRPr lang="en-IN"/>
        </a:p>
      </dgm:t>
    </dgm:pt>
    <dgm:pt modelId="{27326FC6-CEDD-4F10-B124-8150BCF1716B}" type="sibTrans" cxnId="{CA558A88-7EB2-4E52-AF92-2BCFE706EA54}">
      <dgm:prSet/>
      <dgm:spPr/>
      <dgm:t>
        <a:bodyPr/>
        <a:lstStyle/>
        <a:p>
          <a:endParaRPr lang="en-IN"/>
        </a:p>
      </dgm:t>
    </dgm:pt>
    <dgm:pt modelId="{83846BCD-2B42-4EF0-968D-CDA58A0DD63D}">
      <dgm:prSet custT="1"/>
      <dgm:spPr/>
      <dgm:t>
        <a:bodyPr/>
        <a:lstStyle/>
        <a:p>
          <a:r>
            <a:rPr lang="en-US" sz="1200" dirty="0">
              <a:latin typeface="Segoe UI Semilight" panose="020B0402040204020203" pitchFamily="34" charset="0"/>
              <a:cs typeface="Segoe UI Semilight" panose="020B0402040204020203" pitchFamily="34" charset="0"/>
            </a:rPr>
            <a:t>Validate Buyer GSTIN before generating GSTR-1 to ensure their GSTIN is not inactive or cancelled as their transaction reporting need to be moved to B2C. Using Online GSTIN validation facility using e-way bill or e-Invoice credential to validate the data. </a:t>
          </a:r>
          <a:endParaRPr lang="en-IN" sz="1200" dirty="0">
            <a:latin typeface="Segoe UI Semilight" panose="020B0402040204020203" pitchFamily="34" charset="0"/>
            <a:cs typeface="Segoe UI Semilight" panose="020B0402040204020203" pitchFamily="34" charset="0"/>
          </a:endParaRPr>
        </a:p>
      </dgm:t>
    </dgm:pt>
    <dgm:pt modelId="{B94FBEC3-6A30-44E0-87C2-EC4724E5586A}" type="parTrans" cxnId="{B9BAA618-1F31-4DE3-B1EF-951943BBD0CE}">
      <dgm:prSet/>
      <dgm:spPr/>
      <dgm:t>
        <a:bodyPr/>
        <a:lstStyle/>
        <a:p>
          <a:endParaRPr lang="en-IN"/>
        </a:p>
      </dgm:t>
    </dgm:pt>
    <dgm:pt modelId="{A545F6E5-6DDD-4608-94B4-72E439CF4682}" type="sibTrans" cxnId="{B9BAA618-1F31-4DE3-B1EF-951943BBD0CE}">
      <dgm:prSet/>
      <dgm:spPr/>
      <dgm:t>
        <a:bodyPr/>
        <a:lstStyle/>
        <a:p>
          <a:endParaRPr lang="en-IN"/>
        </a:p>
      </dgm:t>
    </dgm:pt>
    <dgm:pt modelId="{9BC5C15B-E406-4C2E-B0BA-D611DD250596}" type="pres">
      <dgm:prSet presAssocID="{5179E3D7-6135-4089-BCA9-65F637BC2AF3}" presName="Name0" presStyleCnt="0">
        <dgm:presLayoutVars>
          <dgm:dir/>
          <dgm:animLvl val="lvl"/>
          <dgm:resizeHandles val="exact"/>
        </dgm:presLayoutVars>
      </dgm:prSet>
      <dgm:spPr/>
      <dgm:t>
        <a:bodyPr/>
        <a:lstStyle/>
        <a:p>
          <a:endParaRPr lang="en-US"/>
        </a:p>
      </dgm:t>
    </dgm:pt>
    <dgm:pt modelId="{14F64E5F-52B6-4399-A02B-2123897D3C6F}" type="pres">
      <dgm:prSet presAssocID="{5179E3D7-6135-4089-BCA9-65F637BC2AF3}" presName="dummy" presStyleCnt="0"/>
      <dgm:spPr/>
    </dgm:pt>
    <dgm:pt modelId="{643149DC-7D56-4942-8B05-3175E7499E81}" type="pres">
      <dgm:prSet presAssocID="{5179E3D7-6135-4089-BCA9-65F637BC2AF3}" presName="linH" presStyleCnt="0"/>
      <dgm:spPr/>
    </dgm:pt>
    <dgm:pt modelId="{889CCB00-C81C-415D-8779-C77D41E05DD9}" type="pres">
      <dgm:prSet presAssocID="{5179E3D7-6135-4089-BCA9-65F637BC2AF3}" presName="padding1" presStyleCnt="0"/>
      <dgm:spPr/>
    </dgm:pt>
    <dgm:pt modelId="{07AAD5D4-75C4-46E6-AD01-2A7148E41FAD}" type="pres">
      <dgm:prSet presAssocID="{D9908B72-8B13-48E1-AD27-F12748507DCD}" presName="linV" presStyleCnt="0"/>
      <dgm:spPr/>
    </dgm:pt>
    <dgm:pt modelId="{CF79710C-CA4F-4CF7-9362-8C0EC609172B}" type="pres">
      <dgm:prSet presAssocID="{D9908B72-8B13-48E1-AD27-F12748507DCD}" presName="spVertical1" presStyleCnt="0"/>
      <dgm:spPr/>
    </dgm:pt>
    <dgm:pt modelId="{9B662AB9-D802-4316-BA13-CE99C3D79555}" type="pres">
      <dgm:prSet presAssocID="{D9908B72-8B13-48E1-AD27-F12748507DCD}" presName="parTx" presStyleLbl="revTx" presStyleIdx="0" presStyleCnt="8">
        <dgm:presLayoutVars>
          <dgm:chMax val="0"/>
          <dgm:chPref val="0"/>
          <dgm:bulletEnabled val="1"/>
        </dgm:presLayoutVars>
      </dgm:prSet>
      <dgm:spPr/>
      <dgm:t>
        <a:bodyPr/>
        <a:lstStyle/>
        <a:p>
          <a:endParaRPr lang="en-US"/>
        </a:p>
      </dgm:t>
    </dgm:pt>
    <dgm:pt modelId="{A62670E2-2A9C-4820-8C7A-0BAC1F53D9BC}" type="pres">
      <dgm:prSet presAssocID="{D9908B72-8B13-48E1-AD27-F12748507DCD}" presName="spVertical2" presStyleCnt="0"/>
      <dgm:spPr/>
    </dgm:pt>
    <dgm:pt modelId="{56F928A8-EC4C-4FE7-827C-045B91CC7F4B}" type="pres">
      <dgm:prSet presAssocID="{D9908B72-8B13-48E1-AD27-F12748507DCD}" presName="spVertical3" presStyleCnt="0"/>
      <dgm:spPr/>
    </dgm:pt>
    <dgm:pt modelId="{FEF7F359-2EC3-4EED-B6F0-D2F15DFF7C5A}" type="pres">
      <dgm:prSet presAssocID="{D9908B72-8B13-48E1-AD27-F12748507DCD}" presName="desTx" presStyleLbl="revTx" presStyleIdx="1" presStyleCnt="8" custLinFactNeighborX="-21769" custLinFactNeighborY="-9239">
        <dgm:presLayoutVars>
          <dgm:bulletEnabled val="1"/>
        </dgm:presLayoutVars>
      </dgm:prSet>
      <dgm:spPr/>
      <dgm:t>
        <a:bodyPr/>
        <a:lstStyle/>
        <a:p>
          <a:endParaRPr lang="en-US"/>
        </a:p>
      </dgm:t>
    </dgm:pt>
    <dgm:pt modelId="{90557F19-96AA-4282-95E6-56414FE98CA1}" type="pres">
      <dgm:prSet presAssocID="{10F59FE6-B8E0-4D7E-B09F-DE26052605E7}" presName="space" presStyleCnt="0"/>
      <dgm:spPr/>
    </dgm:pt>
    <dgm:pt modelId="{2F5A58FE-C1A7-44D9-8532-6A321B7942C1}" type="pres">
      <dgm:prSet presAssocID="{610D7EED-F1E1-4DAC-9127-F32D5520FC32}" presName="linV" presStyleCnt="0"/>
      <dgm:spPr/>
    </dgm:pt>
    <dgm:pt modelId="{432D7F39-A495-48BC-B0F5-89CD9E19A5F1}" type="pres">
      <dgm:prSet presAssocID="{610D7EED-F1E1-4DAC-9127-F32D5520FC32}" presName="spVertical1" presStyleCnt="0"/>
      <dgm:spPr/>
    </dgm:pt>
    <dgm:pt modelId="{7DA651E2-259C-4E83-BEED-F57147B8FE85}" type="pres">
      <dgm:prSet presAssocID="{610D7EED-F1E1-4DAC-9127-F32D5520FC32}" presName="parTx" presStyleLbl="revTx" presStyleIdx="2" presStyleCnt="8">
        <dgm:presLayoutVars>
          <dgm:chMax val="0"/>
          <dgm:chPref val="0"/>
          <dgm:bulletEnabled val="1"/>
        </dgm:presLayoutVars>
      </dgm:prSet>
      <dgm:spPr/>
      <dgm:t>
        <a:bodyPr/>
        <a:lstStyle/>
        <a:p>
          <a:endParaRPr lang="en-US"/>
        </a:p>
      </dgm:t>
    </dgm:pt>
    <dgm:pt modelId="{250DD6B8-AB74-4E3A-85DC-E591E3396C36}" type="pres">
      <dgm:prSet presAssocID="{610D7EED-F1E1-4DAC-9127-F32D5520FC32}" presName="spVertical2" presStyleCnt="0"/>
      <dgm:spPr/>
    </dgm:pt>
    <dgm:pt modelId="{239EAC9F-12D9-46E8-9AEE-CC9FDF719BE2}" type="pres">
      <dgm:prSet presAssocID="{610D7EED-F1E1-4DAC-9127-F32D5520FC32}" presName="spVertical3" presStyleCnt="0"/>
      <dgm:spPr/>
    </dgm:pt>
    <dgm:pt modelId="{966961DC-BFD4-4AE7-91F0-C8993B7E189B}" type="pres">
      <dgm:prSet presAssocID="{610D7EED-F1E1-4DAC-9127-F32D5520FC32}" presName="desTx" presStyleLbl="revTx" presStyleIdx="3" presStyleCnt="8" custScaleX="168033" custLinFactNeighborX="-21769" custLinFactNeighborY="-9239">
        <dgm:presLayoutVars>
          <dgm:bulletEnabled val="1"/>
        </dgm:presLayoutVars>
      </dgm:prSet>
      <dgm:spPr/>
      <dgm:t>
        <a:bodyPr/>
        <a:lstStyle/>
        <a:p>
          <a:endParaRPr lang="en-US"/>
        </a:p>
      </dgm:t>
    </dgm:pt>
    <dgm:pt modelId="{3BD20342-D85D-4A3B-B03B-B77E40BBFF8A}" type="pres">
      <dgm:prSet presAssocID="{66E89B06-1CC5-4186-8330-8EE3241ACBBF}" presName="space" presStyleCnt="0"/>
      <dgm:spPr/>
    </dgm:pt>
    <dgm:pt modelId="{D5CF1D36-862E-42BE-90F1-B334C2478545}" type="pres">
      <dgm:prSet presAssocID="{E4F69D76-7ABF-427D-93F4-F62D1D1D9906}" presName="linV" presStyleCnt="0"/>
      <dgm:spPr/>
    </dgm:pt>
    <dgm:pt modelId="{28B2A3C1-EFAC-4B1D-803F-468078C0AD8E}" type="pres">
      <dgm:prSet presAssocID="{E4F69D76-7ABF-427D-93F4-F62D1D1D9906}" presName="spVertical1" presStyleCnt="0"/>
      <dgm:spPr/>
    </dgm:pt>
    <dgm:pt modelId="{E8F7F4BD-A58A-4005-A058-AC9B63A28C43}" type="pres">
      <dgm:prSet presAssocID="{E4F69D76-7ABF-427D-93F4-F62D1D1D9906}" presName="parTx" presStyleLbl="revTx" presStyleIdx="4" presStyleCnt="8">
        <dgm:presLayoutVars>
          <dgm:chMax val="0"/>
          <dgm:chPref val="0"/>
          <dgm:bulletEnabled val="1"/>
        </dgm:presLayoutVars>
      </dgm:prSet>
      <dgm:spPr/>
      <dgm:t>
        <a:bodyPr/>
        <a:lstStyle/>
        <a:p>
          <a:endParaRPr lang="en-US"/>
        </a:p>
      </dgm:t>
    </dgm:pt>
    <dgm:pt modelId="{E81FDC41-40AA-4A66-8B53-ACC5AC318713}" type="pres">
      <dgm:prSet presAssocID="{E4F69D76-7ABF-427D-93F4-F62D1D1D9906}" presName="spVertical2" presStyleCnt="0"/>
      <dgm:spPr/>
    </dgm:pt>
    <dgm:pt modelId="{04A5FCB1-CB2F-4054-8AC5-A8B0F634A256}" type="pres">
      <dgm:prSet presAssocID="{E4F69D76-7ABF-427D-93F4-F62D1D1D9906}" presName="spVertical3" presStyleCnt="0"/>
      <dgm:spPr/>
    </dgm:pt>
    <dgm:pt modelId="{FB125DF9-25E2-46AE-9793-62E1413B7865}" type="pres">
      <dgm:prSet presAssocID="{E4F69D76-7ABF-427D-93F4-F62D1D1D9906}" presName="desTx" presStyleLbl="revTx" presStyleIdx="5" presStyleCnt="8" custScaleX="132954" custLinFactNeighborX="-14901">
        <dgm:presLayoutVars>
          <dgm:bulletEnabled val="1"/>
        </dgm:presLayoutVars>
      </dgm:prSet>
      <dgm:spPr/>
      <dgm:t>
        <a:bodyPr/>
        <a:lstStyle/>
        <a:p>
          <a:endParaRPr lang="en-US"/>
        </a:p>
      </dgm:t>
    </dgm:pt>
    <dgm:pt modelId="{32E1C32E-0EF3-4C80-A7B1-ACC6D8A66DDD}" type="pres">
      <dgm:prSet presAssocID="{3901C0E1-810E-4C19-A0CA-67037ECFF4ED}" presName="space" presStyleCnt="0"/>
      <dgm:spPr/>
    </dgm:pt>
    <dgm:pt modelId="{3EB14208-B7E0-41F5-B8A5-3557EC27E772}" type="pres">
      <dgm:prSet presAssocID="{C7A0A583-86DB-4CF5-842A-CC926E87274F}" presName="linV" presStyleCnt="0"/>
      <dgm:spPr/>
    </dgm:pt>
    <dgm:pt modelId="{E181BD70-78B9-49EF-905F-628AC406D442}" type="pres">
      <dgm:prSet presAssocID="{C7A0A583-86DB-4CF5-842A-CC926E87274F}" presName="spVertical1" presStyleCnt="0"/>
      <dgm:spPr/>
    </dgm:pt>
    <dgm:pt modelId="{39C203AE-3B91-4E83-B4C8-03F0E089D59C}" type="pres">
      <dgm:prSet presAssocID="{C7A0A583-86DB-4CF5-842A-CC926E87274F}" presName="parTx" presStyleLbl="revTx" presStyleIdx="6" presStyleCnt="8">
        <dgm:presLayoutVars>
          <dgm:chMax val="0"/>
          <dgm:chPref val="0"/>
          <dgm:bulletEnabled val="1"/>
        </dgm:presLayoutVars>
      </dgm:prSet>
      <dgm:spPr/>
      <dgm:t>
        <a:bodyPr/>
        <a:lstStyle/>
        <a:p>
          <a:endParaRPr lang="en-US"/>
        </a:p>
      </dgm:t>
    </dgm:pt>
    <dgm:pt modelId="{20A871BD-EA45-432C-9921-5B9F6CA59554}" type="pres">
      <dgm:prSet presAssocID="{C7A0A583-86DB-4CF5-842A-CC926E87274F}" presName="spVertical2" presStyleCnt="0"/>
      <dgm:spPr/>
    </dgm:pt>
    <dgm:pt modelId="{E0389968-50E3-4EB7-8C55-AFDEEAC167DF}" type="pres">
      <dgm:prSet presAssocID="{C7A0A583-86DB-4CF5-842A-CC926E87274F}" presName="spVertical3" presStyleCnt="0"/>
      <dgm:spPr/>
    </dgm:pt>
    <dgm:pt modelId="{0DE62C6F-8C87-442D-AB53-A6BA251DD3A7}" type="pres">
      <dgm:prSet presAssocID="{C7A0A583-86DB-4CF5-842A-CC926E87274F}" presName="desTx" presStyleLbl="revTx" presStyleIdx="7" presStyleCnt="8" custScaleX="118730">
        <dgm:presLayoutVars>
          <dgm:bulletEnabled val="1"/>
        </dgm:presLayoutVars>
      </dgm:prSet>
      <dgm:spPr/>
      <dgm:t>
        <a:bodyPr/>
        <a:lstStyle/>
        <a:p>
          <a:endParaRPr lang="en-US"/>
        </a:p>
      </dgm:t>
    </dgm:pt>
    <dgm:pt modelId="{850FE38B-6A4F-47E9-9DA4-FD45AF12B542}" type="pres">
      <dgm:prSet presAssocID="{5179E3D7-6135-4089-BCA9-65F637BC2AF3}" presName="padding2" presStyleCnt="0"/>
      <dgm:spPr/>
    </dgm:pt>
    <dgm:pt modelId="{003EABBF-8470-4542-B966-2E7417AA611E}" type="pres">
      <dgm:prSet presAssocID="{5179E3D7-6135-4089-BCA9-65F637BC2AF3}" presName="negArrow" presStyleCnt="0"/>
      <dgm:spPr/>
    </dgm:pt>
    <dgm:pt modelId="{8486B1AD-B1D7-43CC-8B8E-664EFE0B5C94}" type="pres">
      <dgm:prSet presAssocID="{5179E3D7-6135-4089-BCA9-65F637BC2AF3}" presName="backgroundArrow" presStyleLbl="node1" presStyleIdx="0" presStyleCnt="1"/>
      <dgm:spPr/>
    </dgm:pt>
  </dgm:ptLst>
  <dgm:cxnLst>
    <dgm:cxn modelId="{7EE2AAFF-C608-4E9E-A24E-08A084360587}" srcId="{D9908B72-8B13-48E1-AD27-F12748507DCD}" destId="{8054D478-7E7C-4697-98A4-A639F76AE1D3}" srcOrd="0" destOrd="0" parTransId="{34E341DF-BA8A-47EC-8837-91930DE9D48C}" sibTransId="{6908A9E1-D3B4-432D-A105-8978BDDBF5EA}"/>
    <dgm:cxn modelId="{9C94A8FF-0D3E-4123-81D0-5A7D91BDEFFE}" type="presOf" srcId="{83846BCD-2B42-4EF0-968D-CDA58A0DD63D}" destId="{0DE62C6F-8C87-442D-AB53-A6BA251DD3A7}" srcOrd="0" destOrd="0" presId="urn:microsoft.com/office/officeart/2005/8/layout/hProcess3"/>
    <dgm:cxn modelId="{CA558A88-7EB2-4E52-AF92-2BCFE706EA54}" srcId="{610D7EED-F1E1-4DAC-9127-F32D5520FC32}" destId="{6BF56D54-6100-4AA1-A3F8-643F6DF39824}" srcOrd="2" destOrd="0" parTransId="{C6BBF474-0986-418B-B16B-9F68BADE5C70}" sibTransId="{27326FC6-CEDD-4F10-B124-8150BCF1716B}"/>
    <dgm:cxn modelId="{1604825C-EE2F-4B8F-A974-826F9185680C}" type="presOf" srcId="{5179E3D7-6135-4089-BCA9-65F637BC2AF3}" destId="{9BC5C15B-E406-4C2E-B0BA-D611DD250596}" srcOrd="0" destOrd="0" presId="urn:microsoft.com/office/officeart/2005/8/layout/hProcess3"/>
    <dgm:cxn modelId="{02328851-2D97-4388-832B-5A8335BBBB19}" type="presOf" srcId="{20693BBE-5934-4F6D-A7A4-A2EF07961762}" destId="{FB125DF9-25E2-46AE-9793-62E1413B7865}" srcOrd="0" destOrd="1" presId="urn:microsoft.com/office/officeart/2005/8/layout/hProcess3"/>
    <dgm:cxn modelId="{49FAA50B-166A-4E91-A014-A0EF09053316}" type="presOf" srcId="{6CF4FAE7-21DB-4AB6-B1D8-D2EFCFD6474F}" destId="{FB125DF9-25E2-46AE-9793-62E1413B7865}" srcOrd="0" destOrd="0" presId="urn:microsoft.com/office/officeart/2005/8/layout/hProcess3"/>
    <dgm:cxn modelId="{1ACAF09C-B86B-44BD-8B64-54AD7B8B113D}" srcId="{E4F69D76-7ABF-427D-93F4-F62D1D1D9906}" destId="{20693BBE-5934-4F6D-A7A4-A2EF07961762}" srcOrd="1" destOrd="0" parTransId="{D1191440-A01F-414A-8F5D-43381DC9EB68}" sibTransId="{558F0524-D596-4829-A2FE-92ECEB7F8CC2}"/>
    <dgm:cxn modelId="{5293CEAB-F810-4CCD-86EC-1F216CD11886}" type="presOf" srcId="{E9BD0350-285F-43A0-93FD-A56DB848D37D}" destId="{966961DC-BFD4-4AE7-91F0-C8993B7E189B}" srcOrd="0" destOrd="1" presId="urn:microsoft.com/office/officeart/2005/8/layout/hProcess3"/>
    <dgm:cxn modelId="{6C37C5FD-9613-474C-89F5-FECEB96FA693}" type="presOf" srcId="{C7A0A583-86DB-4CF5-842A-CC926E87274F}" destId="{39C203AE-3B91-4E83-B4C8-03F0E089D59C}" srcOrd="0" destOrd="0" presId="urn:microsoft.com/office/officeart/2005/8/layout/hProcess3"/>
    <dgm:cxn modelId="{289AAAA6-4C6A-4658-80B6-949E35A0D28C}" type="presOf" srcId="{6F216145-A518-41A4-85DF-CDB255D8489A}" destId="{966961DC-BFD4-4AE7-91F0-C8993B7E189B}" srcOrd="0" destOrd="0" presId="urn:microsoft.com/office/officeart/2005/8/layout/hProcess3"/>
    <dgm:cxn modelId="{AD70EB53-EA7A-446D-AEED-7142E3EBCC50}" srcId="{610D7EED-F1E1-4DAC-9127-F32D5520FC32}" destId="{E9BD0350-285F-43A0-93FD-A56DB848D37D}" srcOrd="1" destOrd="0" parTransId="{43A02B61-EBFA-47F4-8E1A-AD49604FDBDE}" sibTransId="{B15BEC9C-783E-4FBD-BFEF-42B496D9DA29}"/>
    <dgm:cxn modelId="{F3240E94-565B-4DC6-9147-6A5FA9DFAB44}" type="presOf" srcId="{E4F69D76-7ABF-427D-93F4-F62D1D1D9906}" destId="{E8F7F4BD-A58A-4005-A058-AC9B63A28C43}" srcOrd="0" destOrd="0" presId="urn:microsoft.com/office/officeart/2005/8/layout/hProcess3"/>
    <dgm:cxn modelId="{CA61C3F6-F57D-497B-963F-F5A3C26AB75F}" srcId="{610D7EED-F1E1-4DAC-9127-F32D5520FC32}" destId="{6F216145-A518-41A4-85DF-CDB255D8489A}" srcOrd="0" destOrd="0" parTransId="{13343193-7CEF-4499-8028-D85C18C6AB0D}" sibTransId="{0BABC516-B841-4CE2-A2C6-C050A5AB34AC}"/>
    <dgm:cxn modelId="{61EB33BB-5060-47E0-B67E-3F85760EF9F2}" srcId="{E4F69D76-7ABF-427D-93F4-F62D1D1D9906}" destId="{6CF4FAE7-21DB-4AB6-B1D8-D2EFCFD6474F}" srcOrd="0" destOrd="0" parTransId="{9C004244-1250-476E-9840-6650F0A6C507}" sibTransId="{7DE6038C-D8F7-4C4D-9A02-20591550BC12}"/>
    <dgm:cxn modelId="{E5091D7A-4A72-457F-BAA9-F5590FF7E543}" srcId="{5179E3D7-6135-4089-BCA9-65F637BC2AF3}" destId="{610D7EED-F1E1-4DAC-9127-F32D5520FC32}" srcOrd="1" destOrd="0" parTransId="{88A49FD8-A9DE-4C65-8B3E-C670A73C23DD}" sibTransId="{66E89B06-1CC5-4186-8330-8EE3241ACBBF}"/>
    <dgm:cxn modelId="{7E4A4233-B2CF-4707-8086-23581EF98ECD}" type="presOf" srcId="{610D7EED-F1E1-4DAC-9127-F32D5520FC32}" destId="{7DA651E2-259C-4E83-BEED-F57147B8FE85}" srcOrd="0" destOrd="0" presId="urn:microsoft.com/office/officeart/2005/8/layout/hProcess3"/>
    <dgm:cxn modelId="{6DDA46DF-7310-497A-9944-6BA8A53D42A7}" type="presOf" srcId="{D9908B72-8B13-48E1-AD27-F12748507DCD}" destId="{9B662AB9-D802-4316-BA13-CE99C3D79555}" srcOrd="0" destOrd="0" presId="urn:microsoft.com/office/officeart/2005/8/layout/hProcess3"/>
    <dgm:cxn modelId="{06EF52DF-50F6-4FF5-A6E5-A5ABC53FECC6}" srcId="{5179E3D7-6135-4089-BCA9-65F637BC2AF3}" destId="{D9908B72-8B13-48E1-AD27-F12748507DCD}" srcOrd="0" destOrd="0" parTransId="{9BE2F5F6-8E2D-479E-9A9E-B8A01BA01131}" sibTransId="{10F59FE6-B8E0-4D7E-B09F-DE26052605E7}"/>
    <dgm:cxn modelId="{CC017178-2B23-44E7-8E8A-78C87A5927E4}" type="presOf" srcId="{6BF56D54-6100-4AA1-A3F8-643F6DF39824}" destId="{966961DC-BFD4-4AE7-91F0-C8993B7E189B}" srcOrd="0" destOrd="2" presId="urn:microsoft.com/office/officeart/2005/8/layout/hProcess3"/>
    <dgm:cxn modelId="{B9BAA618-1F31-4DE3-B1EF-951943BBD0CE}" srcId="{C7A0A583-86DB-4CF5-842A-CC926E87274F}" destId="{83846BCD-2B42-4EF0-968D-CDA58A0DD63D}" srcOrd="0" destOrd="0" parTransId="{B94FBEC3-6A30-44E0-87C2-EC4724E5586A}" sibTransId="{A545F6E5-6DDD-4608-94B4-72E439CF4682}"/>
    <dgm:cxn modelId="{D51F5432-FE0E-4A64-AB40-0DD06FA69985}" srcId="{5179E3D7-6135-4089-BCA9-65F637BC2AF3}" destId="{E4F69D76-7ABF-427D-93F4-F62D1D1D9906}" srcOrd="2" destOrd="0" parTransId="{735F5213-9C1F-44F0-8EB3-CA5DD4202A45}" sibTransId="{3901C0E1-810E-4C19-A0CA-67037ECFF4ED}"/>
    <dgm:cxn modelId="{5E4AF2F6-A492-4B55-BC2C-F12EF477E4A6}" srcId="{5179E3D7-6135-4089-BCA9-65F637BC2AF3}" destId="{C7A0A583-86DB-4CF5-842A-CC926E87274F}" srcOrd="3" destOrd="0" parTransId="{42AB08A6-1883-4EAA-B3E9-C3A9D9B89A14}" sibTransId="{9EAF50B8-ECF6-4AAD-9FB8-FF6AAF834398}"/>
    <dgm:cxn modelId="{C345D8D1-7A45-485D-9F75-542C15C548BE}" type="presOf" srcId="{8054D478-7E7C-4697-98A4-A639F76AE1D3}" destId="{FEF7F359-2EC3-4EED-B6F0-D2F15DFF7C5A}" srcOrd="0" destOrd="0" presId="urn:microsoft.com/office/officeart/2005/8/layout/hProcess3"/>
    <dgm:cxn modelId="{C0DECBBB-0A2C-4565-92BC-E9F70FC0AC1E}" type="presParOf" srcId="{9BC5C15B-E406-4C2E-B0BA-D611DD250596}" destId="{14F64E5F-52B6-4399-A02B-2123897D3C6F}" srcOrd="0" destOrd="0" presId="urn:microsoft.com/office/officeart/2005/8/layout/hProcess3"/>
    <dgm:cxn modelId="{2BC9BB5F-2568-4E4D-9ED8-F12BC4325EA7}" type="presParOf" srcId="{9BC5C15B-E406-4C2E-B0BA-D611DD250596}" destId="{643149DC-7D56-4942-8B05-3175E7499E81}" srcOrd="1" destOrd="0" presId="urn:microsoft.com/office/officeart/2005/8/layout/hProcess3"/>
    <dgm:cxn modelId="{60FE6587-48ED-41AE-B5F4-8EC560C14A65}" type="presParOf" srcId="{643149DC-7D56-4942-8B05-3175E7499E81}" destId="{889CCB00-C81C-415D-8779-C77D41E05DD9}" srcOrd="0" destOrd="0" presId="urn:microsoft.com/office/officeart/2005/8/layout/hProcess3"/>
    <dgm:cxn modelId="{76D1F91C-77BB-4CF5-B022-616032601F71}" type="presParOf" srcId="{643149DC-7D56-4942-8B05-3175E7499E81}" destId="{07AAD5D4-75C4-46E6-AD01-2A7148E41FAD}" srcOrd="1" destOrd="0" presId="urn:microsoft.com/office/officeart/2005/8/layout/hProcess3"/>
    <dgm:cxn modelId="{46CD4355-84C1-4095-A5A1-B37200513FAA}" type="presParOf" srcId="{07AAD5D4-75C4-46E6-AD01-2A7148E41FAD}" destId="{CF79710C-CA4F-4CF7-9362-8C0EC609172B}" srcOrd="0" destOrd="0" presId="urn:microsoft.com/office/officeart/2005/8/layout/hProcess3"/>
    <dgm:cxn modelId="{51FC51C0-B5CF-431E-AFD3-EA433CDB986E}" type="presParOf" srcId="{07AAD5D4-75C4-46E6-AD01-2A7148E41FAD}" destId="{9B662AB9-D802-4316-BA13-CE99C3D79555}" srcOrd="1" destOrd="0" presId="urn:microsoft.com/office/officeart/2005/8/layout/hProcess3"/>
    <dgm:cxn modelId="{F0DA5070-69E0-4660-9B4E-7DFA7886E0FB}" type="presParOf" srcId="{07AAD5D4-75C4-46E6-AD01-2A7148E41FAD}" destId="{A62670E2-2A9C-4820-8C7A-0BAC1F53D9BC}" srcOrd="2" destOrd="0" presId="urn:microsoft.com/office/officeart/2005/8/layout/hProcess3"/>
    <dgm:cxn modelId="{337E5BB4-6936-454E-9873-11187D0572B7}" type="presParOf" srcId="{07AAD5D4-75C4-46E6-AD01-2A7148E41FAD}" destId="{56F928A8-EC4C-4FE7-827C-045B91CC7F4B}" srcOrd="3" destOrd="0" presId="urn:microsoft.com/office/officeart/2005/8/layout/hProcess3"/>
    <dgm:cxn modelId="{0CE24BA2-11C5-40CA-A590-FFAB989C1C46}" type="presParOf" srcId="{07AAD5D4-75C4-46E6-AD01-2A7148E41FAD}" destId="{FEF7F359-2EC3-4EED-B6F0-D2F15DFF7C5A}" srcOrd="4" destOrd="0" presId="urn:microsoft.com/office/officeart/2005/8/layout/hProcess3"/>
    <dgm:cxn modelId="{5802088A-CADE-4858-AD8C-6828F39F2EEB}" type="presParOf" srcId="{643149DC-7D56-4942-8B05-3175E7499E81}" destId="{90557F19-96AA-4282-95E6-56414FE98CA1}" srcOrd="2" destOrd="0" presId="urn:microsoft.com/office/officeart/2005/8/layout/hProcess3"/>
    <dgm:cxn modelId="{A16D982A-C5F6-49A9-AC95-10360FF9A67F}" type="presParOf" srcId="{643149DC-7D56-4942-8B05-3175E7499E81}" destId="{2F5A58FE-C1A7-44D9-8532-6A321B7942C1}" srcOrd="3" destOrd="0" presId="urn:microsoft.com/office/officeart/2005/8/layout/hProcess3"/>
    <dgm:cxn modelId="{DC0756FC-C030-4C26-97A1-2E76A12C8450}" type="presParOf" srcId="{2F5A58FE-C1A7-44D9-8532-6A321B7942C1}" destId="{432D7F39-A495-48BC-B0F5-89CD9E19A5F1}" srcOrd="0" destOrd="0" presId="urn:microsoft.com/office/officeart/2005/8/layout/hProcess3"/>
    <dgm:cxn modelId="{6A6DF374-3238-41F0-B3A5-990DC9FDC010}" type="presParOf" srcId="{2F5A58FE-C1A7-44D9-8532-6A321B7942C1}" destId="{7DA651E2-259C-4E83-BEED-F57147B8FE85}" srcOrd="1" destOrd="0" presId="urn:microsoft.com/office/officeart/2005/8/layout/hProcess3"/>
    <dgm:cxn modelId="{055D0469-99CC-433F-8D4F-4A21001BADD4}" type="presParOf" srcId="{2F5A58FE-C1A7-44D9-8532-6A321B7942C1}" destId="{250DD6B8-AB74-4E3A-85DC-E591E3396C36}" srcOrd="2" destOrd="0" presId="urn:microsoft.com/office/officeart/2005/8/layout/hProcess3"/>
    <dgm:cxn modelId="{4CE0E2D3-ECBD-4213-88F2-3A17F1316E23}" type="presParOf" srcId="{2F5A58FE-C1A7-44D9-8532-6A321B7942C1}" destId="{239EAC9F-12D9-46E8-9AEE-CC9FDF719BE2}" srcOrd="3" destOrd="0" presId="urn:microsoft.com/office/officeart/2005/8/layout/hProcess3"/>
    <dgm:cxn modelId="{687D585B-A71B-4BDE-B183-D6EE4892C254}" type="presParOf" srcId="{2F5A58FE-C1A7-44D9-8532-6A321B7942C1}" destId="{966961DC-BFD4-4AE7-91F0-C8993B7E189B}" srcOrd="4" destOrd="0" presId="urn:microsoft.com/office/officeart/2005/8/layout/hProcess3"/>
    <dgm:cxn modelId="{47439EB0-9905-4232-B589-5AE22BD6BBE4}" type="presParOf" srcId="{643149DC-7D56-4942-8B05-3175E7499E81}" destId="{3BD20342-D85D-4A3B-B03B-B77E40BBFF8A}" srcOrd="4" destOrd="0" presId="urn:microsoft.com/office/officeart/2005/8/layout/hProcess3"/>
    <dgm:cxn modelId="{29DB0FDE-BAD8-4D9C-A3DF-D00ACEC16001}" type="presParOf" srcId="{643149DC-7D56-4942-8B05-3175E7499E81}" destId="{D5CF1D36-862E-42BE-90F1-B334C2478545}" srcOrd="5" destOrd="0" presId="urn:microsoft.com/office/officeart/2005/8/layout/hProcess3"/>
    <dgm:cxn modelId="{137A7DD7-8F7F-45B7-AEE3-51E06C75E372}" type="presParOf" srcId="{D5CF1D36-862E-42BE-90F1-B334C2478545}" destId="{28B2A3C1-EFAC-4B1D-803F-468078C0AD8E}" srcOrd="0" destOrd="0" presId="urn:microsoft.com/office/officeart/2005/8/layout/hProcess3"/>
    <dgm:cxn modelId="{F1702C09-D1FA-4DF5-96E5-B1F08D62494E}" type="presParOf" srcId="{D5CF1D36-862E-42BE-90F1-B334C2478545}" destId="{E8F7F4BD-A58A-4005-A058-AC9B63A28C43}" srcOrd="1" destOrd="0" presId="urn:microsoft.com/office/officeart/2005/8/layout/hProcess3"/>
    <dgm:cxn modelId="{FC4D5B3A-6C2E-456B-BD48-58823AE09033}" type="presParOf" srcId="{D5CF1D36-862E-42BE-90F1-B334C2478545}" destId="{E81FDC41-40AA-4A66-8B53-ACC5AC318713}" srcOrd="2" destOrd="0" presId="urn:microsoft.com/office/officeart/2005/8/layout/hProcess3"/>
    <dgm:cxn modelId="{4440CE43-9753-43A0-A271-596D097BA5D8}" type="presParOf" srcId="{D5CF1D36-862E-42BE-90F1-B334C2478545}" destId="{04A5FCB1-CB2F-4054-8AC5-A8B0F634A256}" srcOrd="3" destOrd="0" presId="urn:microsoft.com/office/officeart/2005/8/layout/hProcess3"/>
    <dgm:cxn modelId="{3D0AEAD8-D5FC-46BB-BE07-B5DBCCEF1D13}" type="presParOf" srcId="{D5CF1D36-862E-42BE-90F1-B334C2478545}" destId="{FB125DF9-25E2-46AE-9793-62E1413B7865}" srcOrd="4" destOrd="0" presId="urn:microsoft.com/office/officeart/2005/8/layout/hProcess3"/>
    <dgm:cxn modelId="{E09AA4EC-EFD6-4CF0-9817-F3B9AD30CB50}" type="presParOf" srcId="{643149DC-7D56-4942-8B05-3175E7499E81}" destId="{32E1C32E-0EF3-4C80-A7B1-ACC6D8A66DDD}" srcOrd="6" destOrd="0" presId="urn:microsoft.com/office/officeart/2005/8/layout/hProcess3"/>
    <dgm:cxn modelId="{58DB1201-CE08-4F47-8095-260D36FC9D95}" type="presParOf" srcId="{643149DC-7D56-4942-8B05-3175E7499E81}" destId="{3EB14208-B7E0-41F5-B8A5-3557EC27E772}" srcOrd="7" destOrd="0" presId="urn:microsoft.com/office/officeart/2005/8/layout/hProcess3"/>
    <dgm:cxn modelId="{E970F41F-64EA-401D-BEFE-B86596FB7241}" type="presParOf" srcId="{3EB14208-B7E0-41F5-B8A5-3557EC27E772}" destId="{E181BD70-78B9-49EF-905F-628AC406D442}" srcOrd="0" destOrd="0" presId="urn:microsoft.com/office/officeart/2005/8/layout/hProcess3"/>
    <dgm:cxn modelId="{43F55690-AE78-4C2D-991E-492761D06DF4}" type="presParOf" srcId="{3EB14208-B7E0-41F5-B8A5-3557EC27E772}" destId="{39C203AE-3B91-4E83-B4C8-03F0E089D59C}" srcOrd="1" destOrd="0" presId="urn:microsoft.com/office/officeart/2005/8/layout/hProcess3"/>
    <dgm:cxn modelId="{15325B4C-F1F9-457F-AA5A-94EEB9CD4FCD}" type="presParOf" srcId="{3EB14208-B7E0-41F5-B8A5-3557EC27E772}" destId="{20A871BD-EA45-432C-9921-5B9F6CA59554}" srcOrd="2" destOrd="0" presId="urn:microsoft.com/office/officeart/2005/8/layout/hProcess3"/>
    <dgm:cxn modelId="{99AF226C-3328-46A0-895F-DF452121B5F7}" type="presParOf" srcId="{3EB14208-B7E0-41F5-B8A5-3557EC27E772}" destId="{E0389968-50E3-4EB7-8C55-AFDEEAC167DF}" srcOrd="3" destOrd="0" presId="urn:microsoft.com/office/officeart/2005/8/layout/hProcess3"/>
    <dgm:cxn modelId="{65FE973F-9639-481D-A2CC-40115D47C327}" type="presParOf" srcId="{3EB14208-B7E0-41F5-B8A5-3557EC27E772}" destId="{0DE62C6F-8C87-442D-AB53-A6BA251DD3A7}" srcOrd="4" destOrd="0" presId="urn:microsoft.com/office/officeart/2005/8/layout/hProcess3"/>
    <dgm:cxn modelId="{0DB04B46-DE42-46EE-A940-B03BC9617D86}" type="presParOf" srcId="{643149DC-7D56-4942-8B05-3175E7499E81}" destId="{850FE38B-6A4F-47E9-9DA4-FD45AF12B542}" srcOrd="8" destOrd="0" presId="urn:microsoft.com/office/officeart/2005/8/layout/hProcess3"/>
    <dgm:cxn modelId="{DB3365C8-D810-4DB6-B943-340C52F1FC98}" type="presParOf" srcId="{643149DC-7D56-4942-8B05-3175E7499E81}" destId="{003EABBF-8470-4542-B966-2E7417AA611E}" srcOrd="9" destOrd="0" presId="urn:microsoft.com/office/officeart/2005/8/layout/hProcess3"/>
    <dgm:cxn modelId="{067EB669-5D65-4E1F-9A99-52B9B1D04E09}" type="presParOf" srcId="{643149DC-7D56-4942-8B05-3175E7499E81}" destId="{8486B1AD-B1D7-43CC-8B8E-664EFE0B5C94}"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3.xml><?xml version="1.0" encoding="utf-8"?>
<dgm:dataModel xmlns:dgm="http://schemas.openxmlformats.org/drawingml/2006/diagram" xmlns:a="http://schemas.openxmlformats.org/drawingml/2006/main">
  <dgm:ptLst>
    <dgm:pt modelId="{1DF217A2-37EF-4256-BE55-30EF678A01CD}"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IN"/>
        </a:p>
      </dgm:t>
    </dgm:pt>
    <dgm:pt modelId="{4EBD58AB-E446-4582-A959-FE5244693E62}">
      <dgm:prSet phldrT="[Text]" custT="1"/>
      <dgm:spPr/>
      <dgm:t>
        <a:bodyPr/>
        <a:lstStyle/>
        <a:p>
          <a:r>
            <a:rPr lang="en-IN" sz="2000" dirty="0">
              <a:latin typeface="Segoe UI Semilight" panose="020B0402040204020203" pitchFamily="34" charset="0"/>
              <a:cs typeface="Segoe UI Semilight" panose="020B0402040204020203" pitchFamily="34" charset="0"/>
            </a:rPr>
            <a:t>Cause</a:t>
          </a:r>
        </a:p>
      </dgm:t>
    </dgm:pt>
    <dgm:pt modelId="{C31CCE7D-1CA2-49B8-978B-AA2B1F4CC091}" type="parTrans" cxnId="{058938A9-0046-4372-8216-2B9C07309EC3}">
      <dgm:prSet/>
      <dgm:spPr/>
      <dgm:t>
        <a:bodyPr/>
        <a:lstStyle/>
        <a:p>
          <a:endParaRPr lang="en-IN"/>
        </a:p>
      </dgm:t>
    </dgm:pt>
    <dgm:pt modelId="{BA3A6967-F48B-4BC1-9C7A-C6B458FF1D7D}" type="sibTrans" cxnId="{058938A9-0046-4372-8216-2B9C07309EC3}">
      <dgm:prSet/>
      <dgm:spPr/>
      <dgm:t>
        <a:bodyPr/>
        <a:lstStyle/>
        <a:p>
          <a:endParaRPr lang="en-IN"/>
        </a:p>
      </dgm:t>
    </dgm:pt>
    <dgm:pt modelId="{5B5F323D-C404-4DFA-B096-8A85DB00B2E3}">
      <dgm:prSet phldrT="[Text]" custT="1"/>
      <dgm:spPr/>
      <dgm:t>
        <a:bodyPr/>
        <a:lstStyle/>
        <a:p>
          <a:r>
            <a:rPr lang="en-US" sz="2000" dirty="0">
              <a:latin typeface="Segoe UI Semilight" panose="020B0402040204020203" pitchFamily="34" charset="0"/>
              <a:cs typeface="Segoe UI Semilight" panose="020B0402040204020203" pitchFamily="34" charset="0"/>
            </a:rPr>
            <a:t>Microsoft Office treats capsule files from TallyPrime as unsafe and prevents export to MS Excel.</a:t>
          </a:r>
          <a:endParaRPr lang="en-IN" sz="2000" dirty="0">
            <a:latin typeface="Segoe UI Semilight" panose="020B0402040204020203" pitchFamily="34" charset="0"/>
            <a:cs typeface="Segoe UI Semilight" panose="020B0402040204020203" pitchFamily="34" charset="0"/>
          </a:endParaRPr>
        </a:p>
      </dgm:t>
    </dgm:pt>
    <dgm:pt modelId="{43041B76-32A0-4BCD-89A2-8A68C715EC11}" type="parTrans" cxnId="{56098FAF-3651-4F22-83A5-013C7E512E4C}">
      <dgm:prSet/>
      <dgm:spPr/>
      <dgm:t>
        <a:bodyPr/>
        <a:lstStyle/>
        <a:p>
          <a:endParaRPr lang="en-IN"/>
        </a:p>
      </dgm:t>
    </dgm:pt>
    <dgm:pt modelId="{5178A881-635C-46A4-864C-4380FFB741E7}" type="sibTrans" cxnId="{56098FAF-3651-4F22-83A5-013C7E512E4C}">
      <dgm:prSet/>
      <dgm:spPr/>
      <dgm:t>
        <a:bodyPr/>
        <a:lstStyle/>
        <a:p>
          <a:endParaRPr lang="en-IN"/>
        </a:p>
      </dgm:t>
    </dgm:pt>
    <dgm:pt modelId="{783B5FDC-1955-4816-A2E9-641E73B1F098}">
      <dgm:prSet phldrT="[Text]" custT="1"/>
      <dgm:spPr/>
      <dgm:t>
        <a:bodyPr/>
        <a:lstStyle/>
        <a:p>
          <a:r>
            <a:rPr lang="en-IN" sz="2000" b="1" i="0" dirty="0">
              <a:latin typeface="Segoe UI Semilight" panose="020B0402040204020203" pitchFamily="34" charset="0"/>
              <a:cs typeface="Segoe UI Semilight" panose="020B0402040204020203" pitchFamily="34" charset="0"/>
            </a:rPr>
            <a:t>Solution 1</a:t>
          </a:r>
          <a:endParaRPr lang="en-IN" sz="2000" dirty="0">
            <a:latin typeface="Segoe UI Semilight" panose="020B0402040204020203" pitchFamily="34" charset="0"/>
            <a:cs typeface="Segoe UI Semilight" panose="020B0402040204020203" pitchFamily="34" charset="0"/>
          </a:endParaRPr>
        </a:p>
      </dgm:t>
    </dgm:pt>
    <dgm:pt modelId="{B551F799-FF74-4805-8910-F7E4EF46DFF5}" type="parTrans" cxnId="{4C9D42E7-7983-4739-9C46-439C9C461ADD}">
      <dgm:prSet/>
      <dgm:spPr/>
      <dgm:t>
        <a:bodyPr/>
        <a:lstStyle/>
        <a:p>
          <a:endParaRPr lang="en-IN"/>
        </a:p>
      </dgm:t>
    </dgm:pt>
    <dgm:pt modelId="{BB351275-AFE9-4803-A2E7-EA30A3EB1DCD}" type="sibTrans" cxnId="{4C9D42E7-7983-4739-9C46-439C9C461ADD}">
      <dgm:prSet/>
      <dgm:spPr/>
      <dgm:t>
        <a:bodyPr/>
        <a:lstStyle/>
        <a:p>
          <a:endParaRPr lang="en-IN"/>
        </a:p>
      </dgm:t>
    </dgm:pt>
    <dgm:pt modelId="{B85BEC37-F03E-4BC1-8479-3F6A32DA7BCB}">
      <dgm:prSet phldrT="[Text]" custT="1"/>
      <dgm:spPr/>
      <dgm:t>
        <a:bodyPr/>
        <a:lstStyle/>
        <a:p>
          <a:r>
            <a:rPr lang="en-US" sz="2000" dirty="0">
              <a:latin typeface="Segoe UI Semilight" panose="020B0402040204020203" pitchFamily="34" charset="0"/>
              <a:cs typeface="Segoe UI Semilight" panose="020B0402040204020203" pitchFamily="34" charset="0"/>
            </a:rPr>
            <a:t>Upgrade to the latest MS Office version on your computer</a:t>
          </a:r>
          <a:endParaRPr lang="en-IN" sz="2000" dirty="0">
            <a:latin typeface="Segoe UI Semilight" panose="020B0402040204020203" pitchFamily="34" charset="0"/>
            <a:cs typeface="Segoe UI Semilight" panose="020B0402040204020203" pitchFamily="34" charset="0"/>
          </a:endParaRPr>
        </a:p>
      </dgm:t>
    </dgm:pt>
    <dgm:pt modelId="{3365E9B9-2A33-44CA-8D1B-23EDC8261EEB}" type="parTrans" cxnId="{40C6A2FE-3548-4797-9E78-05EE9124FC06}">
      <dgm:prSet/>
      <dgm:spPr/>
      <dgm:t>
        <a:bodyPr/>
        <a:lstStyle/>
        <a:p>
          <a:endParaRPr lang="en-IN"/>
        </a:p>
      </dgm:t>
    </dgm:pt>
    <dgm:pt modelId="{C454C166-26D6-4176-86DD-2DECF6B1DF98}" type="sibTrans" cxnId="{40C6A2FE-3548-4797-9E78-05EE9124FC06}">
      <dgm:prSet/>
      <dgm:spPr/>
      <dgm:t>
        <a:bodyPr/>
        <a:lstStyle/>
        <a:p>
          <a:endParaRPr lang="en-IN"/>
        </a:p>
      </dgm:t>
    </dgm:pt>
    <dgm:pt modelId="{8B460A62-B98F-4FBC-AC1A-C60030313194}">
      <dgm:prSet phldrT="[Text]" custT="1"/>
      <dgm:spPr/>
      <dgm:t>
        <a:bodyPr/>
        <a:lstStyle/>
        <a:p>
          <a:r>
            <a:rPr lang="en-IN" sz="2000" b="1" i="0" dirty="0">
              <a:latin typeface="Segoe UI Semilight" panose="020B0402040204020203" pitchFamily="34" charset="0"/>
              <a:cs typeface="Segoe UI Semilight" panose="020B0402040204020203" pitchFamily="34" charset="0"/>
            </a:rPr>
            <a:t>Solution 2</a:t>
          </a:r>
          <a:endParaRPr lang="en-IN" sz="2000" dirty="0">
            <a:latin typeface="Segoe UI Semilight" panose="020B0402040204020203" pitchFamily="34" charset="0"/>
            <a:cs typeface="Segoe UI Semilight" panose="020B0402040204020203" pitchFamily="34" charset="0"/>
          </a:endParaRPr>
        </a:p>
      </dgm:t>
    </dgm:pt>
    <dgm:pt modelId="{943D2D29-A765-4ED2-8626-EDCEA5F3376F}" type="parTrans" cxnId="{0EA9A29B-1E4B-479C-9EC6-DE281A6AE791}">
      <dgm:prSet/>
      <dgm:spPr/>
      <dgm:t>
        <a:bodyPr/>
        <a:lstStyle/>
        <a:p>
          <a:endParaRPr lang="en-IN"/>
        </a:p>
      </dgm:t>
    </dgm:pt>
    <dgm:pt modelId="{87E7096D-A546-45E6-9E3A-7BD1AA036DB0}" type="sibTrans" cxnId="{0EA9A29B-1E4B-479C-9EC6-DE281A6AE791}">
      <dgm:prSet/>
      <dgm:spPr/>
      <dgm:t>
        <a:bodyPr/>
        <a:lstStyle/>
        <a:p>
          <a:endParaRPr lang="en-IN"/>
        </a:p>
      </dgm:t>
    </dgm:pt>
    <dgm:pt modelId="{C110BA9E-FFB1-4B8C-9538-9968F07903FB}">
      <dgm:prSet phldrT="[Text]" custT="1"/>
      <dgm:spPr/>
      <dgm:t>
        <a:bodyPr/>
        <a:lstStyle/>
        <a:p>
          <a:r>
            <a:rPr lang="en-US" sz="2000" dirty="0">
              <a:latin typeface="Segoe UI Semilight" panose="020B0402040204020203" pitchFamily="34" charset="0"/>
              <a:cs typeface="Segoe UI Semilight" panose="020B0402040204020203" pitchFamily="34" charset="0"/>
            </a:rPr>
            <a:t>Change the Trust Center settings in MS Excel to mark TallyPrime as safe in order to resolve the issue.</a:t>
          </a:r>
          <a:endParaRPr lang="en-IN" sz="2000" dirty="0">
            <a:latin typeface="Segoe UI Semilight" panose="020B0402040204020203" pitchFamily="34" charset="0"/>
            <a:cs typeface="Segoe UI Semilight" panose="020B0402040204020203" pitchFamily="34" charset="0"/>
          </a:endParaRPr>
        </a:p>
      </dgm:t>
    </dgm:pt>
    <dgm:pt modelId="{CB43620E-822A-4BC9-BB97-98C914090EED}" type="parTrans" cxnId="{22854EB5-0D5C-4848-AEB6-9E253C493CC8}">
      <dgm:prSet/>
      <dgm:spPr/>
      <dgm:t>
        <a:bodyPr/>
        <a:lstStyle/>
        <a:p>
          <a:endParaRPr lang="en-IN"/>
        </a:p>
      </dgm:t>
    </dgm:pt>
    <dgm:pt modelId="{88DD4912-B543-4174-A48A-4CE0403A2D64}" type="sibTrans" cxnId="{22854EB5-0D5C-4848-AEB6-9E253C493CC8}">
      <dgm:prSet/>
      <dgm:spPr/>
      <dgm:t>
        <a:bodyPr/>
        <a:lstStyle/>
        <a:p>
          <a:endParaRPr lang="en-IN"/>
        </a:p>
      </dgm:t>
    </dgm:pt>
    <dgm:pt modelId="{3EEA1821-C616-47AB-8454-B9A241DAEA05}">
      <dgm:prSet phldrT="[Text]" custT="1"/>
      <dgm:spPr/>
      <dgm:t>
        <a:bodyPr/>
        <a:lstStyle/>
        <a:p>
          <a:r>
            <a:rPr lang="en-IN" sz="1600" dirty="0">
              <a:latin typeface="Segoe UI Semilight" panose="020B0402040204020203" pitchFamily="34" charset="0"/>
              <a:cs typeface="Segoe UI Semilight" panose="020B0402040204020203" pitchFamily="34" charset="0"/>
            </a:rPr>
            <a:t>Open MS Excel &gt; File menu &gt; Options tab &gt; </a:t>
          </a:r>
          <a:r>
            <a:rPr lang="en-US" sz="1600" dirty="0">
              <a:latin typeface="Segoe UI Semilight" panose="020B0402040204020203" pitchFamily="34" charset="0"/>
              <a:cs typeface="Segoe UI Semilight" panose="020B0402040204020203" pitchFamily="34" charset="0"/>
            </a:rPr>
            <a:t>Click Trust Center in the pop-up window that appears, and then click the Trust Center Settings button &gt; </a:t>
          </a:r>
          <a:r>
            <a:rPr lang="en-IN" sz="1600" dirty="0">
              <a:latin typeface="Segoe UI Semilight" panose="020B0402040204020203" pitchFamily="34" charset="0"/>
              <a:cs typeface="Segoe UI Semilight" panose="020B0402040204020203" pitchFamily="34" charset="0"/>
            </a:rPr>
            <a:t>Add new location button &gt; enter path of TallyPrime with all subfolders &gt; Save the settings.</a:t>
          </a:r>
        </a:p>
      </dgm:t>
    </dgm:pt>
    <dgm:pt modelId="{245CCFEC-716A-485E-813E-40D71D78C761}" type="parTrans" cxnId="{BCD64D1B-F3C0-4919-98F9-E9A14FAA971F}">
      <dgm:prSet/>
      <dgm:spPr/>
      <dgm:t>
        <a:bodyPr/>
        <a:lstStyle/>
        <a:p>
          <a:endParaRPr lang="en-IN"/>
        </a:p>
      </dgm:t>
    </dgm:pt>
    <dgm:pt modelId="{822750C6-9A43-4886-BC6A-A81C9BE6E4A2}" type="sibTrans" cxnId="{BCD64D1B-F3C0-4919-98F9-E9A14FAA971F}">
      <dgm:prSet/>
      <dgm:spPr/>
      <dgm:t>
        <a:bodyPr/>
        <a:lstStyle/>
        <a:p>
          <a:endParaRPr lang="en-IN"/>
        </a:p>
      </dgm:t>
    </dgm:pt>
    <dgm:pt modelId="{7E630804-E047-4510-A5E7-6BA349F7165D}" type="pres">
      <dgm:prSet presAssocID="{1DF217A2-37EF-4256-BE55-30EF678A01CD}" presName="linear" presStyleCnt="0">
        <dgm:presLayoutVars>
          <dgm:animLvl val="lvl"/>
          <dgm:resizeHandles val="exact"/>
        </dgm:presLayoutVars>
      </dgm:prSet>
      <dgm:spPr/>
      <dgm:t>
        <a:bodyPr/>
        <a:lstStyle/>
        <a:p>
          <a:endParaRPr lang="en-US"/>
        </a:p>
      </dgm:t>
    </dgm:pt>
    <dgm:pt modelId="{1D6B39E3-DBB2-4EEF-BA56-01DD9651ED75}" type="pres">
      <dgm:prSet presAssocID="{4EBD58AB-E446-4582-A959-FE5244693E62}" presName="parentText" presStyleLbl="node1" presStyleIdx="0" presStyleCnt="3">
        <dgm:presLayoutVars>
          <dgm:chMax val="0"/>
          <dgm:bulletEnabled val="1"/>
        </dgm:presLayoutVars>
      </dgm:prSet>
      <dgm:spPr/>
      <dgm:t>
        <a:bodyPr/>
        <a:lstStyle/>
        <a:p>
          <a:endParaRPr lang="en-US"/>
        </a:p>
      </dgm:t>
    </dgm:pt>
    <dgm:pt modelId="{DC12A2D9-A6BD-4E2F-85D5-585F378559A0}" type="pres">
      <dgm:prSet presAssocID="{4EBD58AB-E446-4582-A959-FE5244693E62}" presName="childText" presStyleLbl="revTx" presStyleIdx="0" presStyleCnt="3">
        <dgm:presLayoutVars>
          <dgm:bulletEnabled val="1"/>
        </dgm:presLayoutVars>
      </dgm:prSet>
      <dgm:spPr/>
      <dgm:t>
        <a:bodyPr/>
        <a:lstStyle/>
        <a:p>
          <a:endParaRPr lang="en-US"/>
        </a:p>
      </dgm:t>
    </dgm:pt>
    <dgm:pt modelId="{2B352531-1C08-4B6E-98E3-1D70EF261845}" type="pres">
      <dgm:prSet presAssocID="{783B5FDC-1955-4816-A2E9-641E73B1F098}" presName="parentText" presStyleLbl="node1" presStyleIdx="1" presStyleCnt="3">
        <dgm:presLayoutVars>
          <dgm:chMax val="0"/>
          <dgm:bulletEnabled val="1"/>
        </dgm:presLayoutVars>
      </dgm:prSet>
      <dgm:spPr/>
      <dgm:t>
        <a:bodyPr/>
        <a:lstStyle/>
        <a:p>
          <a:endParaRPr lang="en-US"/>
        </a:p>
      </dgm:t>
    </dgm:pt>
    <dgm:pt modelId="{7BA1678C-F248-4354-A687-C49C56F2AFC3}" type="pres">
      <dgm:prSet presAssocID="{783B5FDC-1955-4816-A2E9-641E73B1F098}" presName="childText" presStyleLbl="revTx" presStyleIdx="1" presStyleCnt="3">
        <dgm:presLayoutVars>
          <dgm:bulletEnabled val="1"/>
        </dgm:presLayoutVars>
      </dgm:prSet>
      <dgm:spPr/>
      <dgm:t>
        <a:bodyPr/>
        <a:lstStyle/>
        <a:p>
          <a:endParaRPr lang="en-US"/>
        </a:p>
      </dgm:t>
    </dgm:pt>
    <dgm:pt modelId="{8EDFD8B0-E44A-4E4F-90CC-A24E5D2182EB}" type="pres">
      <dgm:prSet presAssocID="{8B460A62-B98F-4FBC-AC1A-C60030313194}" presName="parentText" presStyleLbl="node1" presStyleIdx="2" presStyleCnt="3">
        <dgm:presLayoutVars>
          <dgm:chMax val="0"/>
          <dgm:bulletEnabled val="1"/>
        </dgm:presLayoutVars>
      </dgm:prSet>
      <dgm:spPr/>
      <dgm:t>
        <a:bodyPr/>
        <a:lstStyle/>
        <a:p>
          <a:endParaRPr lang="en-US"/>
        </a:p>
      </dgm:t>
    </dgm:pt>
    <dgm:pt modelId="{DBA56362-EAD9-47DD-A65B-50B15EE8FDEC}" type="pres">
      <dgm:prSet presAssocID="{8B460A62-B98F-4FBC-AC1A-C60030313194}" presName="childText" presStyleLbl="revTx" presStyleIdx="2" presStyleCnt="3">
        <dgm:presLayoutVars>
          <dgm:bulletEnabled val="1"/>
        </dgm:presLayoutVars>
      </dgm:prSet>
      <dgm:spPr/>
      <dgm:t>
        <a:bodyPr/>
        <a:lstStyle/>
        <a:p>
          <a:endParaRPr lang="en-US"/>
        </a:p>
      </dgm:t>
    </dgm:pt>
  </dgm:ptLst>
  <dgm:cxnLst>
    <dgm:cxn modelId="{97B80437-8557-4B7D-9D44-263D1705A6A3}" type="presOf" srcId="{8B460A62-B98F-4FBC-AC1A-C60030313194}" destId="{8EDFD8B0-E44A-4E4F-90CC-A24E5D2182EB}" srcOrd="0" destOrd="0" presId="urn:microsoft.com/office/officeart/2005/8/layout/vList2"/>
    <dgm:cxn modelId="{058938A9-0046-4372-8216-2B9C07309EC3}" srcId="{1DF217A2-37EF-4256-BE55-30EF678A01CD}" destId="{4EBD58AB-E446-4582-A959-FE5244693E62}" srcOrd="0" destOrd="0" parTransId="{C31CCE7D-1CA2-49B8-978B-AA2B1F4CC091}" sibTransId="{BA3A6967-F48B-4BC1-9C7A-C6B458FF1D7D}"/>
    <dgm:cxn modelId="{0EA9A29B-1E4B-479C-9EC6-DE281A6AE791}" srcId="{1DF217A2-37EF-4256-BE55-30EF678A01CD}" destId="{8B460A62-B98F-4FBC-AC1A-C60030313194}" srcOrd="2" destOrd="0" parTransId="{943D2D29-A765-4ED2-8626-EDCEA5F3376F}" sibTransId="{87E7096D-A546-45E6-9E3A-7BD1AA036DB0}"/>
    <dgm:cxn modelId="{56098FAF-3651-4F22-83A5-013C7E512E4C}" srcId="{4EBD58AB-E446-4582-A959-FE5244693E62}" destId="{5B5F323D-C404-4DFA-B096-8A85DB00B2E3}" srcOrd="0" destOrd="0" parTransId="{43041B76-32A0-4BCD-89A2-8A68C715EC11}" sibTransId="{5178A881-635C-46A4-864C-4380FFB741E7}"/>
    <dgm:cxn modelId="{09A1850B-6D4B-4060-8F1E-A8584393101A}" type="presOf" srcId="{783B5FDC-1955-4816-A2E9-641E73B1F098}" destId="{2B352531-1C08-4B6E-98E3-1D70EF261845}" srcOrd="0" destOrd="0" presId="urn:microsoft.com/office/officeart/2005/8/layout/vList2"/>
    <dgm:cxn modelId="{8CAAF3A9-F8C3-4FD0-BA6A-80E02D4F641E}" type="presOf" srcId="{B85BEC37-F03E-4BC1-8479-3F6A32DA7BCB}" destId="{7BA1678C-F248-4354-A687-C49C56F2AFC3}" srcOrd="0" destOrd="0" presId="urn:microsoft.com/office/officeart/2005/8/layout/vList2"/>
    <dgm:cxn modelId="{5E830B65-75D0-4FB2-99DF-F1A6EC1E5F58}" type="presOf" srcId="{1DF217A2-37EF-4256-BE55-30EF678A01CD}" destId="{7E630804-E047-4510-A5E7-6BA349F7165D}" srcOrd="0" destOrd="0" presId="urn:microsoft.com/office/officeart/2005/8/layout/vList2"/>
    <dgm:cxn modelId="{6B6372F0-4521-4D1C-BCBA-C18ECF5AAB80}" type="presOf" srcId="{3EEA1821-C616-47AB-8454-B9A241DAEA05}" destId="{DBA56362-EAD9-47DD-A65B-50B15EE8FDEC}" srcOrd="0" destOrd="1" presId="urn:microsoft.com/office/officeart/2005/8/layout/vList2"/>
    <dgm:cxn modelId="{1D55664F-FC9F-4400-B936-0BA7AD419F9A}" type="presOf" srcId="{C110BA9E-FFB1-4B8C-9538-9968F07903FB}" destId="{DBA56362-EAD9-47DD-A65B-50B15EE8FDEC}" srcOrd="0" destOrd="0" presId="urn:microsoft.com/office/officeart/2005/8/layout/vList2"/>
    <dgm:cxn modelId="{22854EB5-0D5C-4848-AEB6-9E253C493CC8}" srcId="{8B460A62-B98F-4FBC-AC1A-C60030313194}" destId="{C110BA9E-FFB1-4B8C-9538-9968F07903FB}" srcOrd="0" destOrd="0" parTransId="{CB43620E-822A-4BC9-BB97-98C914090EED}" sibTransId="{88DD4912-B543-4174-A48A-4CE0403A2D64}"/>
    <dgm:cxn modelId="{4C9D42E7-7983-4739-9C46-439C9C461ADD}" srcId="{1DF217A2-37EF-4256-BE55-30EF678A01CD}" destId="{783B5FDC-1955-4816-A2E9-641E73B1F098}" srcOrd="1" destOrd="0" parTransId="{B551F799-FF74-4805-8910-F7E4EF46DFF5}" sibTransId="{BB351275-AFE9-4803-A2E7-EA30A3EB1DCD}"/>
    <dgm:cxn modelId="{ABBFF764-5C2C-4A26-B439-5F687E4196BB}" type="presOf" srcId="{5B5F323D-C404-4DFA-B096-8A85DB00B2E3}" destId="{DC12A2D9-A6BD-4E2F-85D5-585F378559A0}" srcOrd="0" destOrd="0" presId="urn:microsoft.com/office/officeart/2005/8/layout/vList2"/>
    <dgm:cxn modelId="{40C6A2FE-3548-4797-9E78-05EE9124FC06}" srcId="{783B5FDC-1955-4816-A2E9-641E73B1F098}" destId="{B85BEC37-F03E-4BC1-8479-3F6A32DA7BCB}" srcOrd="0" destOrd="0" parTransId="{3365E9B9-2A33-44CA-8D1B-23EDC8261EEB}" sibTransId="{C454C166-26D6-4176-86DD-2DECF6B1DF98}"/>
    <dgm:cxn modelId="{BC57F489-38FE-4578-84BC-36F50C723DB1}" type="presOf" srcId="{4EBD58AB-E446-4582-A959-FE5244693E62}" destId="{1D6B39E3-DBB2-4EEF-BA56-01DD9651ED75}" srcOrd="0" destOrd="0" presId="urn:microsoft.com/office/officeart/2005/8/layout/vList2"/>
    <dgm:cxn modelId="{BCD64D1B-F3C0-4919-98F9-E9A14FAA971F}" srcId="{C110BA9E-FFB1-4B8C-9538-9968F07903FB}" destId="{3EEA1821-C616-47AB-8454-B9A241DAEA05}" srcOrd="0" destOrd="0" parTransId="{245CCFEC-716A-485E-813E-40D71D78C761}" sibTransId="{822750C6-9A43-4886-BC6A-A81C9BE6E4A2}"/>
    <dgm:cxn modelId="{191A10CC-8DA2-4FA6-B9CA-B4504493BED2}" type="presParOf" srcId="{7E630804-E047-4510-A5E7-6BA349F7165D}" destId="{1D6B39E3-DBB2-4EEF-BA56-01DD9651ED75}" srcOrd="0" destOrd="0" presId="urn:microsoft.com/office/officeart/2005/8/layout/vList2"/>
    <dgm:cxn modelId="{8A6C1FB7-51A5-4FBA-AB97-6B821DD0D90B}" type="presParOf" srcId="{7E630804-E047-4510-A5E7-6BA349F7165D}" destId="{DC12A2D9-A6BD-4E2F-85D5-585F378559A0}" srcOrd="1" destOrd="0" presId="urn:microsoft.com/office/officeart/2005/8/layout/vList2"/>
    <dgm:cxn modelId="{EC81D39E-CF59-4336-ABC4-5F35B83CF7A3}" type="presParOf" srcId="{7E630804-E047-4510-A5E7-6BA349F7165D}" destId="{2B352531-1C08-4B6E-98E3-1D70EF261845}" srcOrd="2" destOrd="0" presId="urn:microsoft.com/office/officeart/2005/8/layout/vList2"/>
    <dgm:cxn modelId="{4A4C54F3-FA8D-4D8C-9243-D2E6B23FD572}" type="presParOf" srcId="{7E630804-E047-4510-A5E7-6BA349F7165D}" destId="{7BA1678C-F248-4354-A687-C49C56F2AFC3}" srcOrd="3" destOrd="0" presId="urn:microsoft.com/office/officeart/2005/8/layout/vList2"/>
    <dgm:cxn modelId="{0499931F-165C-4BB9-BE24-C7BFA4C932BD}" type="presParOf" srcId="{7E630804-E047-4510-A5E7-6BA349F7165D}" destId="{8EDFD8B0-E44A-4E4F-90CC-A24E5D2182EB}" srcOrd="4" destOrd="0" presId="urn:microsoft.com/office/officeart/2005/8/layout/vList2"/>
    <dgm:cxn modelId="{39800B76-6F61-445F-AC01-F154D77B2004}" type="presParOf" srcId="{7E630804-E047-4510-A5E7-6BA349F7165D}" destId="{DBA56362-EAD9-47DD-A65B-50B15EE8FDE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6660E82A-BA2E-432F-9EEB-B79EFB79E5D1}"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IN"/>
        </a:p>
      </dgm:t>
    </dgm:pt>
    <dgm:pt modelId="{5084AD5B-347F-41E9-8139-DD41B0F243D3}">
      <dgm:prSet phldrT="[Text]" custT="1"/>
      <dgm:spPr/>
      <dgm:t>
        <a:bodyPr/>
        <a:lstStyle/>
        <a:p>
          <a:r>
            <a:rPr lang="en-US" sz="1800" dirty="0">
              <a:latin typeface="Segoe UI Semilight" panose="020B0402040204020203" pitchFamily="34" charset="0"/>
              <a:cs typeface="Segoe UI Semilight" panose="020B0402040204020203" pitchFamily="34" charset="0"/>
            </a:rPr>
            <a:t>Possible Reason</a:t>
          </a:r>
          <a:endParaRPr lang="en-IN" sz="1800" dirty="0">
            <a:latin typeface="Segoe UI Semilight" panose="020B0402040204020203" pitchFamily="34" charset="0"/>
            <a:cs typeface="Segoe UI Semilight" panose="020B0402040204020203" pitchFamily="34" charset="0"/>
          </a:endParaRPr>
        </a:p>
      </dgm:t>
    </dgm:pt>
    <dgm:pt modelId="{FBFC356F-D157-43F1-AB15-8327F98EB771}" type="parTrans" cxnId="{D50F6D60-B72B-40E9-B9B5-73A5866D590E}">
      <dgm:prSet/>
      <dgm:spPr/>
      <dgm:t>
        <a:bodyPr/>
        <a:lstStyle/>
        <a:p>
          <a:endParaRPr lang="en-IN"/>
        </a:p>
      </dgm:t>
    </dgm:pt>
    <dgm:pt modelId="{34240EED-D389-410A-802B-F767853A7BDA}" type="sibTrans" cxnId="{D50F6D60-B72B-40E9-B9B5-73A5866D590E}">
      <dgm:prSet/>
      <dgm:spPr/>
      <dgm:t>
        <a:bodyPr/>
        <a:lstStyle/>
        <a:p>
          <a:endParaRPr lang="en-IN"/>
        </a:p>
      </dgm:t>
    </dgm:pt>
    <dgm:pt modelId="{9A83AD44-B454-48E6-9439-048BD9DB1C3C}">
      <dgm:prSet phldrT="[Text]" custT="1"/>
      <dgm:spPr/>
      <dgm:t>
        <a:bodyPr/>
        <a:lstStyle/>
        <a:p>
          <a:r>
            <a:rPr lang="en-US" sz="1800" dirty="0">
              <a:latin typeface="Segoe UI Semilight" panose="020B0402040204020203" pitchFamily="34" charset="0"/>
              <a:cs typeface="Segoe UI Semilight" panose="020B0402040204020203" pitchFamily="34" charset="0"/>
            </a:rPr>
            <a:t>Data is already exported through JSON or Excel format, or the Voucher listed in the Uncertain Transactions report!</a:t>
          </a:r>
          <a:endParaRPr lang="en-IN" sz="1800" dirty="0">
            <a:latin typeface="Segoe UI Semilight" panose="020B0402040204020203" pitchFamily="34" charset="0"/>
            <a:cs typeface="Segoe UI Semilight" panose="020B0402040204020203" pitchFamily="34" charset="0"/>
          </a:endParaRPr>
        </a:p>
      </dgm:t>
    </dgm:pt>
    <dgm:pt modelId="{66BC8694-2FB2-4918-9D53-BA04D89C9EA8}" type="parTrans" cxnId="{98DCD2FB-9569-4DED-A5FE-9645E15E4B01}">
      <dgm:prSet/>
      <dgm:spPr/>
      <dgm:t>
        <a:bodyPr/>
        <a:lstStyle/>
        <a:p>
          <a:endParaRPr lang="en-IN"/>
        </a:p>
      </dgm:t>
    </dgm:pt>
    <dgm:pt modelId="{32FBA6C7-5E5B-486A-A08B-BD6E23805A13}" type="sibTrans" cxnId="{98DCD2FB-9569-4DED-A5FE-9645E15E4B01}">
      <dgm:prSet/>
      <dgm:spPr/>
      <dgm:t>
        <a:bodyPr/>
        <a:lstStyle/>
        <a:p>
          <a:endParaRPr lang="en-IN"/>
        </a:p>
      </dgm:t>
    </dgm:pt>
    <dgm:pt modelId="{BF7335D9-A0FC-44AA-96FB-0C1A4FB88695}">
      <dgm:prSet phldrT="[Text]" custT="1"/>
      <dgm:spPr/>
      <dgm:t>
        <a:bodyPr/>
        <a:lstStyle/>
        <a:p>
          <a:r>
            <a:rPr lang="en-US" sz="1800" dirty="0">
              <a:latin typeface="Segoe UI Semilight" panose="020B0402040204020203" pitchFamily="34" charset="0"/>
              <a:cs typeface="Segoe UI Semilight" panose="020B0402040204020203" pitchFamily="34" charset="0"/>
            </a:rPr>
            <a:t>Resolution</a:t>
          </a:r>
          <a:endParaRPr lang="en-IN" sz="1800" dirty="0">
            <a:latin typeface="Segoe UI Semilight" panose="020B0402040204020203" pitchFamily="34" charset="0"/>
            <a:cs typeface="Segoe UI Semilight" panose="020B0402040204020203" pitchFamily="34" charset="0"/>
          </a:endParaRPr>
        </a:p>
      </dgm:t>
    </dgm:pt>
    <dgm:pt modelId="{5E0BC65F-C19E-4F31-9DA1-64034B2F159A}" type="parTrans" cxnId="{135DF6D8-3902-4F79-9DB0-29CE2267EBA5}">
      <dgm:prSet/>
      <dgm:spPr/>
      <dgm:t>
        <a:bodyPr/>
        <a:lstStyle/>
        <a:p>
          <a:endParaRPr lang="en-IN"/>
        </a:p>
      </dgm:t>
    </dgm:pt>
    <dgm:pt modelId="{A81D7E01-DF61-48A2-89DE-DADDB8EBE953}" type="sibTrans" cxnId="{135DF6D8-3902-4F79-9DB0-29CE2267EBA5}">
      <dgm:prSet/>
      <dgm:spPr/>
      <dgm:t>
        <a:bodyPr/>
        <a:lstStyle/>
        <a:p>
          <a:endParaRPr lang="en-IN"/>
        </a:p>
      </dgm:t>
    </dgm:pt>
    <dgm:pt modelId="{BEEFE7C2-7D47-4FCB-80F9-A5ED8CEBB354}">
      <dgm:prSet phldrT="[Text]" custT="1"/>
      <dgm:spPr/>
      <dgm:t>
        <a:bodyPr/>
        <a:lstStyle/>
        <a:p>
          <a:r>
            <a:rPr lang="en-US" sz="1600" dirty="0">
              <a:latin typeface="Segoe UI Semilight" panose="020B0402040204020203" pitchFamily="34" charset="0"/>
              <a:cs typeface="Segoe UI Semilight" panose="020B0402040204020203" pitchFamily="34" charset="0"/>
            </a:rPr>
            <a:t>Go to GSTR-1 and check “No action required” has a voucher count. </a:t>
          </a:r>
          <a:endParaRPr lang="en-IN" sz="1600" dirty="0">
            <a:latin typeface="Segoe UI Semilight" panose="020B0402040204020203" pitchFamily="34" charset="0"/>
            <a:cs typeface="Segoe UI Semilight" panose="020B0402040204020203" pitchFamily="34" charset="0"/>
          </a:endParaRPr>
        </a:p>
      </dgm:t>
    </dgm:pt>
    <dgm:pt modelId="{513B200C-5E5D-4598-BAB0-CFEF34E5C14B}" type="parTrans" cxnId="{C8FA5CDF-40F8-4D61-B878-A2A0AE35F353}">
      <dgm:prSet/>
      <dgm:spPr/>
      <dgm:t>
        <a:bodyPr/>
        <a:lstStyle/>
        <a:p>
          <a:endParaRPr lang="en-IN"/>
        </a:p>
      </dgm:t>
    </dgm:pt>
    <dgm:pt modelId="{0FEEB9BD-4A41-47F5-BBD3-747E86868A65}" type="sibTrans" cxnId="{C8FA5CDF-40F8-4D61-B878-A2A0AE35F353}">
      <dgm:prSet/>
      <dgm:spPr/>
      <dgm:t>
        <a:bodyPr/>
        <a:lstStyle/>
        <a:p>
          <a:endParaRPr lang="en-IN"/>
        </a:p>
      </dgm:t>
    </dgm:pt>
    <dgm:pt modelId="{6B302F10-1916-4CBB-81F7-8EBCA90350BC}">
      <dgm:prSet phldrT="[Text]" custT="1"/>
      <dgm:spPr/>
      <dgm:t>
        <a:bodyPr/>
        <a:lstStyle/>
        <a:p>
          <a:r>
            <a:rPr lang="en-US" sz="1600" dirty="0">
              <a:latin typeface="Segoe UI Semilight" panose="020B0402040204020203" pitchFamily="34" charset="0"/>
              <a:cs typeface="Segoe UI Semilight" panose="020B0402040204020203" pitchFamily="34" charset="0"/>
            </a:rPr>
            <a:t>If No, then check whether the transactions are listed in Uncertain Transactions (Correction Needed)</a:t>
          </a:r>
          <a:endParaRPr lang="en-IN" sz="1600" dirty="0">
            <a:latin typeface="Segoe UI Semilight" panose="020B0402040204020203" pitchFamily="34" charset="0"/>
            <a:cs typeface="Segoe UI Semilight" panose="020B0402040204020203" pitchFamily="34" charset="0"/>
          </a:endParaRPr>
        </a:p>
      </dgm:t>
    </dgm:pt>
    <dgm:pt modelId="{2461F735-AF06-4CAF-8D6D-F9A2BBCA47E2}" type="parTrans" cxnId="{F234ABF3-BC80-44F7-8E29-838F3C1A1828}">
      <dgm:prSet/>
      <dgm:spPr/>
      <dgm:t>
        <a:bodyPr/>
        <a:lstStyle/>
        <a:p>
          <a:endParaRPr lang="en-IN"/>
        </a:p>
      </dgm:t>
    </dgm:pt>
    <dgm:pt modelId="{8AC77274-441D-47AC-8C3A-54C7462F9BDF}" type="sibTrans" cxnId="{F234ABF3-BC80-44F7-8E29-838F3C1A1828}">
      <dgm:prSet/>
      <dgm:spPr/>
      <dgm:t>
        <a:bodyPr/>
        <a:lstStyle/>
        <a:p>
          <a:endParaRPr lang="en-IN"/>
        </a:p>
      </dgm:t>
    </dgm:pt>
    <dgm:pt modelId="{E53CD8C5-FEB0-4BEE-8885-9DE38AF64D73}">
      <dgm:prSet phldrT="[Text]" custT="1"/>
      <dgm:spPr/>
      <dgm:t>
        <a:bodyPr/>
        <a:lstStyle/>
        <a:p>
          <a:r>
            <a:rPr lang="en-US" sz="1600" dirty="0">
              <a:latin typeface="Segoe UI Semilight" panose="020B0402040204020203" pitchFamily="34" charset="0"/>
              <a:cs typeface="Segoe UI Semilight" panose="020B0402040204020203" pitchFamily="34" charset="0"/>
            </a:rPr>
            <a:t>If Yes, then click on Export GST Return &gt; in the preview &gt; Ctrl+B: Basis of value – enable Include transactions where no action is required and export GSTR-1</a:t>
          </a:r>
          <a:endParaRPr lang="en-IN" sz="1600" dirty="0">
            <a:latin typeface="Segoe UI Semilight" panose="020B0402040204020203" pitchFamily="34" charset="0"/>
            <a:cs typeface="Segoe UI Semilight" panose="020B0402040204020203" pitchFamily="34" charset="0"/>
          </a:endParaRPr>
        </a:p>
      </dgm:t>
    </dgm:pt>
    <dgm:pt modelId="{81BF9BDC-D836-4C56-B083-ACED3057632E}" type="parTrans" cxnId="{CEC38A71-C8E0-4C2A-A192-C690C97399D4}">
      <dgm:prSet/>
      <dgm:spPr/>
      <dgm:t>
        <a:bodyPr/>
        <a:lstStyle/>
        <a:p>
          <a:endParaRPr lang="en-IN"/>
        </a:p>
      </dgm:t>
    </dgm:pt>
    <dgm:pt modelId="{5F6410A5-9494-4C51-B54D-27DEE1174447}" type="sibTrans" cxnId="{CEC38A71-C8E0-4C2A-A192-C690C97399D4}">
      <dgm:prSet/>
      <dgm:spPr/>
      <dgm:t>
        <a:bodyPr/>
        <a:lstStyle/>
        <a:p>
          <a:endParaRPr lang="en-IN"/>
        </a:p>
      </dgm:t>
    </dgm:pt>
    <dgm:pt modelId="{E9BE6971-DE4D-485D-A1C5-6D6F43370000}" type="pres">
      <dgm:prSet presAssocID="{6660E82A-BA2E-432F-9EEB-B79EFB79E5D1}" presName="Name0" presStyleCnt="0">
        <dgm:presLayoutVars>
          <dgm:dir/>
          <dgm:animLvl val="lvl"/>
          <dgm:resizeHandles val="exact"/>
        </dgm:presLayoutVars>
      </dgm:prSet>
      <dgm:spPr/>
      <dgm:t>
        <a:bodyPr/>
        <a:lstStyle/>
        <a:p>
          <a:endParaRPr lang="en-US"/>
        </a:p>
      </dgm:t>
    </dgm:pt>
    <dgm:pt modelId="{F7A8660F-3504-4134-BA2F-05A3E78F7869}" type="pres">
      <dgm:prSet presAssocID="{5084AD5B-347F-41E9-8139-DD41B0F243D3}" presName="composite" presStyleCnt="0"/>
      <dgm:spPr/>
    </dgm:pt>
    <dgm:pt modelId="{A69F6E14-4E71-49BF-BC4B-7013CBAAE443}" type="pres">
      <dgm:prSet presAssocID="{5084AD5B-347F-41E9-8139-DD41B0F243D3}" presName="parTx" presStyleLbl="alignNode1" presStyleIdx="0" presStyleCnt="2">
        <dgm:presLayoutVars>
          <dgm:chMax val="0"/>
          <dgm:chPref val="0"/>
          <dgm:bulletEnabled val="1"/>
        </dgm:presLayoutVars>
      </dgm:prSet>
      <dgm:spPr/>
      <dgm:t>
        <a:bodyPr/>
        <a:lstStyle/>
        <a:p>
          <a:endParaRPr lang="en-US"/>
        </a:p>
      </dgm:t>
    </dgm:pt>
    <dgm:pt modelId="{6CEB6C32-94EE-44C8-BDA2-359B0D64C8E4}" type="pres">
      <dgm:prSet presAssocID="{5084AD5B-347F-41E9-8139-DD41B0F243D3}" presName="desTx" presStyleLbl="alignAccFollowNode1" presStyleIdx="0" presStyleCnt="2" custLinFactNeighborX="-2395">
        <dgm:presLayoutVars>
          <dgm:bulletEnabled val="1"/>
        </dgm:presLayoutVars>
      </dgm:prSet>
      <dgm:spPr/>
      <dgm:t>
        <a:bodyPr/>
        <a:lstStyle/>
        <a:p>
          <a:endParaRPr lang="en-US"/>
        </a:p>
      </dgm:t>
    </dgm:pt>
    <dgm:pt modelId="{A258B140-8B34-4256-BE33-69EA66BC2905}" type="pres">
      <dgm:prSet presAssocID="{34240EED-D389-410A-802B-F767853A7BDA}" presName="space" presStyleCnt="0"/>
      <dgm:spPr/>
    </dgm:pt>
    <dgm:pt modelId="{2385BE33-0D32-4035-AF6D-6B056EB652F5}" type="pres">
      <dgm:prSet presAssocID="{BF7335D9-A0FC-44AA-96FB-0C1A4FB88695}" presName="composite" presStyleCnt="0"/>
      <dgm:spPr/>
    </dgm:pt>
    <dgm:pt modelId="{AA72D3E5-51B7-42C3-ABF2-7092101FD103}" type="pres">
      <dgm:prSet presAssocID="{BF7335D9-A0FC-44AA-96FB-0C1A4FB88695}" presName="parTx" presStyleLbl="alignNode1" presStyleIdx="1" presStyleCnt="2">
        <dgm:presLayoutVars>
          <dgm:chMax val="0"/>
          <dgm:chPref val="0"/>
          <dgm:bulletEnabled val="1"/>
        </dgm:presLayoutVars>
      </dgm:prSet>
      <dgm:spPr/>
      <dgm:t>
        <a:bodyPr/>
        <a:lstStyle/>
        <a:p>
          <a:endParaRPr lang="en-US"/>
        </a:p>
      </dgm:t>
    </dgm:pt>
    <dgm:pt modelId="{68F028A5-E7CF-4B77-AAC4-36B575F0BBF8}" type="pres">
      <dgm:prSet presAssocID="{BF7335D9-A0FC-44AA-96FB-0C1A4FB88695}" presName="desTx" presStyleLbl="alignAccFollowNode1" presStyleIdx="1" presStyleCnt="2">
        <dgm:presLayoutVars>
          <dgm:bulletEnabled val="1"/>
        </dgm:presLayoutVars>
      </dgm:prSet>
      <dgm:spPr/>
      <dgm:t>
        <a:bodyPr/>
        <a:lstStyle/>
        <a:p>
          <a:endParaRPr lang="en-US"/>
        </a:p>
      </dgm:t>
    </dgm:pt>
  </dgm:ptLst>
  <dgm:cxnLst>
    <dgm:cxn modelId="{CEC38A71-C8E0-4C2A-A192-C690C97399D4}" srcId="{BF7335D9-A0FC-44AA-96FB-0C1A4FB88695}" destId="{E53CD8C5-FEB0-4BEE-8885-9DE38AF64D73}" srcOrd="2" destOrd="0" parTransId="{81BF9BDC-D836-4C56-B083-ACED3057632E}" sibTransId="{5F6410A5-9494-4C51-B54D-27DEE1174447}"/>
    <dgm:cxn modelId="{4E054ECB-FC5F-47AC-8191-80934E79F69C}" type="presOf" srcId="{5084AD5B-347F-41E9-8139-DD41B0F243D3}" destId="{A69F6E14-4E71-49BF-BC4B-7013CBAAE443}" srcOrd="0" destOrd="0" presId="urn:microsoft.com/office/officeart/2005/8/layout/hList1"/>
    <dgm:cxn modelId="{A0A7F6F7-A223-46D1-83A8-E02C8867CEAE}" type="presOf" srcId="{9A83AD44-B454-48E6-9439-048BD9DB1C3C}" destId="{6CEB6C32-94EE-44C8-BDA2-359B0D64C8E4}" srcOrd="0" destOrd="0" presId="urn:microsoft.com/office/officeart/2005/8/layout/hList1"/>
    <dgm:cxn modelId="{ACFD2C1C-E76B-432D-9E81-95E2C19013DD}" type="presOf" srcId="{E53CD8C5-FEB0-4BEE-8885-9DE38AF64D73}" destId="{68F028A5-E7CF-4B77-AAC4-36B575F0BBF8}" srcOrd="0" destOrd="2" presId="urn:microsoft.com/office/officeart/2005/8/layout/hList1"/>
    <dgm:cxn modelId="{98DCD2FB-9569-4DED-A5FE-9645E15E4B01}" srcId="{5084AD5B-347F-41E9-8139-DD41B0F243D3}" destId="{9A83AD44-B454-48E6-9439-048BD9DB1C3C}" srcOrd="0" destOrd="0" parTransId="{66BC8694-2FB2-4918-9D53-BA04D89C9EA8}" sibTransId="{32FBA6C7-5E5B-486A-A08B-BD6E23805A13}"/>
    <dgm:cxn modelId="{F234ABF3-BC80-44F7-8E29-838F3C1A1828}" srcId="{BF7335D9-A0FC-44AA-96FB-0C1A4FB88695}" destId="{6B302F10-1916-4CBB-81F7-8EBCA90350BC}" srcOrd="1" destOrd="0" parTransId="{2461F735-AF06-4CAF-8D6D-F9A2BBCA47E2}" sibTransId="{8AC77274-441D-47AC-8C3A-54C7462F9BDF}"/>
    <dgm:cxn modelId="{0C876657-4F8B-47EE-B114-945BB0C16FBA}" type="presOf" srcId="{6B302F10-1916-4CBB-81F7-8EBCA90350BC}" destId="{68F028A5-E7CF-4B77-AAC4-36B575F0BBF8}" srcOrd="0" destOrd="1" presId="urn:microsoft.com/office/officeart/2005/8/layout/hList1"/>
    <dgm:cxn modelId="{135DF6D8-3902-4F79-9DB0-29CE2267EBA5}" srcId="{6660E82A-BA2E-432F-9EEB-B79EFB79E5D1}" destId="{BF7335D9-A0FC-44AA-96FB-0C1A4FB88695}" srcOrd="1" destOrd="0" parTransId="{5E0BC65F-C19E-4F31-9DA1-64034B2F159A}" sibTransId="{A81D7E01-DF61-48A2-89DE-DADDB8EBE953}"/>
    <dgm:cxn modelId="{EDB09BF6-B2A7-4F21-BC11-575CC18C100F}" type="presOf" srcId="{6660E82A-BA2E-432F-9EEB-B79EFB79E5D1}" destId="{E9BE6971-DE4D-485D-A1C5-6D6F43370000}" srcOrd="0" destOrd="0" presId="urn:microsoft.com/office/officeart/2005/8/layout/hList1"/>
    <dgm:cxn modelId="{D50F6D60-B72B-40E9-B9B5-73A5866D590E}" srcId="{6660E82A-BA2E-432F-9EEB-B79EFB79E5D1}" destId="{5084AD5B-347F-41E9-8139-DD41B0F243D3}" srcOrd="0" destOrd="0" parTransId="{FBFC356F-D157-43F1-AB15-8327F98EB771}" sibTransId="{34240EED-D389-410A-802B-F767853A7BDA}"/>
    <dgm:cxn modelId="{0E93E516-02CD-4B88-953A-5E6C9B083A35}" type="presOf" srcId="{BEEFE7C2-7D47-4FCB-80F9-A5ED8CEBB354}" destId="{68F028A5-E7CF-4B77-AAC4-36B575F0BBF8}" srcOrd="0" destOrd="0" presId="urn:microsoft.com/office/officeart/2005/8/layout/hList1"/>
    <dgm:cxn modelId="{C8FA5CDF-40F8-4D61-B878-A2A0AE35F353}" srcId="{BF7335D9-A0FC-44AA-96FB-0C1A4FB88695}" destId="{BEEFE7C2-7D47-4FCB-80F9-A5ED8CEBB354}" srcOrd="0" destOrd="0" parTransId="{513B200C-5E5D-4598-BAB0-CFEF34E5C14B}" sibTransId="{0FEEB9BD-4A41-47F5-BBD3-747E86868A65}"/>
    <dgm:cxn modelId="{A3C77E1C-42A4-41BA-BCCE-A42B3AFF9C94}" type="presOf" srcId="{BF7335D9-A0FC-44AA-96FB-0C1A4FB88695}" destId="{AA72D3E5-51B7-42C3-ABF2-7092101FD103}" srcOrd="0" destOrd="0" presId="urn:microsoft.com/office/officeart/2005/8/layout/hList1"/>
    <dgm:cxn modelId="{81D726A1-6B47-475A-993D-C79E8F743CC1}" type="presParOf" srcId="{E9BE6971-DE4D-485D-A1C5-6D6F43370000}" destId="{F7A8660F-3504-4134-BA2F-05A3E78F7869}" srcOrd="0" destOrd="0" presId="urn:microsoft.com/office/officeart/2005/8/layout/hList1"/>
    <dgm:cxn modelId="{185357C3-003E-41F8-A8C5-07B350EF8622}" type="presParOf" srcId="{F7A8660F-3504-4134-BA2F-05A3E78F7869}" destId="{A69F6E14-4E71-49BF-BC4B-7013CBAAE443}" srcOrd="0" destOrd="0" presId="urn:microsoft.com/office/officeart/2005/8/layout/hList1"/>
    <dgm:cxn modelId="{5DB4822B-9F01-490B-B731-26231E0079FC}" type="presParOf" srcId="{F7A8660F-3504-4134-BA2F-05A3E78F7869}" destId="{6CEB6C32-94EE-44C8-BDA2-359B0D64C8E4}" srcOrd="1" destOrd="0" presId="urn:microsoft.com/office/officeart/2005/8/layout/hList1"/>
    <dgm:cxn modelId="{D81143C7-F786-4FFC-A966-81F71021D1F7}" type="presParOf" srcId="{E9BE6971-DE4D-485D-A1C5-6D6F43370000}" destId="{A258B140-8B34-4256-BE33-69EA66BC2905}" srcOrd="1" destOrd="0" presId="urn:microsoft.com/office/officeart/2005/8/layout/hList1"/>
    <dgm:cxn modelId="{7B8F7B1C-4BAB-4FB6-8943-26B6775DEDAA}" type="presParOf" srcId="{E9BE6971-DE4D-485D-A1C5-6D6F43370000}" destId="{2385BE33-0D32-4035-AF6D-6B056EB652F5}" srcOrd="2" destOrd="0" presId="urn:microsoft.com/office/officeart/2005/8/layout/hList1"/>
    <dgm:cxn modelId="{9B535C60-5BE7-4D63-B8CA-08512365D8D2}" type="presParOf" srcId="{2385BE33-0D32-4035-AF6D-6B056EB652F5}" destId="{AA72D3E5-51B7-42C3-ABF2-7092101FD103}" srcOrd="0" destOrd="0" presId="urn:microsoft.com/office/officeart/2005/8/layout/hList1"/>
    <dgm:cxn modelId="{B4222F81-73CD-4A84-9B71-7A5800076699}" type="presParOf" srcId="{2385BE33-0D32-4035-AF6D-6B056EB652F5}" destId="{68F028A5-E7CF-4B77-AAC4-36B575F0BBF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6660E82A-BA2E-432F-9EEB-B79EFB79E5D1}"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5084AD5B-347F-41E9-8139-DD41B0F243D3}">
      <dgm:prSet phldrT="[Text]" custT="1"/>
      <dgm:spPr/>
      <dgm:t>
        <a:bodyPr/>
        <a:lstStyle/>
        <a:p>
          <a:r>
            <a:rPr lang="en-US" sz="1600" dirty="0">
              <a:latin typeface="Segoe UI Semilight" panose="020B0402040204020203" pitchFamily="34" charset="0"/>
              <a:cs typeface="Segoe UI Semilight" panose="020B0402040204020203" pitchFamily="34" charset="0"/>
            </a:rPr>
            <a:t>In case of return type is configured as quarterly in F11: company features, then B2B invoices and credit notes related table gets exported for 1</a:t>
          </a:r>
          <a:r>
            <a:rPr lang="en-US" sz="1600" baseline="30000" dirty="0">
              <a:latin typeface="Segoe UI Semilight" panose="020B0402040204020203" pitchFamily="34" charset="0"/>
              <a:cs typeface="Segoe UI Semilight" panose="020B0402040204020203" pitchFamily="34" charset="0"/>
            </a:rPr>
            <a:t>st</a:t>
          </a:r>
          <a:r>
            <a:rPr lang="en-US" sz="1600" dirty="0">
              <a:latin typeface="Segoe UI Semilight" panose="020B0402040204020203" pitchFamily="34" charset="0"/>
              <a:cs typeface="Segoe UI Semilight" panose="020B0402040204020203" pitchFamily="34" charset="0"/>
            </a:rPr>
            <a:t> two months of the quarter. </a:t>
          </a:r>
          <a:endParaRPr lang="en-IN" sz="1800" dirty="0">
            <a:latin typeface="Segoe UI Semilight" panose="020B0402040204020203" pitchFamily="34" charset="0"/>
            <a:cs typeface="Segoe UI Semilight" panose="020B0402040204020203" pitchFamily="34" charset="0"/>
          </a:endParaRPr>
        </a:p>
      </dgm:t>
    </dgm:pt>
    <dgm:pt modelId="{FBFC356F-D157-43F1-AB15-8327F98EB771}" type="parTrans" cxnId="{D50F6D60-B72B-40E9-B9B5-73A5866D590E}">
      <dgm:prSet/>
      <dgm:spPr/>
      <dgm:t>
        <a:bodyPr/>
        <a:lstStyle/>
        <a:p>
          <a:endParaRPr lang="en-IN"/>
        </a:p>
      </dgm:t>
    </dgm:pt>
    <dgm:pt modelId="{34240EED-D389-410A-802B-F767853A7BDA}" type="sibTrans" cxnId="{D50F6D60-B72B-40E9-B9B5-73A5866D590E}">
      <dgm:prSet/>
      <dgm:spPr/>
      <dgm:t>
        <a:bodyPr/>
        <a:lstStyle/>
        <a:p>
          <a:endParaRPr lang="en-IN"/>
        </a:p>
      </dgm:t>
    </dgm:pt>
    <dgm:pt modelId="{BF7335D9-A0FC-44AA-96FB-0C1A4FB88695}">
      <dgm:prSet phldrT="[Text]" custT="1"/>
      <dgm:spPr/>
      <dgm:t>
        <a:bodyPr/>
        <a:lstStyle/>
        <a:p>
          <a:r>
            <a:rPr lang="en-US" sz="1600" dirty="0">
              <a:latin typeface="Segoe UI Semilight" panose="020B0402040204020203" pitchFamily="34" charset="0"/>
              <a:cs typeface="Segoe UI Semilight" panose="020B0402040204020203" pitchFamily="34" charset="0"/>
            </a:rPr>
            <a:t>Check whether the customer has enrolled as a quarterly filler;</a:t>
          </a:r>
          <a:endParaRPr lang="en-IN" sz="1800" dirty="0">
            <a:latin typeface="Segoe UI Semilight" panose="020B0402040204020203" pitchFamily="34" charset="0"/>
            <a:cs typeface="Segoe UI Semilight" panose="020B0402040204020203" pitchFamily="34" charset="0"/>
          </a:endParaRPr>
        </a:p>
      </dgm:t>
    </dgm:pt>
    <dgm:pt modelId="{5E0BC65F-C19E-4F31-9DA1-64034B2F159A}" type="parTrans" cxnId="{135DF6D8-3902-4F79-9DB0-29CE2267EBA5}">
      <dgm:prSet/>
      <dgm:spPr/>
      <dgm:t>
        <a:bodyPr/>
        <a:lstStyle/>
        <a:p>
          <a:endParaRPr lang="en-IN"/>
        </a:p>
      </dgm:t>
    </dgm:pt>
    <dgm:pt modelId="{A81D7E01-DF61-48A2-89DE-DADDB8EBE953}" type="sibTrans" cxnId="{135DF6D8-3902-4F79-9DB0-29CE2267EBA5}">
      <dgm:prSet/>
      <dgm:spPr/>
      <dgm:t>
        <a:bodyPr/>
        <a:lstStyle/>
        <a:p>
          <a:endParaRPr lang="en-IN"/>
        </a:p>
      </dgm:t>
    </dgm:pt>
    <dgm:pt modelId="{F07A3C9F-AD26-4619-9E77-CF0156921699}">
      <dgm:prSet phldrT="[Text]" custT="1"/>
      <dgm:spPr/>
      <dgm:t>
        <a:bodyPr/>
        <a:lstStyle/>
        <a:p>
          <a:r>
            <a:rPr lang="en-US" sz="1600" dirty="0">
              <a:latin typeface="Segoe UI Semilight" panose="020B0402040204020203" pitchFamily="34" charset="0"/>
              <a:cs typeface="Segoe UI Semilight" panose="020B0402040204020203" pitchFamily="34" charset="0"/>
            </a:rPr>
            <a:t>If Yes – Supplier registered under the Invoice Furnishing Facility (IFF) provision can export B2B invoices and the credit notes-related table gets exported for 1</a:t>
          </a:r>
          <a:r>
            <a:rPr lang="en-US" sz="1600" baseline="30000" dirty="0">
              <a:latin typeface="Segoe UI Semilight" panose="020B0402040204020203" pitchFamily="34" charset="0"/>
              <a:cs typeface="Segoe UI Semilight" panose="020B0402040204020203" pitchFamily="34" charset="0"/>
            </a:rPr>
            <a:t>st</a:t>
          </a:r>
          <a:r>
            <a:rPr lang="en-US" sz="1600" dirty="0">
              <a:latin typeface="Segoe UI Semilight" panose="020B0402040204020203" pitchFamily="34" charset="0"/>
              <a:cs typeface="Segoe UI Semilight" panose="020B0402040204020203" pitchFamily="34" charset="0"/>
            </a:rPr>
            <a:t> two months of the quarter, so that buyers can claim the Input Tax Credit in the first and second months. In the third month, file GSTR-3B and GSTR-1, as usual with all sections</a:t>
          </a:r>
          <a:endParaRPr lang="en-IN" sz="1600" dirty="0">
            <a:latin typeface="Segoe UI Semilight" panose="020B0402040204020203" pitchFamily="34" charset="0"/>
            <a:cs typeface="Segoe UI Semilight" panose="020B0402040204020203" pitchFamily="34" charset="0"/>
          </a:endParaRPr>
        </a:p>
      </dgm:t>
    </dgm:pt>
    <dgm:pt modelId="{708E06BC-008E-444F-AA15-539D9E87A901}" type="parTrans" cxnId="{870C5628-866E-4A91-84F6-1493D4D58AEF}">
      <dgm:prSet/>
      <dgm:spPr/>
      <dgm:t>
        <a:bodyPr/>
        <a:lstStyle/>
        <a:p>
          <a:endParaRPr lang="en-IN"/>
        </a:p>
      </dgm:t>
    </dgm:pt>
    <dgm:pt modelId="{6D2DE591-CA01-47C7-8E00-6A268E04A938}" type="sibTrans" cxnId="{870C5628-866E-4A91-84F6-1493D4D58AEF}">
      <dgm:prSet/>
      <dgm:spPr/>
      <dgm:t>
        <a:bodyPr/>
        <a:lstStyle/>
        <a:p>
          <a:endParaRPr lang="en-IN"/>
        </a:p>
      </dgm:t>
    </dgm:pt>
    <dgm:pt modelId="{A396291C-34EE-4065-A0E3-2E5A270AC3D4}">
      <dgm:prSet phldrT="[Text]" custT="1"/>
      <dgm:spPr/>
      <dgm:t>
        <a:bodyPr/>
        <a:lstStyle/>
        <a:p>
          <a:r>
            <a:rPr lang="en-US" sz="1600" dirty="0">
              <a:latin typeface="Segoe UI Semilight" panose="020B0402040204020203" pitchFamily="34" charset="0"/>
              <a:cs typeface="Segoe UI Semilight" panose="020B0402040204020203" pitchFamily="34" charset="0"/>
            </a:rPr>
            <a:t>If No – take a backup of data &amp; configure the return type as “Monthly” and try exporting GSTR-1 Return.</a:t>
          </a:r>
          <a:endParaRPr lang="en-IN" sz="1600" dirty="0">
            <a:latin typeface="Segoe UI Semilight" panose="020B0402040204020203" pitchFamily="34" charset="0"/>
            <a:cs typeface="Segoe UI Semilight" panose="020B0402040204020203" pitchFamily="34" charset="0"/>
          </a:endParaRPr>
        </a:p>
      </dgm:t>
    </dgm:pt>
    <dgm:pt modelId="{BFD5BA14-EBBF-4BA7-A0F8-7D44A04BC6A1}" type="parTrans" cxnId="{B16244AF-BF5C-4258-BB48-3CDD0098E904}">
      <dgm:prSet/>
      <dgm:spPr/>
      <dgm:t>
        <a:bodyPr/>
        <a:lstStyle/>
        <a:p>
          <a:endParaRPr lang="en-IN"/>
        </a:p>
      </dgm:t>
    </dgm:pt>
    <dgm:pt modelId="{C052423B-CFA5-42B5-835C-68B4FD8E471F}" type="sibTrans" cxnId="{B16244AF-BF5C-4258-BB48-3CDD0098E904}">
      <dgm:prSet/>
      <dgm:spPr/>
      <dgm:t>
        <a:bodyPr/>
        <a:lstStyle/>
        <a:p>
          <a:endParaRPr lang="en-IN"/>
        </a:p>
      </dgm:t>
    </dgm:pt>
    <dgm:pt modelId="{5D24DA63-200E-4819-BD79-C342DC164380}">
      <dgm:prSet phldrT="[Text]" custT="1"/>
      <dgm:spPr/>
      <dgm:t>
        <a:bodyPr/>
        <a:lstStyle/>
        <a:p>
          <a:endParaRPr lang="en-IN" sz="1800" dirty="0">
            <a:latin typeface="Segoe UI Semilight" panose="020B0402040204020203" pitchFamily="34" charset="0"/>
            <a:cs typeface="Segoe UI Semilight" panose="020B0402040204020203" pitchFamily="34" charset="0"/>
          </a:endParaRPr>
        </a:p>
      </dgm:t>
    </dgm:pt>
    <dgm:pt modelId="{9F9CF5A9-7B60-46DA-91E2-2E000A355DDC}" type="parTrans" cxnId="{BE4936E8-9300-40F2-9A7D-CAD97BED255A}">
      <dgm:prSet/>
      <dgm:spPr/>
      <dgm:t>
        <a:bodyPr/>
        <a:lstStyle/>
        <a:p>
          <a:endParaRPr lang="en-IN"/>
        </a:p>
      </dgm:t>
    </dgm:pt>
    <dgm:pt modelId="{73D13FAF-3260-430F-9C23-B72D34999271}" type="sibTrans" cxnId="{BE4936E8-9300-40F2-9A7D-CAD97BED255A}">
      <dgm:prSet/>
      <dgm:spPr/>
      <dgm:t>
        <a:bodyPr/>
        <a:lstStyle/>
        <a:p>
          <a:endParaRPr lang="en-IN"/>
        </a:p>
      </dgm:t>
    </dgm:pt>
    <dgm:pt modelId="{FE1AC03E-0AD7-40D8-AE7F-65539D9129D8}" type="pres">
      <dgm:prSet presAssocID="{6660E82A-BA2E-432F-9EEB-B79EFB79E5D1}" presName="Name0" presStyleCnt="0">
        <dgm:presLayoutVars>
          <dgm:chMax val="7"/>
          <dgm:chPref val="7"/>
          <dgm:dir/>
        </dgm:presLayoutVars>
      </dgm:prSet>
      <dgm:spPr/>
      <dgm:t>
        <a:bodyPr/>
        <a:lstStyle/>
        <a:p>
          <a:endParaRPr lang="en-US"/>
        </a:p>
      </dgm:t>
    </dgm:pt>
    <dgm:pt modelId="{CB40151C-A786-4B3E-8560-82F762BCBBF3}" type="pres">
      <dgm:prSet presAssocID="{6660E82A-BA2E-432F-9EEB-B79EFB79E5D1}" presName="Name1" presStyleCnt="0"/>
      <dgm:spPr/>
    </dgm:pt>
    <dgm:pt modelId="{62B79A67-FD6F-4668-A3C7-3F0EDAFF09F8}" type="pres">
      <dgm:prSet presAssocID="{6660E82A-BA2E-432F-9EEB-B79EFB79E5D1}" presName="cycle" presStyleCnt="0"/>
      <dgm:spPr/>
    </dgm:pt>
    <dgm:pt modelId="{E2610E0F-87DC-4B59-9841-CE4202F95186}" type="pres">
      <dgm:prSet presAssocID="{6660E82A-BA2E-432F-9EEB-B79EFB79E5D1}" presName="srcNode" presStyleLbl="node1" presStyleIdx="0" presStyleCnt="2"/>
      <dgm:spPr/>
    </dgm:pt>
    <dgm:pt modelId="{1F9730CC-46C0-4959-83E0-37BFDFAA14D3}" type="pres">
      <dgm:prSet presAssocID="{6660E82A-BA2E-432F-9EEB-B79EFB79E5D1}" presName="conn" presStyleLbl="parChTrans1D2" presStyleIdx="0" presStyleCnt="1"/>
      <dgm:spPr/>
      <dgm:t>
        <a:bodyPr/>
        <a:lstStyle/>
        <a:p>
          <a:endParaRPr lang="en-US"/>
        </a:p>
      </dgm:t>
    </dgm:pt>
    <dgm:pt modelId="{5BEE9A63-219E-4DE0-9153-FCFEDADDB41E}" type="pres">
      <dgm:prSet presAssocID="{6660E82A-BA2E-432F-9EEB-B79EFB79E5D1}" presName="extraNode" presStyleLbl="node1" presStyleIdx="0" presStyleCnt="2"/>
      <dgm:spPr/>
    </dgm:pt>
    <dgm:pt modelId="{06640B11-7EFC-4ED1-A515-8FD7F565B4E5}" type="pres">
      <dgm:prSet presAssocID="{6660E82A-BA2E-432F-9EEB-B79EFB79E5D1}" presName="dstNode" presStyleLbl="node1" presStyleIdx="0" presStyleCnt="2"/>
      <dgm:spPr/>
    </dgm:pt>
    <dgm:pt modelId="{97817858-0EE9-4E05-B726-CF46FBE09B32}" type="pres">
      <dgm:prSet presAssocID="{5084AD5B-347F-41E9-8139-DD41B0F243D3}" presName="text_1" presStyleLbl="node1" presStyleIdx="0" presStyleCnt="2" custScaleY="118300">
        <dgm:presLayoutVars>
          <dgm:bulletEnabled val="1"/>
        </dgm:presLayoutVars>
      </dgm:prSet>
      <dgm:spPr/>
      <dgm:t>
        <a:bodyPr/>
        <a:lstStyle/>
        <a:p>
          <a:endParaRPr lang="en-US"/>
        </a:p>
      </dgm:t>
    </dgm:pt>
    <dgm:pt modelId="{BF650DA8-0329-46E7-86E0-DD177BD2C694}" type="pres">
      <dgm:prSet presAssocID="{5084AD5B-347F-41E9-8139-DD41B0F243D3}" presName="accent_1" presStyleCnt="0"/>
      <dgm:spPr/>
    </dgm:pt>
    <dgm:pt modelId="{287C1DB9-082D-4DC1-8A56-A5EA27EDF2A7}" type="pres">
      <dgm:prSet presAssocID="{5084AD5B-347F-41E9-8139-DD41B0F243D3}" presName="accentRepeatNode" presStyleLbl="solidFgAcc1" presStyleIdx="0" presStyleCnt="2"/>
      <dgm:spPr/>
    </dgm:pt>
    <dgm:pt modelId="{B09CB4C4-2C31-46CF-8886-07A010680E98}" type="pres">
      <dgm:prSet presAssocID="{BF7335D9-A0FC-44AA-96FB-0C1A4FB88695}" presName="text_2" presStyleLbl="node1" presStyleIdx="1" presStyleCnt="2" custScaleY="164679">
        <dgm:presLayoutVars>
          <dgm:bulletEnabled val="1"/>
        </dgm:presLayoutVars>
      </dgm:prSet>
      <dgm:spPr/>
      <dgm:t>
        <a:bodyPr/>
        <a:lstStyle/>
        <a:p>
          <a:endParaRPr lang="en-US"/>
        </a:p>
      </dgm:t>
    </dgm:pt>
    <dgm:pt modelId="{97F135A5-5166-4BD9-9DE4-4AC7401EE57D}" type="pres">
      <dgm:prSet presAssocID="{BF7335D9-A0FC-44AA-96FB-0C1A4FB88695}" presName="accent_2" presStyleCnt="0"/>
      <dgm:spPr/>
    </dgm:pt>
    <dgm:pt modelId="{9D709164-0712-49E2-A629-28CB59336FD8}" type="pres">
      <dgm:prSet presAssocID="{BF7335D9-A0FC-44AA-96FB-0C1A4FB88695}" presName="accentRepeatNode" presStyleLbl="solidFgAcc1" presStyleIdx="1" presStyleCnt="2"/>
      <dgm:spPr/>
    </dgm:pt>
  </dgm:ptLst>
  <dgm:cxnLst>
    <dgm:cxn modelId="{9AE2EA16-0785-426A-B48B-4C90C16D30D5}" type="presOf" srcId="{BF7335D9-A0FC-44AA-96FB-0C1A4FB88695}" destId="{B09CB4C4-2C31-46CF-8886-07A010680E98}" srcOrd="0" destOrd="0" presId="urn:microsoft.com/office/officeart/2008/layout/VerticalCurvedList"/>
    <dgm:cxn modelId="{B16244AF-BF5C-4258-BB48-3CDD0098E904}" srcId="{BF7335D9-A0FC-44AA-96FB-0C1A4FB88695}" destId="{A396291C-34EE-4065-A0E3-2E5A270AC3D4}" srcOrd="1" destOrd="0" parTransId="{BFD5BA14-EBBF-4BA7-A0F8-7D44A04BC6A1}" sibTransId="{C052423B-CFA5-42B5-835C-68B4FD8E471F}"/>
    <dgm:cxn modelId="{0CBCBAC1-ECA0-4456-9352-24734D82F34F}" type="presOf" srcId="{5084AD5B-347F-41E9-8139-DD41B0F243D3}" destId="{97817858-0EE9-4E05-B726-CF46FBE09B32}" srcOrd="0" destOrd="0" presId="urn:microsoft.com/office/officeart/2008/layout/VerticalCurvedList"/>
    <dgm:cxn modelId="{F73D3EE4-1C22-4CAD-A44C-F3CF6FCECFD9}" type="presOf" srcId="{6660E82A-BA2E-432F-9EEB-B79EFB79E5D1}" destId="{FE1AC03E-0AD7-40D8-AE7F-65539D9129D8}" srcOrd="0" destOrd="0" presId="urn:microsoft.com/office/officeart/2008/layout/VerticalCurvedList"/>
    <dgm:cxn modelId="{C480174D-1F5D-4F13-8B98-86F18A8001DD}" type="presOf" srcId="{5D24DA63-200E-4819-BD79-C342DC164380}" destId="{B09CB4C4-2C31-46CF-8886-07A010680E98}" srcOrd="0" destOrd="3" presId="urn:microsoft.com/office/officeart/2008/layout/VerticalCurvedList"/>
    <dgm:cxn modelId="{680548C1-DA13-457B-BC15-857369B947FC}" type="presOf" srcId="{F07A3C9F-AD26-4619-9E77-CF0156921699}" destId="{B09CB4C4-2C31-46CF-8886-07A010680E98}" srcOrd="0" destOrd="1" presId="urn:microsoft.com/office/officeart/2008/layout/VerticalCurvedList"/>
    <dgm:cxn modelId="{BE4936E8-9300-40F2-9A7D-CAD97BED255A}" srcId="{BF7335D9-A0FC-44AA-96FB-0C1A4FB88695}" destId="{5D24DA63-200E-4819-BD79-C342DC164380}" srcOrd="2" destOrd="0" parTransId="{9F9CF5A9-7B60-46DA-91E2-2E000A355DDC}" sibTransId="{73D13FAF-3260-430F-9C23-B72D34999271}"/>
    <dgm:cxn modelId="{9A0CB0B3-4B30-49C7-972C-454435B454AA}" type="presOf" srcId="{A396291C-34EE-4065-A0E3-2E5A270AC3D4}" destId="{B09CB4C4-2C31-46CF-8886-07A010680E98}" srcOrd="0" destOrd="2" presId="urn:microsoft.com/office/officeart/2008/layout/VerticalCurvedList"/>
    <dgm:cxn modelId="{B6460F6C-4B6D-4317-889E-16055A5F0D59}" type="presOf" srcId="{34240EED-D389-410A-802B-F767853A7BDA}" destId="{1F9730CC-46C0-4959-83E0-37BFDFAA14D3}" srcOrd="0" destOrd="0" presId="urn:microsoft.com/office/officeart/2008/layout/VerticalCurvedList"/>
    <dgm:cxn modelId="{135DF6D8-3902-4F79-9DB0-29CE2267EBA5}" srcId="{6660E82A-BA2E-432F-9EEB-B79EFB79E5D1}" destId="{BF7335D9-A0FC-44AA-96FB-0C1A4FB88695}" srcOrd="1" destOrd="0" parTransId="{5E0BC65F-C19E-4F31-9DA1-64034B2F159A}" sibTransId="{A81D7E01-DF61-48A2-89DE-DADDB8EBE953}"/>
    <dgm:cxn modelId="{870C5628-866E-4A91-84F6-1493D4D58AEF}" srcId="{BF7335D9-A0FC-44AA-96FB-0C1A4FB88695}" destId="{F07A3C9F-AD26-4619-9E77-CF0156921699}" srcOrd="0" destOrd="0" parTransId="{708E06BC-008E-444F-AA15-539D9E87A901}" sibTransId="{6D2DE591-CA01-47C7-8E00-6A268E04A938}"/>
    <dgm:cxn modelId="{D50F6D60-B72B-40E9-B9B5-73A5866D590E}" srcId="{6660E82A-BA2E-432F-9EEB-B79EFB79E5D1}" destId="{5084AD5B-347F-41E9-8139-DD41B0F243D3}" srcOrd="0" destOrd="0" parTransId="{FBFC356F-D157-43F1-AB15-8327F98EB771}" sibTransId="{34240EED-D389-410A-802B-F767853A7BDA}"/>
    <dgm:cxn modelId="{FF67EC43-C47D-41D5-A3FF-315E886C1EFE}" type="presParOf" srcId="{FE1AC03E-0AD7-40D8-AE7F-65539D9129D8}" destId="{CB40151C-A786-4B3E-8560-82F762BCBBF3}" srcOrd="0" destOrd="0" presId="urn:microsoft.com/office/officeart/2008/layout/VerticalCurvedList"/>
    <dgm:cxn modelId="{9427327B-371C-42B9-A749-DF73AE3C4228}" type="presParOf" srcId="{CB40151C-A786-4B3E-8560-82F762BCBBF3}" destId="{62B79A67-FD6F-4668-A3C7-3F0EDAFF09F8}" srcOrd="0" destOrd="0" presId="urn:microsoft.com/office/officeart/2008/layout/VerticalCurvedList"/>
    <dgm:cxn modelId="{88AB5043-FDE3-4C53-B204-02F91C8EEC12}" type="presParOf" srcId="{62B79A67-FD6F-4668-A3C7-3F0EDAFF09F8}" destId="{E2610E0F-87DC-4B59-9841-CE4202F95186}" srcOrd="0" destOrd="0" presId="urn:microsoft.com/office/officeart/2008/layout/VerticalCurvedList"/>
    <dgm:cxn modelId="{CEE950C1-7770-4992-8926-662418E201F2}" type="presParOf" srcId="{62B79A67-FD6F-4668-A3C7-3F0EDAFF09F8}" destId="{1F9730CC-46C0-4959-83E0-37BFDFAA14D3}" srcOrd="1" destOrd="0" presId="urn:microsoft.com/office/officeart/2008/layout/VerticalCurvedList"/>
    <dgm:cxn modelId="{4DA8F86D-B1D1-4C5A-9F17-F0C51315CBDA}" type="presParOf" srcId="{62B79A67-FD6F-4668-A3C7-3F0EDAFF09F8}" destId="{5BEE9A63-219E-4DE0-9153-FCFEDADDB41E}" srcOrd="2" destOrd="0" presId="urn:microsoft.com/office/officeart/2008/layout/VerticalCurvedList"/>
    <dgm:cxn modelId="{BB533AF2-8DC7-40DC-899E-3F87FC50F383}" type="presParOf" srcId="{62B79A67-FD6F-4668-A3C7-3F0EDAFF09F8}" destId="{06640B11-7EFC-4ED1-A515-8FD7F565B4E5}" srcOrd="3" destOrd="0" presId="urn:microsoft.com/office/officeart/2008/layout/VerticalCurvedList"/>
    <dgm:cxn modelId="{D49DB7B2-2C60-45BC-9908-6E54577C2B3D}" type="presParOf" srcId="{CB40151C-A786-4B3E-8560-82F762BCBBF3}" destId="{97817858-0EE9-4E05-B726-CF46FBE09B32}" srcOrd="1" destOrd="0" presId="urn:microsoft.com/office/officeart/2008/layout/VerticalCurvedList"/>
    <dgm:cxn modelId="{6A8AB0EE-AA03-4AC9-B6A7-C347C47E07A3}" type="presParOf" srcId="{CB40151C-A786-4B3E-8560-82F762BCBBF3}" destId="{BF650DA8-0329-46E7-86E0-DD177BD2C694}" srcOrd="2" destOrd="0" presId="urn:microsoft.com/office/officeart/2008/layout/VerticalCurvedList"/>
    <dgm:cxn modelId="{FE6CD2EB-E538-4B38-89ED-ACAD054F9D64}" type="presParOf" srcId="{BF650DA8-0329-46E7-86E0-DD177BD2C694}" destId="{287C1DB9-082D-4DC1-8A56-A5EA27EDF2A7}" srcOrd="0" destOrd="0" presId="urn:microsoft.com/office/officeart/2008/layout/VerticalCurvedList"/>
    <dgm:cxn modelId="{E7F692A6-8BB6-4A8D-A57E-4AD1138EAB86}" type="presParOf" srcId="{CB40151C-A786-4B3E-8560-82F762BCBBF3}" destId="{B09CB4C4-2C31-46CF-8886-07A010680E98}" srcOrd="3" destOrd="0" presId="urn:microsoft.com/office/officeart/2008/layout/VerticalCurvedList"/>
    <dgm:cxn modelId="{AF107331-AFA4-4A53-AF29-E25CBAAF139D}" type="presParOf" srcId="{CB40151C-A786-4B3E-8560-82F762BCBBF3}" destId="{97F135A5-5166-4BD9-9DE4-4AC7401EE57D}" srcOrd="4" destOrd="0" presId="urn:microsoft.com/office/officeart/2008/layout/VerticalCurvedList"/>
    <dgm:cxn modelId="{29919E29-74BF-4736-884B-6FCD2E89741B}" type="presParOf" srcId="{97F135A5-5166-4BD9-9DE4-4AC7401EE57D}" destId="{9D709164-0712-49E2-A629-28CB59336FD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AC279F7F-7F7D-4451-8EC0-755CD6868149}" type="doc">
      <dgm:prSet loTypeId="urn:microsoft.com/office/officeart/2005/8/layout/equation1" loCatId="process"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dirty="0">
              <a:latin typeface="Segoe UI Semilight" panose="020B0402040204020203" pitchFamily="34" charset="0"/>
              <a:cs typeface="Segoe UI Semilight" panose="020B0402040204020203" pitchFamily="34" charset="0"/>
            </a:rPr>
            <a:t>Modify the Tax amount manually to decimal value</a:t>
          </a:r>
          <a:endParaRPr lang="en-IN" sz="180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r>
            <a:rPr lang="en-US" dirty="0"/>
            <a:t>OR</a:t>
          </a:r>
          <a:endParaRPr lang="en-IN" dirty="0"/>
        </a:p>
      </dgm:t>
    </dgm:pt>
    <dgm:pt modelId="{238E35AA-0815-4858-99E1-091DEF71ACD1}">
      <dgm:prSet custT="1"/>
      <dgm:spPr/>
      <dgm:t>
        <a:bodyPr/>
        <a:lstStyle/>
        <a:p>
          <a:r>
            <a:rPr lang="en-US" sz="1800" b="0" i="0" dirty="0">
              <a:latin typeface="Segoe UI Semilight" panose="020B0402040204020203" pitchFamily="34" charset="0"/>
              <a:cs typeface="Segoe UI Semilight" panose="020B0402040204020203" pitchFamily="34" charset="0"/>
            </a:rPr>
            <a:t>Reconcile the status manually by  pressing </a:t>
          </a:r>
          <a:r>
            <a:rPr lang="en-US" sz="1800" b="1" i="0" dirty="0">
              <a:latin typeface="Segoe UI Semilight" panose="020B0402040204020203" pitchFamily="34" charset="0"/>
              <a:cs typeface="Segoe UI Semilight" panose="020B0402040204020203" pitchFamily="34" charset="0"/>
            </a:rPr>
            <a:t>Alt+S</a:t>
          </a:r>
          <a:r>
            <a:rPr lang="en-US" sz="1800" b="0" i="0" dirty="0">
              <a:latin typeface="Segoe UI Semilight" panose="020B0402040204020203" pitchFamily="34" charset="0"/>
              <a:cs typeface="Segoe UI Semilight" panose="020B0402040204020203" pitchFamily="34" charset="0"/>
            </a:rPr>
            <a:t> (Set GST Status)</a:t>
          </a:r>
          <a:endParaRPr lang="en-IN" sz="1800" dirty="0">
            <a:latin typeface="Segoe UI Semilight" panose="020B0402040204020203" pitchFamily="34" charset="0"/>
            <a:cs typeface="Segoe UI Semilight" panose="020B0402040204020203" pitchFamily="34" charset="0"/>
          </a:endParaRPr>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dirty="0"/>
        </a:p>
      </dgm:t>
    </dgm:pt>
    <dgm:pt modelId="{E31B1625-2876-48EC-8D60-A5E6B8F714EF}">
      <dgm:prSet custT="1"/>
      <dgm:spPr/>
      <dgm:t>
        <a:bodyPr/>
        <a:lstStyle/>
        <a:p>
          <a:r>
            <a:rPr lang="en-US" sz="1800" dirty="0">
              <a:latin typeface="Segoe UI Semilight" panose="020B0402040204020203" pitchFamily="34" charset="0"/>
              <a:cs typeface="Segoe UI Semilight" panose="020B0402040204020203" pitchFamily="34" charset="0"/>
            </a:rPr>
            <a:t>Reconciled</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282DDE54-F8B3-447B-A335-3E7B9602060A}" type="pres">
      <dgm:prSet presAssocID="{AC279F7F-7F7D-4451-8EC0-755CD6868149}" presName="linearFlow" presStyleCnt="0">
        <dgm:presLayoutVars>
          <dgm:dir/>
          <dgm:resizeHandles val="exact"/>
        </dgm:presLayoutVars>
      </dgm:prSet>
      <dgm:spPr/>
      <dgm:t>
        <a:bodyPr/>
        <a:lstStyle/>
        <a:p>
          <a:endParaRPr lang="en-US"/>
        </a:p>
      </dgm:t>
    </dgm:pt>
    <dgm:pt modelId="{018C50A3-D703-400F-9396-EBD27CF7CF5F}" type="pres">
      <dgm:prSet presAssocID="{D80A69F9-0DD3-410B-897C-3F95E0EC88CA}" presName="node" presStyleLbl="node1" presStyleIdx="0" presStyleCnt="3">
        <dgm:presLayoutVars>
          <dgm:bulletEnabled val="1"/>
        </dgm:presLayoutVars>
      </dgm:prSet>
      <dgm:spPr/>
      <dgm:t>
        <a:bodyPr/>
        <a:lstStyle/>
        <a:p>
          <a:endParaRPr lang="en-US"/>
        </a:p>
      </dgm:t>
    </dgm:pt>
    <dgm:pt modelId="{FFB25FD9-A8EB-4385-9C38-E5156C960EE9}" type="pres">
      <dgm:prSet presAssocID="{C2426E98-D46F-4A57-BB4F-667540C501F4}" presName="spacerL" presStyleCnt="0"/>
      <dgm:spPr/>
    </dgm:pt>
    <dgm:pt modelId="{78A4262D-D34B-4865-85AD-E1274742E736}" type="pres">
      <dgm:prSet presAssocID="{C2426E98-D46F-4A57-BB4F-667540C501F4}" presName="sibTrans" presStyleLbl="sibTrans2D1" presStyleIdx="0" presStyleCnt="2"/>
      <dgm:spPr/>
      <dgm:t>
        <a:bodyPr/>
        <a:lstStyle/>
        <a:p>
          <a:endParaRPr lang="en-US"/>
        </a:p>
      </dgm:t>
    </dgm:pt>
    <dgm:pt modelId="{D2934333-E03D-4B7D-906D-E375419C7A07}" type="pres">
      <dgm:prSet presAssocID="{C2426E98-D46F-4A57-BB4F-667540C501F4}" presName="spacerR" presStyleCnt="0"/>
      <dgm:spPr/>
    </dgm:pt>
    <dgm:pt modelId="{641087FE-8748-4F89-B2AD-7A642ACE77D7}" type="pres">
      <dgm:prSet presAssocID="{238E35AA-0815-4858-99E1-091DEF71ACD1}" presName="node" presStyleLbl="node1" presStyleIdx="1" presStyleCnt="3">
        <dgm:presLayoutVars>
          <dgm:bulletEnabled val="1"/>
        </dgm:presLayoutVars>
      </dgm:prSet>
      <dgm:spPr/>
      <dgm:t>
        <a:bodyPr/>
        <a:lstStyle/>
        <a:p>
          <a:endParaRPr lang="en-US"/>
        </a:p>
      </dgm:t>
    </dgm:pt>
    <dgm:pt modelId="{439E91FB-D1D6-4499-A170-85436C3AF7A9}" type="pres">
      <dgm:prSet presAssocID="{39A1DDC7-3B38-431A-850D-8D2155A95155}" presName="spacerL" presStyleCnt="0"/>
      <dgm:spPr/>
    </dgm:pt>
    <dgm:pt modelId="{87724CB2-B859-42DD-AEA9-64BDF60E0542}" type="pres">
      <dgm:prSet presAssocID="{39A1DDC7-3B38-431A-850D-8D2155A95155}" presName="sibTrans" presStyleLbl="sibTrans2D1" presStyleIdx="1" presStyleCnt="2"/>
      <dgm:spPr/>
      <dgm:t>
        <a:bodyPr/>
        <a:lstStyle/>
        <a:p>
          <a:endParaRPr lang="en-US"/>
        </a:p>
      </dgm:t>
    </dgm:pt>
    <dgm:pt modelId="{6759E529-6344-4D77-B7FE-D17CF84C65E7}" type="pres">
      <dgm:prSet presAssocID="{39A1DDC7-3B38-431A-850D-8D2155A95155}" presName="spacerR" presStyleCnt="0"/>
      <dgm:spPr/>
    </dgm:pt>
    <dgm:pt modelId="{E6559D1A-C851-4233-921E-DAE6E4D997A1}" type="pres">
      <dgm:prSet presAssocID="{E31B1625-2876-48EC-8D60-A5E6B8F714EF}" presName="node" presStyleLbl="node1" presStyleIdx="2" presStyleCnt="3">
        <dgm:presLayoutVars>
          <dgm:bulletEnabled val="1"/>
        </dgm:presLayoutVars>
      </dgm:prSet>
      <dgm:spPr/>
      <dgm:t>
        <a:bodyPr/>
        <a:lstStyle/>
        <a:p>
          <a:endParaRPr lang="en-US"/>
        </a:p>
      </dgm:t>
    </dgm:pt>
  </dgm:ptLst>
  <dgm:cxnLst>
    <dgm:cxn modelId="{F2762F87-E10B-4AB5-821A-A0807B945A03}" type="presOf" srcId="{C2426E98-D46F-4A57-BB4F-667540C501F4}" destId="{78A4262D-D34B-4865-85AD-E1274742E736}" srcOrd="0" destOrd="0" presId="urn:microsoft.com/office/officeart/2005/8/layout/equation1"/>
    <dgm:cxn modelId="{F0E7B42D-6A45-4880-AB0A-E651B93EC009}" type="presOf" srcId="{E31B1625-2876-48EC-8D60-A5E6B8F714EF}" destId="{E6559D1A-C851-4233-921E-DAE6E4D997A1}" srcOrd="0" destOrd="0" presId="urn:microsoft.com/office/officeart/2005/8/layout/equation1"/>
    <dgm:cxn modelId="{7CED78B0-C693-4B8E-B315-544E97156F54}" srcId="{AC279F7F-7F7D-4451-8EC0-755CD6868149}" destId="{E31B1625-2876-48EC-8D60-A5E6B8F714EF}" srcOrd="2" destOrd="0" parTransId="{B9DF3640-F8BE-484D-9740-FDE053A5CC5F}" sibTransId="{EA16D5DA-A591-4B88-8880-4003D3EAC444}"/>
    <dgm:cxn modelId="{EFA40742-4039-4618-9B5E-4DBFA5FA7B6A}" srcId="{AC279F7F-7F7D-4451-8EC0-755CD6868149}" destId="{238E35AA-0815-4858-99E1-091DEF71ACD1}" srcOrd="1" destOrd="0" parTransId="{01564048-DDA1-4A95-9F4A-25CC2345F65F}" sibTransId="{39A1DDC7-3B38-431A-850D-8D2155A95155}"/>
    <dgm:cxn modelId="{3A13262C-4F8D-4E28-BD4C-2A2D8E59B4C1}" type="presOf" srcId="{238E35AA-0815-4858-99E1-091DEF71ACD1}" destId="{641087FE-8748-4F89-B2AD-7A642ACE77D7}" srcOrd="0" destOrd="0" presId="urn:microsoft.com/office/officeart/2005/8/layout/equation1"/>
    <dgm:cxn modelId="{8755DC8F-5AEF-4C47-A027-AA0932FFC352}" type="presOf" srcId="{D80A69F9-0DD3-410B-897C-3F95E0EC88CA}" destId="{018C50A3-D703-400F-9396-EBD27CF7CF5F}" srcOrd="0" destOrd="0" presId="urn:microsoft.com/office/officeart/2005/8/layout/equation1"/>
    <dgm:cxn modelId="{41C25E49-0310-4E83-8FE2-EDEE445104B4}" srcId="{AC279F7F-7F7D-4451-8EC0-755CD6868149}" destId="{D80A69F9-0DD3-410B-897C-3F95E0EC88CA}" srcOrd="0" destOrd="0" parTransId="{BCE96435-F300-4874-9369-6CC4F43B3106}" sibTransId="{C2426E98-D46F-4A57-BB4F-667540C501F4}"/>
    <dgm:cxn modelId="{90AF30F9-927B-4937-9C84-1509B20069DC}" type="presOf" srcId="{39A1DDC7-3B38-431A-850D-8D2155A95155}" destId="{87724CB2-B859-42DD-AEA9-64BDF60E0542}" srcOrd="0" destOrd="0" presId="urn:microsoft.com/office/officeart/2005/8/layout/equation1"/>
    <dgm:cxn modelId="{B66DC1F0-DEE9-467B-BE74-2542CDE55293}" type="presOf" srcId="{AC279F7F-7F7D-4451-8EC0-755CD6868149}" destId="{282DDE54-F8B3-447B-A335-3E7B9602060A}" srcOrd="0" destOrd="0" presId="urn:microsoft.com/office/officeart/2005/8/layout/equation1"/>
    <dgm:cxn modelId="{61A31A8D-7A9E-4836-805B-0F0CE24A35E3}" type="presParOf" srcId="{282DDE54-F8B3-447B-A335-3E7B9602060A}" destId="{018C50A3-D703-400F-9396-EBD27CF7CF5F}" srcOrd="0" destOrd="0" presId="urn:microsoft.com/office/officeart/2005/8/layout/equation1"/>
    <dgm:cxn modelId="{CF1B0E3A-F158-4BB7-90D8-75C054736BC7}" type="presParOf" srcId="{282DDE54-F8B3-447B-A335-3E7B9602060A}" destId="{FFB25FD9-A8EB-4385-9C38-E5156C960EE9}" srcOrd="1" destOrd="0" presId="urn:microsoft.com/office/officeart/2005/8/layout/equation1"/>
    <dgm:cxn modelId="{B9D4750E-8D09-4AC9-9F3A-3A424125B3DF}" type="presParOf" srcId="{282DDE54-F8B3-447B-A335-3E7B9602060A}" destId="{78A4262D-D34B-4865-85AD-E1274742E736}" srcOrd="2" destOrd="0" presId="urn:microsoft.com/office/officeart/2005/8/layout/equation1"/>
    <dgm:cxn modelId="{E429D00C-E2A6-4550-B767-54753D0FEC05}" type="presParOf" srcId="{282DDE54-F8B3-447B-A335-3E7B9602060A}" destId="{D2934333-E03D-4B7D-906D-E375419C7A07}" srcOrd="3" destOrd="0" presId="urn:microsoft.com/office/officeart/2005/8/layout/equation1"/>
    <dgm:cxn modelId="{1A3A7E2D-86A8-4A1C-BFAE-49A78F105A8D}" type="presParOf" srcId="{282DDE54-F8B3-447B-A335-3E7B9602060A}" destId="{641087FE-8748-4F89-B2AD-7A642ACE77D7}" srcOrd="4" destOrd="0" presId="urn:microsoft.com/office/officeart/2005/8/layout/equation1"/>
    <dgm:cxn modelId="{AF7D4663-1C2F-44C7-B2D4-B1752CFE942E}" type="presParOf" srcId="{282DDE54-F8B3-447B-A335-3E7B9602060A}" destId="{439E91FB-D1D6-4499-A170-85436C3AF7A9}" srcOrd="5" destOrd="0" presId="urn:microsoft.com/office/officeart/2005/8/layout/equation1"/>
    <dgm:cxn modelId="{79B091F6-C2B0-4BA0-80D1-168AD3426230}" type="presParOf" srcId="{282DDE54-F8B3-447B-A335-3E7B9602060A}" destId="{87724CB2-B859-42DD-AEA9-64BDF60E0542}" srcOrd="6" destOrd="0" presId="urn:microsoft.com/office/officeart/2005/8/layout/equation1"/>
    <dgm:cxn modelId="{8F35DAD0-53B2-4F53-93DC-80B0A557E537}" type="presParOf" srcId="{282DDE54-F8B3-447B-A335-3E7B9602060A}" destId="{6759E529-6344-4D77-B7FE-D17CF84C65E7}" srcOrd="7" destOrd="0" presId="urn:microsoft.com/office/officeart/2005/8/layout/equation1"/>
    <dgm:cxn modelId="{AC1BFC3F-837B-4BC2-AE63-D206EAA91868}" type="presParOf" srcId="{282DDE54-F8B3-447B-A335-3E7B9602060A}" destId="{E6559D1A-C851-4233-921E-DAE6E4D997A1}"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AC279F7F-7F7D-4451-8EC0-755CD686814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dirty="0">
              <a:latin typeface="Segoe UI Semilight" panose="020B0402040204020203" pitchFamily="34" charset="0"/>
              <a:cs typeface="Segoe UI Semilight" panose="020B0402040204020203" pitchFamily="34" charset="0"/>
            </a:rPr>
            <a:t>As there is a mismatch in the return period between the books and the portal</a:t>
          </a:r>
          <a:endParaRPr lang="en-IN" sz="180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pt>
    <dgm:pt modelId="{238E35AA-0815-4858-99E1-091DEF71ACD1}">
      <dgm:prSet custT="1"/>
      <dgm:spPr/>
      <dgm:t>
        <a:bodyPr/>
        <a:lstStyle/>
        <a:p>
          <a:r>
            <a:rPr lang="en-US" sz="1800" dirty="0">
              <a:latin typeface="Segoe UI Semilight" panose="020B0402040204020203" pitchFamily="34" charset="0"/>
              <a:cs typeface="Segoe UI Semilight" panose="020B0402040204020203" pitchFamily="34" charset="0"/>
            </a:rPr>
            <a:t>We need not reverse and account it in next month.</a:t>
          </a:r>
          <a:endParaRPr lang="en-IN" sz="1800" dirty="0">
            <a:latin typeface="Segoe UI Semilight" panose="020B0402040204020203" pitchFamily="34" charset="0"/>
            <a:cs typeface="Segoe UI Semilight" panose="020B0402040204020203" pitchFamily="34" charset="0"/>
          </a:endParaRPr>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E31B1625-2876-48EC-8D60-A5E6B8F714EF}">
      <dgm:prSet custT="1"/>
      <dgm:spPr/>
      <dgm:t>
        <a:bodyPr/>
        <a:lstStyle/>
        <a:p>
          <a:r>
            <a:rPr lang="en-US" sz="1800" b="0" i="0" dirty="0">
              <a:latin typeface="Segoe UI Semilight" panose="020B0402040204020203" pitchFamily="34" charset="0"/>
              <a:cs typeface="Segoe UI Semilight" panose="020B0402040204020203" pitchFamily="34" charset="0"/>
            </a:rPr>
            <a:t>For such transactions, you can simply update the GST Return Effective Date in your books, by pressing Alt+L (Set Effective Date).</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0AED4808-42BD-448A-940E-B354BCC53BF8}" type="pres">
      <dgm:prSet presAssocID="{AC279F7F-7F7D-4451-8EC0-755CD6868149}" presName="diagram" presStyleCnt="0">
        <dgm:presLayoutVars>
          <dgm:dir/>
          <dgm:resizeHandles val="exact"/>
        </dgm:presLayoutVars>
      </dgm:prSet>
      <dgm:spPr/>
      <dgm:t>
        <a:bodyPr/>
        <a:lstStyle/>
        <a:p>
          <a:endParaRPr lang="en-US"/>
        </a:p>
      </dgm:t>
    </dgm:pt>
    <dgm:pt modelId="{62F7F5FC-3881-4E51-9CA9-A4CA2555F89B}" type="pres">
      <dgm:prSet presAssocID="{D80A69F9-0DD3-410B-897C-3F95E0EC88CA}" presName="node" presStyleLbl="node1" presStyleIdx="0" presStyleCnt="3">
        <dgm:presLayoutVars>
          <dgm:bulletEnabled val="1"/>
        </dgm:presLayoutVars>
      </dgm:prSet>
      <dgm:spPr/>
      <dgm:t>
        <a:bodyPr/>
        <a:lstStyle/>
        <a:p>
          <a:endParaRPr lang="en-US"/>
        </a:p>
      </dgm:t>
    </dgm:pt>
    <dgm:pt modelId="{EF69ED6F-4425-46AA-9A1C-D1997A82A72C}" type="pres">
      <dgm:prSet presAssocID="{C2426E98-D46F-4A57-BB4F-667540C501F4}" presName="sibTrans" presStyleCnt="0"/>
      <dgm:spPr/>
    </dgm:pt>
    <dgm:pt modelId="{0271469D-A7FB-4A2C-8A71-29267815DAA6}" type="pres">
      <dgm:prSet presAssocID="{238E35AA-0815-4858-99E1-091DEF71ACD1}" presName="node" presStyleLbl="node1" presStyleIdx="1" presStyleCnt="3">
        <dgm:presLayoutVars>
          <dgm:bulletEnabled val="1"/>
        </dgm:presLayoutVars>
      </dgm:prSet>
      <dgm:spPr/>
      <dgm:t>
        <a:bodyPr/>
        <a:lstStyle/>
        <a:p>
          <a:endParaRPr lang="en-US"/>
        </a:p>
      </dgm:t>
    </dgm:pt>
    <dgm:pt modelId="{1F966531-8986-405E-8FD7-65EA6CE3A2B1}" type="pres">
      <dgm:prSet presAssocID="{39A1DDC7-3B38-431A-850D-8D2155A95155}" presName="sibTrans" presStyleCnt="0"/>
      <dgm:spPr/>
    </dgm:pt>
    <dgm:pt modelId="{D6CABA83-7260-44E0-A6A1-AE487101065E}" type="pres">
      <dgm:prSet presAssocID="{E31B1625-2876-48EC-8D60-A5E6B8F714EF}" presName="node" presStyleLbl="node1" presStyleIdx="2" presStyleCnt="3">
        <dgm:presLayoutVars>
          <dgm:bulletEnabled val="1"/>
        </dgm:presLayoutVars>
      </dgm:prSet>
      <dgm:spPr/>
      <dgm:t>
        <a:bodyPr/>
        <a:lstStyle/>
        <a:p>
          <a:endParaRPr lang="en-US"/>
        </a:p>
      </dgm:t>
    </dgm:pt>
  </dgm:ptLst>
  <dgm:cxnLst>
    <dgm:cxn modelId="{7CED78B0-C693-4B8E-B315-544E97156F54}" srcId="{AC279F7F-7F7D-4451-8EC0-755CD6868149}" destId="{E31B1625-2876-48EC-8D60-A5E6B8F714EF}" srcOrd="2" destOrd="0" parTransId="{B9DF3640-F8BE-484D-9740-FDE053A5CC5F}" sibTransId="{EA16D5DA-A591-4B88-8880-4003D3EAC444}"/>
    <dgm:cxn modelId="{C61E7D0A-A721-45FE-9AC0-DE7D53099141}" type="presOf" srcId="{D80A69F9-0DD3-410B-897C-3F95E0EC88CA}" destId="{62F7F5FC-3881-4E51-9CA9-A4CA2555F89B}" srcOrd="0" destOrd="0" presId="urn:microsoft.com/office/officeart/2005/8/layout/default"/>
    <dgm:cxn modelId="{379A0A24-48C3-4E08-A460-23F7439D26F6}" type="presOf" srcId="{AC279F7F-7F7D-4451-8EC0-755CD6868149}" destId="{0AED4808-42BD-448A-940E-B354BCC53BF8}" srcOrd="0" destOrd="0" presId="urn:microsoft.com/office/officeart/2005/8/layout/default"/>
    <dgm:cxn modelId="{F58F2527-4AEA-43A4-8EE1-FC54E6D84D0F}" type="presOf" srcId="{238E35AA-0815-4858-99E1-091DEF71ACD1}" destId="{0271469D-A7FB-4A2C-8A71-29267815DAA6}" srcOrd="0" destOrd="0" presId="urn:microsoft.com/office/officeart/2005/8/layout/default"/>
    <dgm:cxn modelId="{EFA40742-4039-4618-9B5E-4DBFA5FA7B6A}" srcId="{AC279F7F-7F7D-4451-8EC0-755CD6868149}" destId="{238E35AA-0815-4858-99E1-091DEF71ACD1}" srcOrd="1" destOrd="0" parTransId="{01564048-DDA1-4A95-9F4A-25CC2345F65F}" sibTransId="{39A1DDC7-3B38-431A-850D-8D2155A95155}"/>
    <dgm:cxn modelId="{41C25E49-0310-4E83-8FE2-EDEE445104B4}" srcId="{AC279F7F-7F7D-4451-8EC0-755CD6868149}" destId="{D80A69F9-0DD3-410B-897C-3F95E0EC88CA}" srcOrd="0" destOrd="0" parTransId="{BCE96435-F300-4874-9369-6CC4F43B3106}" sibTransId="{C2426E98-D46F-4A57-BB4F-667540C501F4}"/>
    <dgm:cxn modelId="{CBE01D0D-056A-474F-87B6-33CADC4445B3}" type="presOf" srcId="{E31B1625-2876-48EC-8D60-A5E6B8F714EF}" destId="{D6CABA83-7260-44E0-A6A1-AE487101065E}" srcOrd="0" destOrd="0" presId="urn:microsoft.com/office/officeart/2005/8/layout/default"/>
    <dgm:cxn modelId="{43042F8A-B571-4527-8D4D-213583605A18}" type="presParOf" srcId="{0AED4808-42BD-448A-940E-B354BCC53BF8}" destId="{62F7F5FC-3881-4E51-9CA9-A4CA2555F89B}" srcOrd="0" destOrd="0" presId="urn:microsoft.com/office/officeart/2005/8/layout/default"/>
    <dgm:cxn modelId="{932F97B0-1042-4CE6-BAD7-E5A0E17F784E}" type="presParOf" srcId="{0AED4808-42BD-448A-940E-B354BCC53BF8}" destId="{EF69ED6F-4425-46AA-9A1C-D1997A82A72C}" srcOrd="1" destOrd="0" presId="urn:microsoft.com/office/officeart/2005/8/layout/default"/>
    <dgm:cxn modelId="{104E754F-A62D-4AB5-9CC9-0C2885263CF7}" type="presParOf" srcId="{0AED4808-42BD-448A-940E-B354BCC53BF8}" destId="{0271469D-A7FB-4A2C-8A71-29267815DAA6}" srcOrd="2" destOrd="0" presId="urn:microsoft.com/office/officeart/2005/8/layout/default"/>
    <dgm:cxn modelId="{C78C8849-523F-4B98-AB2A-E10AE01B60C9}" type="presParOf" srcId="{0AED4808-42BD-448A-940E-B354BCC53BF8}" destId="{1F966531-8986-405E-8FD7-65EA6CE3A2B1}" srcOrd="3" destOrd="0" presId="urn:microsoft.com/office/officeart/2005/8/layout/default"/>
    <dgm:cxn modelId="{25F0B5D2-C2AE-4624-B76D-B3439B99E206}" type="presParOf" srcId="{0AED4808-42BD-448A-940E-B354BCC53BF8}" destId="{D6CABA83-7260-44E0-A6A1-AE487101065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AC279F7F-7F7D-4451-8EC0-755CD686814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b="0" i="0" dirty="0"/>
            <a:t>In GSTR 2B Recon &gt; F12  &gt; enable the option Show potential matches between Books and Portal.</a:t>
          </a:r>
          <a:endParaRPr lang="en-IN" sz="1800" b="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a:p>
      </dgm:t>
    </dgm:pt>
    <dgm:pt modelId="{E31B1625-2876-48EC-8D60-A5E6B8F714EF}">
      <dgm:prSet custT="1"/>
      <dgm:spPr/>
      <dgm:t>
        <a:bodyPr/>
        <a:lstStyle/>
        <a:p>
          <a:r>
            <a:rPr lang="en-US" sz="1800" dirty="0">
              <a:latin typeface="Segoe UI Semilight" panose="020B0402040204020203" pitchFamily="34" charset="0"/>
              <a:cs typeface="Segoe UI Semilight" panose="020B0402040204020203" pitchFamily="34" charset="0"/>
            </a:rPr>
            <a:t>In Suraj Enterprise this transaction will be shown </a:t>
          </a:r>
          <a:r>
            <a:rPr lang="en-IN" sz="1800" b="0" i="0" dirty="0"/>
            <a:t>Potential matches (Excluding Section)</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641549AC-0145-410D-A40C-3EC6D205DCCB}">
      <dgm:prSet custT="1"/>
      <dgm:spPr/>
      <dgm:t>
        <a:bodyPr/>
        <a:lstStyle/>
        <a:p>
          <a:r>
            <a:rPr lang="en-US" sz="1800" b="0" i="0" dirty="0"/>
            <a:t>Resolve this difference in Section updating the voucher type - Update the voucher type from Purchase to Credit Note by pressing Alt+F10 (Other Vouchers) &gt; Credit Note.</a:t>
          </a:r>
          <a:endParaRPr lang="en-IN" sz="1800" dirty="0">
            <a:latin typeface="Segoe UI Semilight" panose="020B0402040204020203" pitchFamily="34" charset="0"/>
            <a:cs typeface="Segoe UI Semilight" panose="020B0402040204020203" pitchFamily="34" charset="0"/>
          </a:endParaRPr>
        </a:p>
      </dgm:t>
    </dgm:pt>
    <dgm:pt modelId="{8D4CD746-79E3-4891-A528-F75E23DB7647}" type="parTrans" cxnId="{5ACD77FF-98BB-40AC-8C8A-53A7BC31A5E5}">
      <dgm:prSet/>
      <dgm:spPr/>
      <dgm:t>
        <a:bodyPr/>
        <a:lstStyle/>
        <a:p>
          <a:endParaRPr lang="en-IN"/>
        </a:p>
      </dgm:t>
    </dgm:pt>
    <dgm:pt modelId="{E2564314-1C6A-4DC0-AD8A-B2AE2DAEB48A}" type="sibTrans" cxnId="{5ACD77FF-98BB-40AC-8C8A-53A7BC31A5E5}">
      <dgm:prSet/>
      <dgm:spPr/>
      <dgm:t>
        <a:bodyPr/>
        <a:lstStyle/>
        <a:p>
          <a:endParaRPr lang="en-IN"/>
        </a:p>
      </dgm:t>
    </dgm:pt>
    <dgm:pt modelId="{71846BDD-959C-461F-8956-1DD19C0A6756}">
      <dgm:prSet custT="1"/>
      <dgm:spPr/>
      <dgm:t>
        <a:bodyPr/>
        <a:lstStyle/>
        <a:p>
          <a:r>
            <a:rPr lang="en-US" sz="1800" b="0" i="0" dirty="0"/>
            <a:t>Update reason for Issuing Note, Supplier’s Debit/Credit Note No., and Date.</a:t>
          </a:r>
          <a:endParaRPr lang="en-IN" sz="1800" b="0" dirty="0">
            <a:latin typeface="Segoe UI Semilight" panose="020B0402040204020203" pitchFamily="34" charset="0"/>
            <a:cs typeface="Segoe UI Semilight" panose="020B0402040204020203" pitchFamily="34" charset="0"/>
          </a:endParaRPr>
        </a:p>
      </dgm:t>
    </dgm:pt>
    <dgm:pt modelId="{FFE8C565-913C-48DF-AB58-2EC1408686A2}" type="parTrans" cxnId="{B58FAE5C-B4F7-47FE-9B53-DCE2441069D3}">
      <dgm:prSet/>
      <dgm:spPr/>
      <dgm:t>
        <a:bodyPr/>
        <a:lstStyle/>
        <a:p>
          <a:endParaRPr lang="en-IN"/>
        </a:p>
      </dgm:t>
    </dgm:pt>
    <dgm:pt modelId="{A1013819-8440-46D4-8471-1F50AFA931F2}" type="sibTrans" cxnId="{B58FAE5C-B4F7-47FE-9B53-DCE2441069D3}">
      <dgm:prSet/>
      <dgm:spPr/>
      <dgm:t>
        <a:bodyPr/>
        <a:lstStyle/>
        <a:p>
          <a:endParaRPr lang="en-IN"/>
        </a:p>
      </dgm:t>
    </dgm:pt>
    <dgm:pt modelId="{0AED4808-42BD-448A-940E-B354BCC53BF8}" type="pres">
      <dgm:prSet presAssocID="{AC279F7F-7F7D-4451-8EC0-755CD6868149}" presName="diagram" presStyleCnt="0">
        <dgm:presLayoutVars>
          <dgm:dir/>
          <dgm:resizeHandles val="exact"/>
        </dgm:presLayoutVars>
      </dgm:prSet>
      <dgm:spPr/>
      <dgm:t>
        <a:bodyPr/>
        <a:lstStyle/>
        <a:p>
          <a:endParaRPr lang="en-US"/>
        </a:p>
      </dgm:t>
    </dgm:pt>
    <dgm:pt modelId="{62F7F5FC-3881-4E51-9CA9-A4CA2555F89B}" type="pres">
      <dgm:prSet presAssocID="{D80A69F9-0DD3-410B-897C-3F95E0EC88CA}" presName="node" presStyleLbl="node1" presStyleIdx="0" presStyleCnt="4">
        <dgm:presLayoutVars>
          <dgm:bulletEnabled val="1"/>
        </dgm:presLayoutVars>
      </dgm:prSet>
      <dgm:spPr/>
      <dgm:t>
        <a:bodyPr/>
        <a:lstStyle/>
        <a:p>
          <a:endParaRPr lang="en-US"/>
        </a:p>
      </dgm:t>
    </dgm:pt>
    <dgm:pt modelId="{EF69ED6F-4425-46AA-9A1C-D1997A82A72C}" type="pres">
      <dgm:prSet presAssocID="{C2426E98-D46F-4A57-BB4F-667540C501F4}" presName="sibTrans" presStyleCnt="0"/>
      <dgm:spPr/>
    </dgm:pt>
    <dgm:pt modelId="{D6CABA83-7260-44E0-A6A1-AE487101065E}" type="pres">
      <dgm:prSet presAssocID="{E31B1625-2876-48EC-8D60-A5E6B8F714EF}" presName="node" presStyleLbl="node1" presStyleIdx="1" presStyleCnt="4">
        <dgm:presLayoutVars>
          <dgm:bulletEnabled val="1"/>
        </dgm:presLayoutVars>
      </dgm:prSet>
      <dgm:spPr/>
      <dgm:t>
        <a:bodyPr/>
        <a:lstStyle/>
        <a:p>
          <a:endParaRPr lang="en-US"/>
        </a:p>
      </dgm:t>
    </dgm:pt>
    <dgm:pt modelId="{CF8F7A33-93BB-46D4-8A56-73CC6DDF55F8}" type="pres">
      <dgm:prSet presAssocID="{EA16D5DA-A591-4B88-8880-4003D3EAC444}" presName="sibTrans" presStyleCnt="0"/>
      <dgm:spPr/>
    </dgm:pt>
    <dgm:pt modelId="{D09CE25D-6A16-4763-85F7-AF826F891708}" type="pres">
      <dgm:prSet presAssocID="{641549AC-0145-410D-A40C-3EC6D205DCCB}" presName="node" presStyleLbl="node1" presStyleIdx="2" presStyleCnt="4" custScaleY="143917">
        <dgm:presLayoutVars>
          <dgm:bulletEnabled val="1"/>
        </dgm:presLayoutVars>
      </dgm:prSet>
      <dgm:spPr/>
      <dgm:t>
        <a:bodyPr/>
        <a:lstStyle/>
        <a:p>
          <a:endParaRPr lang="en-US"/>
        </a:p>
      </dgm:t>
    </dgm:pt>
    <dgm:pt modelId="{AA4016D9-5ED3-4854-B4C7-E7CCDFCA41AE}" type="pres">
      <dgm:prSet presAssocID="{E2564314-1C6A-4DC0-AD8A-B2AE2DAEB48A}" presName="sibTrans" presStyleCnt="0"/>
      <dgm:spPr/>
    </dgm:pt>
    <dgm:pt modelId="{B89F4B8D-0184-4DBE-8513-456EDB63A122}" type="pres">
      <dgm:prSet presAssocID="{71846BDD-959C-461F-8956-1DD19C0A6756}" presName="node" presStyleLbl="node1" presStyleIdx="3" presStyleCnt="4">
        <dgm:presLayoutVars>
          <dgm:bulletEnabled val="1"/>
        </dgm:presLayoutVars>
      </dgm:prSet>
      <dgm:spPr/>
      <dgm:t>
        <a:bodyPr/>
        <a:lstStyle/>
        <a:p>
          <a:endParaRPr lang="en-US"/>
        </a:p>
      </dgm:t>
    </dgm:pt>
  </dgm:ptLst>
  <dgm:cxnLst>
    <dgm:cxn modelId="{CBE01D0D-056A-474F-87B6-33CADC4445B3}" type="presOf" srcId="{E31B1625-2876-48EC-8D60-A5E6B8F714EF}" destId="{D6CABA83-7260-44E0-A6A1-AE487101065E}" srcOrd="0" destOrd="0" presId="urn:microsoft.com/office/officeart/2005/8/layout/default"/>
    <dgm:cxn modelId="{41C25E49-0310-4E83-8FE2-EDEE445104B4}" srcId="{AC279F7F-7F7D-4451-8EC0-755CD6868149}" destId="{D80A69F9-0DD3-410B-897C-3F95E0EC88CA}" srcOrd="0" destOrd="0" parTransId="{BCE96435-F300-4874-9369-6CC4F43B3106}" sibTransId="{C2426E98-D46F-4A57-BB4F-667540C501F4}"/>
    <dgm:cxn modelId="{C61E7D0A-A721-45FE-9AC0-DE7D53099141}" type="presOf" srcId="{D80A69F9-0DD3-410B-897C-3F95E0EC88CA}" destId="{62F7F5FC-3881-4E51-9CA9-A4CA2555F89B}" srcOrd="0" destOrd="0" presId="urn:microsoft.com/office/officeart/2005/8/layout/default"/>
    <dgm:cxn modelId="{379A0A24-48C3-4E08-A460-23F7439D26F6}" type="presOf" srcId="{AC279F7F-7F7D-4451-8EC0-755CD6868149}" destId="{0AED4808-42BD-448A-940E-B354BCC53BF8}" srcOrd="0" destOrd="0" presId="urn:microsoft.com/office/officeart/2005/8/layout/default"/>
    <dgm:cxn modelId="{7CED78B0-C693-4B8E-B315-544E97156F54}" srcId="{AC279F7F-7F7D-4451-8EC0-755CD6868149}" destId="{E31B1625-2876-48EC-8D60-A5E6B8F714EF}" srcOrd="1" destOrd="0" parTransId="{B9DF3640-F8BE-484D-9740-FDE053A5CC5F}" sibTransId="{EA16D5DA-A591-4B88-8880-4003D3EAC444}"/>
    <dgm:cxn modelId="{B58FAE5C-B4F7-47FE-9B53-DCE2441069D3}" srcId="{AC279F7F-7F7D-4451-8EC0-755CD6868149}" destId="{71846BDD-959C-461F-8956-1DD19C0A6756}" srcOrd="3" destOrd="0" parTransId="{FFE8C565-913C-48DF-AB58-2EC1408686A2}" sibTransId="{A1013819-8440-46D4-8471-1F50AFA931F2}"/>
    <dgm:cxn modelId="{5ACD77FF-98BB-40AC-8C8A-53A7BC31A5E5}" srcId="{AC279F7F-7F7D-4451-8EC0-755CD6868149}" destId="{641549AC-0145-410D-A40C-3EC6D205DCCB}" srcOrd="2" destOrd="0" parTransId="{8D4CD746-79E3-4891-A528-F75E23DB7647}" sibTransId="{E2564314-1C6A-4DC0-AD8A-B2AE2DAEB48A}"/>
    <dgm:cxn modelId="{89BBBAC5-00DA-46ED-870B-D5795096B24F}" type="presOf" srcId="{71846BDD-959C-461F-8956-1DD19C0A6756}" destId="{B89F4B8D-0184-4DBE-8513-456EDB63A122}" srcOrd="0" destOrd="0" presId="urn:microsoft.com/office/officeart/2005/8/layout/default"/>
    <dgm:cxn modelId="{1F5F13C8-02A0-4BE7-8346-27C117604FC1}" type="presOf" srcId="{641549AC-0145-410D-A40C-3EC6D205DCCB}" destId="{D09CE25D-6A16-4763-85F7-AF826F891708}" srcOrd="0" destOrd="0" presId="urn:microsoft.com/office/officeart/2005/8/layout/default"/>
    <dgm:cxn modelId="{43042F8A-B571-4527-8D4D-213583605A18}" type="presParOf" srcId="{0AED4808-42BD-448A-940E-B354BCC53BF8}" destId="{62F7F5FC-3881-4E51-9CA9-A4CA2555F89B}" srcOrd="0" destOrd="0" presId="urn:microsoft.com/office/officeart/2005/8/layout/default"/>
    <dgm:cxn modelId="{932F97B0-1042-4CE6-BAD7-E5A0E17F784E}" type="presParOf" srcId="{0AED4808-42BD-448A-940E-B354BCC53BF8}" destId="{EF69ED6F-4425-46AA-9A1C-D1997A82A72C}" srcOrd="1" destOrd="0" presId="urn:microsoft.com/office/officeart/2005/8/layout/default"/>
    <dgm:cxn modelId="{25F0B5D2-C2AE-4624-B76D-B3439B99E206}" type="presParOf" srcId="{0AED4808-42BD-448A-940E-B354BCC53BF8}" destId="{D6CABA83-7260-44E0-A6A1-AE487101065E}" srcOrd="2" destOrd="0" presId="urn:microsoft.com/office/officeart/2005/8/layout/default"/>
    <dgm:cxn modelId="{C8F466D6-35A2-40AE-95B9-80DCDCC0159E}" type="presParOf" srcId="{0AED4808-42BD-448A-940E-B354BCC53BF8}" destId="{CF8F7A33-93BB-46D4-8A56-73CC6DDF55F8}" srcOrd="3" destOrd="0" presId="urn:microsoft.com/office/officeart/2005/8/layout/default"/>
    <dgm:cxn modelId="{3E931687-0FE6-4DE7-BE02-8397D102CF6D}" type="presParOf" srcId="{0AED4808-42BD-448A-940E-B354BCC53BF8}" destId="{D09CE25D-6A16-4763-85F7-AF826F891708}" srcOrd="4" destOrd="0" presId="urn:microsoft.com/office/officeart/2005/8/layout/default"/>
    <dgm:cxn modelId="{D64810F0-A870-4ACB-9D7F-3DCDF16A198B}" type="presParOf" srcId="{0AED4808-42BD-448A-940E-B354BCC53BF8}" destId="{AA4016D9-5ED3-4854-B4C7-E7CCDFCA41AE}" srcOrd="5" destOrd="0" presId="urn:microsoft.com/office/officeart/2005/8/layout/default"/>
    <dgm:cxn modelId="{37B59F0A-624C-4E34-9612-0C7C71404ACD}" type="presParOf" srcId="{0AED4808-42BD-448A-940E-B354BCC53BF8}" destId="{B89F4B8D-0184-4DBE-8513-456EDB63A12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2C03B0B-351E-4A9B-919A-7CE46CF7E68D}" type="doc">
      <dgm:prSet loTypeId="urn:microsoft.com/office/officeart/2005/8/layout/process1" loCatId="process" qsTypeId="urn:microsoft.com/office/officeart/2005/8/quickstyle/simple1" qsCatId="simple" csTypeId="urn:microsoft.com/office/officeart/2005/8/colors/accent1_5" csCatId="accent1" phldr="1"/>
      <dgm:spPr/>
    </dgm:pt>
    <dgm:pt modelId="{79D330E3-FDED-4F4A-A01C-A904837FF205}">
      <dgm:prSet phldrT="[Text]"/>
      <dgm:spPr/>
      <dgm:t>
        <a:bodyPr/>
        <a:lstStyle/>
        <a:p>
          <a:r>
            <a:rPr lang="en-US" dirty="0">
              <a:latin typeface="Segoe UI Semilight" panose="020B0402040204020203" pitchFamily="34" charset="0"/>
              <a:cs typeface="Segoe UI Semilight" panose="020B0402040204020203" pitchFamily="34" charset="0"/>
            </a:rPr>
            <a:t>No, as </a:t>
          </a:r>
          <a:r>
            <a:rPr lang="en-US" b="0" i="0" dirty="0">
              <a:latin typeface="Segoe UI Semilight" panose="020B0402040204020203" pitchFamily="34" charset="0"/>
              <a:cs typeface="Segoe UI Semilight" panose="020B0402040204020203" pitchFamily="34" charset="0"/>
            </a:rPr>
            <a:t>Download data from the GST portal have several limitations</a:t>
          </a:r>
          <a:endParaRPr lang="en-IN" dirty="0">
            <a:latin typeface="Segoe UI Semilight" panose="020B0402040204020203" pitchFamily="34" charset="0"/>
            <a:cs typeface="Segoe UI Semilight" panose="020B0402040204020203" pitchFamily="34" charset="0"/>
          </a:endParaRPr>
        </a:p>
      </dgm:t>
    </dgm:pt>
    <dgm:pt modelId="{D7EB4F04-CC01-44CE-AC91-5B3EC518E17A}" type="parTrans" cxnId="{0B0E1007-D492-41A5-9DB3-9ACA7D8432E1}">
      <dgm:prSet/>
      <dgm:spPr/>
      <dgm:t>
        <a:bodyPr/>
        <a:lstStyle/>
        <a:p>
          <a:endParaRPr lang="en-IN"/>
        </a:p>
      </dgm:t>
    </dgm:pt>
    <dgm:pt modelId="{F4124014-668A-4CF6-8047-8E38BAEB8D05}" type="sibTrans" cxnId="{0B0E1007-D492-41A5-9DB3-9ACA7D8432E1}">
      <dgm:prSet/>
      <dgm:spPr/>
      <dgm:t>
        <a:bodyPr/>
        <a:lstStyle/>
        <a:p>
          <a:endParaRPr lang="en-IN" dirty="0"/>
        </a:p>
      </dgm:t>
    </dgm:pt>
    <dgm:pt modelId="{BF9AE246-0751-49FB-A0DF-2A2D4A5A9DCA}">
      <dgm:prSet phldrT="[Text]"/>
      <dgm:spPr/>
      <dgm:t>
        <a:bodyPr/>
        <a:lstStyle/>
        <a:p>
          <a:pPr>
            <a:buFont typeface="Arial" panose="020B0604020202020204" pitchFamily="34" charset="0"/>
            <a:buChar char="•"/>
          </a:pPr>
          <a:r>
            <a:rPr lang="en-US" b="0" i="0" dirty="0"/>
            <a:t>Data is consolidated GST rate-wise and does not provide breakup of items//ledgers of same rate.</a:t>
          </a:r>
          <a:endParaRPr lang="en-IN" dirty="0"/>
        </a:p>
      </dgm:t>
    </dgm:pt>
    <dgm:pt modelId="{433B16BC-9AE6-4500-9CA3-4839C0A9D723}" type="parTrans" cxnId="{3E4AD12F-E809-48D1-9F70-79503E597BB9}">
      <dgm:prSet/>
      <dgm:spPr/>
      <dgm:t>
        <a:bodyPr/>
        <a:lstStyle/>
        <a:p>
          <a:endParaRPr lang="en-IN"/>
        </a:p>
      </dgm:t>
    </dgm:pt>
    <dgm:pt modelId="{1D78CDDF-F2BE-4FEC-8D9E-26ABE60BE056}" type="sibTrans" cxnId="{3E4AD12F-E809-48D1-9F70-79503E597BB9}">
      <dgm:prSet/>
      <dgm:spPr/>
      <dgm:t>
        <a:bodyPr/>
        <a:lstStyle/>
        <a:p>
          <a:endParaRPr lang="en-IN" dirty="0"/>
        </a:p>
      </dgm:t>
    </dgm:pt>
    <dgm:pt modelId="{1D2D8190-1D50-404A-A1FD-8275BAC128DF}">
      <dgm:prSet phldrT="[Text]"/>
      <dgm:spPr/>
      <dgm:t>
        <a:bodyPr/>
        <a:lstStyle/>
        <a:p>
          <a:pPr>
            <a:buFont typeface="Arial" panose="020B0604020202020204" pitchFamily="34" charset="0"/>
            <a:buChar char="•"/>
          </a:pPr>
          <a:r>
            <a:rPr lang="en-US" b="0" i="0" dirty="0"/>
            <a:t>HSN information is not available in individual vouchers downloaded. </a:t>
          </a:r>
          <a:endParaRPr lang="en-IN" dirty="0"/>
        </a:p>
      </dgm:t>
    </dgm:pt>
    <dgm:pt modelId="{D65EB544-29B3-475D-BC96-713AAAC95092}" type="parTrans" cxnId="{FE77811D-5567-4754-9A2B-1E44FC1EE328}">
      <dgm:prSet/>
      <dgm:spPr/>
      <dgm:t>
        <a:bodyPr/>
        <a:lstStyle/>
        <a:p>
          <a:endParaRPr lang="en-IN"/>
        </a:p>
      </dgm:t>
    </dgm:pt>
    <dgm:pt modelId="{4742CE4C-A3BF-4ACA-A077-5532E4F9D886}" type="sibTrans" cxnId="{FE77811D-5567-4754-9A2B-1E44FC1EE328}">
      <dgm:prSet/>
      <dgm:spPr/>
      <dgm:t>
        <a:bodyPr/>
        <a:lstStyle/>
        <a:p>
          <a:endParaRPr lang="en-IN" dirty="0"/>
        </a:p>
      </dgm:t>
    </dgm:pt>
    <dgm:pt modelId="{767206BF-5287-4F29-B651-91C77A79E70F}">
      <dgm:prSet/>
      <dgm:spPr/>
      <dgm:t>
        <a:bodyPr/>
        <a:lstStyle/>
        <a:p>
          <a:pPr>
            <a:buFont typeface="Arial" panose="020B0604020202020204" pitchFamily="34" charset="0"/>
            <a:buChar char="•"/>
          </a:pPr>
          <a:r>
            <a:rPr lang="en-US" b="0" i="0" dirty="0"/>
            <a:t>Information of item rate / quantity are not available which are required to create a ‘complete’ purchase in books. </a:t>
          </a:r>
        </a:p>
      </dgm:t>
    </dgm:pt>
    <dgm:pt modelId="{252CF7F8-77A7-4CD4-8549-7AF2C3B0EA97}" type="parTrans" cxnId="{06113E23-2645-4BA1-94ED-41769CA8F651}">
      <dgm:prSet/>
      <dgm:spPr/>
      <dgm:t>
        <a:bodyPr/>
        <a:lstStyle/>
        <a:p>
          <a:endParaRPr lang="en-IN"/>
        </a:p>
      </dgm:t>
    </dgm:pt>
    <dgm:pt modelId="{587656D6-497F-44F5-BA8A-9BB37F2EEB48}" type="sibTrans" cxnId="{06113E23-2645-4BA1-94ED-41769CA8F651}">
      <dgm:prSet/>
      <dgm:spPr/>
      <dgm:t>
        <a:bodyPr/>
        <a:lstStyle/>
        <a:p>
          <a:endParaRPr lang="en-IN" dirty="0"/>
        </a:p>
      </dgm:t>
    </dgm:pt>
    <dgm:pt modelId="{9C825F3E-AAA1-4B28-9D13-DCE0F9A9EACA}">
      <dgm:prSet/>
      <dgm:spPr/>
      <dgm:t>
        <a:bodyPr/>
        <a:lstStyle/>
        <a:p>
          <a:pPr>
            <a:buFont typeface="Arial" panose="020B0604020202020204" pitchFamily="34" charset="0"/>
            <a:buChar char="•"/>
          </a:pPr>
          <a:r>
            <a:rPr lang="en-US" b="0" i="0" dirty="0"/>
            <a:t>Additional information needed (party and duty ledgers, purchase ledgers, cost </a:t>
          </a:r>
          <a:r>
            <a:rPr lang="en-US" b="0" i="0" dirty="0" err="1"/>
            <a:t>centre</a:t>
          </a:r>
          <a:r>
            <a:rPr lang="en-US" b="0" i="0" dirty="0"/>
            <a:t>/batch information etc.) have to manually fed, making automation very limited. </a:t>
          </a:r>
        </a:p>
      </dgm:t>
    </dgm:pt>
    <dgm:pt modelId="{3CD3EB0C-8EAC-40F5-9BBF-941B46E3A13B}" type="parTrans" cxnId="{EEB3BA4F-9B8B-4086-8739-D92BB0B1E506}">
      <dgm:prSet/>
      <dgm:spPr/>
      <dgm:t>
        <a:bodyPr/>
        <a:lstStyle/>
        <a:p>
          <a:endParaRPr lang="en-IN"/>
        </a:p>
      </dgm:t>
    </dgm:pt>
    <dgm:pt modelId="{3AFC2926-DE7D-49FB-AC3A-C1E381C4F818}" type="sibTrans" cxnId="{EEB3BA4F-9B8B-4086-8739-D92BB0B1E506}">
      <dgm:prSet/>
      <dgm:spPr/>
      <dgm:t>
        <a:bodyPr/>
        <a:lstStyle/>
        <a:p>
          <a:endParaRPr lang="en-IN"/>
        </a:p>
      </dgm:t>
    </dgm:pt>
    <dgm:pt modelId="{9DE9480B-823A-4625-84E8-0B3DC4EEFC85}" type="pres">
      <dgm:prSet presAssocID="{B2C03B0B-351E-4A9B-919A-7CE46CF7E68D}" presName="Name0" presStyleCnt="0">
        <dgm:presLayoutVars>
          <dgm:dir/>
          <dgm:resizeHandles val="exact"/>
        </dgm:presLayoutVars>
      </dgm:prSet>
      <dgm:spPr/>
    </dgm:pt>
    <dgm:pt modelId="{C03B3A6B-26A3-468C-A1FB-FE5140283EA1}" type="pres">
      <dgm:prSet presAssocID="{79D330E3-FDED-4F4A-A01C-A904837FF205}" presName="node" presStyleLbl="node1" presStyleIdx="0" presStyleCnt="5">
        <dgm:presLayoutVars>
          <dgm:bulletEnabled val="1"/>
        </dgm:presLayoutVars>
      </dgm:prSet>
      <dgm:spPr/>
      <dgm:t>
        <a:bodyPr/>
        <a:lstStyle/>
        <a:p>
          <a:endParaRPr lang="en-US"/>
        </a:p>
      </dgm:t>
    </dgm:pt>
    <dgm:pt modelId="{3F30A661-2C6C-435A-AB0B-56EA750273B8}" type="pres">
      <dgm:prSet presAssocID="{F4124014-668A-4CF6-8047-8E38BAEB8D05}" presName="sibTrans" presStyleLbl="sibTrans2D1" presStyleIdx="0" presStyleCnt="4"/>
      <dgm:spPr/>
      <dgm:t>
        <a:bodyPr/>
        <a:lstStyle/>
        <a:p>
          <a:endParaRPr lang="en-US"/>
        </a:p>
      </dgm:t>
    </dgm:pt>
    <dgm:pt modelId="{529387A6-8580-4547-8AB9-A1BB2550BE45}" type="pres">
      <dgm:prSet presAssocID="{F4124014-668A-4CF6-8047-8E38BAEB8D05}" presName="connectorText" presStyleLbl="sibTrans2D1" presStyleIdx="0" presStyleCnt="4"/>
      <dgm:spPr/>
      <dgm:t>
        <a:bodyPr/>
        <a:lstStyle/>
        <a:p>
          <a:endParaRPr lang="en-US"/>
        </a:p>
      </dgm:t>
    </dgm:pt>
    <dgm:pt modelId="{C190A7A0-DC9D-484A-AFE6-1D4ED0FBA772}" type="pres">
      <dgm:prSet presAssocID="{BF9AE246-0751-49FB-A0DF-2A2D4A5A9DCA}" presName="node" presStyleLbl="node1" presStyleIdx="1" presStyleCnt="5">
        <dgm:presLayoutVars>
          <dgm:bulletEnabled val="1"/>
        </dgm:presLayoutVars>
      </dgm:prSet>
      <dgm:spPr/>
      <dgm:t>
        <a:bodyPr/>
        <a:lstStyle/>
        <a:p>
          <a:endParaRPr lang="en-US"/>
        </a:p>
      </dgm:t>
    </dgm:pt>
    <dgm:pt modelId="{965C9FAA-980B-452B-A9A5-75C35DC3F33F}" type="pres">
      <dgm:prSet presAssocID="{1D78CDDF-F2BE-4FEC-8D9E-26ABE60BE056}" presName="sibTrans" presStyleLbl="sibTrans2D1" presStyleIdx="1" presStyleCnt="4"/>
      <dgm:spPr/>
      <dgm:t>
        <a:bodyPr/>
        <a:lstStyle/>
        <a:p>
          <a:endParaRPr lang="en-US"/>
        </a:p>
      </dgm:t>
    </dgm:pt>
    <dgm:pt modelId="{0968298F-8734-4787-AFF2-E584E77C0C42}" type="pres">
      <dgm:prSet presAssocID="{1D78CDDF-F2BE-4FEC-8D9E-26ABE60BE056}" presName="connectorText" presStyleLbl="sibTrans2D1" presStyleIdx="1" presStyleCnt="4"/>
      <dgm:spPr/>
      <dgm:t>
        <a:bodyPr/>
        <a:lstStyle/>
        <a:p>
          <a:endParaRPr lang="en-US"/>
        </a:p>
      </dgm:t>
    </dgm:pt>
    <dgm:pt modelId="{12F978CA-A1FA-4C0A-A0DD-16779E2132BD}" type="pres">
      <dgm:prSet presAssocID="{767206BF-5287-4F29-B651-91C77A79E70F}" presName="node" presStyleLbl="node1" presStyleIdx="2" presStyleCnt="5">
        <dgm:presLayoutVars>
          <dgm:bulletEnabled val="1"/>
        </dgm:presLayoutVars>
      </dgm:prSet>
      <dgm:spPr/>
      <dgm:t>
        <a:bodyPr/>
        <a:lstStyle/>
        <a:p>
          <a:endParaRPr lang="en-US"/>
        </a:p>
      </dgm:t>
    </dgm:pt>
    <dgm:pt modelId="{B2FC1727-248C-4296-B52E-78C31E0BFC1C}" type="pres">
      <dgm:prSet presAssocID="{587656D6-497F-44F5-BA8A-9BB37F2EEB48}" presName="sibTrans" presStyleLbl="sibTrans2D1" presStyleIdx="2" presStyleCnt="4"/>
      <dgm:spPr/>
      <dgm:t>
        <a:bodyPr/>
        <a:lstStyle/>
        <a:p>
          <a:endParaRPr lang="en-US"/>
        </a:p>
      </dgm:t>
    </dgm:pt>
    <dgm:pt modelId="{2D65B764-1990-42EB-AED9-F33ABDF615AC}" type="pres">
      <dgm:prSet presAssocID="{587656D6-497F-44F5-BA8A-9BB37F2EEB48}" presName="connectorText" presStyleLbl="sibTrans2D1" presStyleIdx="2" presStyleCnt="4"/>
      <dgm:spPr/>
      <dgm:t>
        <a:bodyPr/>
        <a:lstStyle/>
        <a:p>
          <a:endParaRPr lang="en-US"/>
        </a:p>
      </dgm:t>
    </dgm:pt>
    <dgm:pt modelId="{C7FC3F88-231D-4EDB-8898-D916BEAC55CF}" type="pres">
      <dgm:prSet presAssocID="{1D2D8190-1D50-404A-A1FD-8275BAC128DF}" presName="node" presStyleLbl="node1" presStyleIdx="3" presStyleCnt="5">
        <dgm:presLayoutVars>
          <dgm:bulletEnabled val="1"/>
        </dgm:presLayoutVars>
      </dgm:prSet>
      <dgm:spPr/>
      <dgm:t>
        <a:bodyPr/>
        <a:lstStyle/>
        <a:p>
          <a:endParaRPr lang="en-US"/>
        </a:p>
      </dgm:t>
    </dgm:pt>
    <dgm:pt modelId="{6F763735-C98B-4847-8031-53DFD41EDBB0}" type="pres">
      <dgm:prSet presAssocID="{4742CE4C-A3BF-4ACA-A077-5532E4F9D886}" presName="sibTrans" presStyleLbl="sibTrans2D1" presStyleIdx="3" presStyleCnt="4"/>
      <dgm:spPr/>
      <dgm:t>
        <a:bodyPr/>
        <a:lstStyle/>
        <a:p>
          <a:endParaRPr lang="en-US"/>
        </a:p>
      </dgm:t>
    </dgm:pt>
    <dgm:pt modelId="{57E46249-154D-4C2B-B423-305A7B28BAEB}" type="pres">
      <dgm:prSet presAssocID="{4742CE4C-A3BF-4ACA-A077-5532E4F9D886}" presName="connectorText" presStyleLbl="sibTrans2D1" presStyleIdx="3" presStyleCnt="4"/>
      <dgm:spPr/>
      <dgm:t>
        <a:bodyPr/>
        <a:lstStyle/>
        <a:p>
          <a:endParaRPr lang="en-US"/>
        </a:p>
      </dgm:t>
    </dgm:pt>
    <dgm:pt modelId="{29F78AC3-970B-41B1-A403-DF9FF2D17471}" type="pres">
      <dgm:prSet presAssocID="{9C825F3E-AAA1-4B28-9D13-DCE0F9A9EACA}" presName="node" presStyleLbl="node1" presStyleIdx="4" presStyleCnt="5">
        <dgm:presLayoutVars>
          <dgm:bulletEnabled val="1"/>
        </dgm:presLayoutVars>
      </dgm:prSet>
      <dgm:spPr/>
      <dgm:t>
        <a:bodyPr/>
        <a:lstStyle/>
        <a:p>
          <a:endParaRPr lang="en-US"/>
        </a:p>
      </dgm:t>
    </dgm:pt>
  </dgm:ptLst>
  <dgm:cxnLst>
    <dgm:cxn modelId="{65E0DF65-4FCC-4A31-9B94-186B52757DBB}" type="presOf" srcId="{F4124014-668A-4CF6-8047-8E38BAEB8D05}" destId="{3F30A661-2C6C-435A-AB0B-56EA750273B8}" srcOrd="0" destOrd="0" presId="urn:microsoft.com/office/officeart/2005/8/layout/process1"/>
    <dgm:cxn modelId="{95FFB420-EFE7-4624-82A8-281A6589B507}" type="presOf" srcId="{BF9AE246-0751-49FB-A0DF-2A2D4A5A9DCA}" destId="{C190A7A0-DC9D-484A-AFE6-1D4ED0FBA772}" srcOrd="0" destOrd="0" presId="urn:microsoft.com/office/officeart/2005/8/layout/process1"/>
    <dgm:cxn modelId="{9D242DB6-745A-434B-8812-D0287E608381}" type="presOf" srcId="{4742CE4C-A3BF-4ACA-A077-5532E4F9D886}" destId="{57E46249-154D-4C2B-B423-305A7B28BAEB}" srcOrd="1" destOrd="0" presId="urn:microsoft.com/office/officeart/2005/8/layout/process1"/>
    <dgm:cxn modelId="{1D88A338-BDDB-4564-990D-50A152F349AD}" type="presOf" srcId="{1D2D8190-1D50-404A-A1FD-8275BAC128DF}" destId="{C7FC3F88-231D-4EDB-8898-D916BEAC55CF}" srcOrd="0" destOrd="0" presId="urn:microsoft.com/office/officeart/2005/8/layout/process1"/>
    <dgm:cxn modelId="{309DA526-783F-4728-A32E-69FB7A7C7E2A}" type="presOf" srcId="{587656D6-497F-44F5-BA8A-9BB37F2EEB48}" destId="{B2FC1727-248C-4296-B52E-78C31E0BFC1C}" srcOrd="0" destOrd="0" presId="urn:microsoft.com/office/officeart/2005/8/layout/process1"/>
    <dgm:cxn modelId="{0BE3882F-BB9C-4B03-B8B9-FEF9251CF131}" type="presOf" srcId="{767206BF-5287-4F29-B651-91C77A79E70F}" destId="{12F978CA-A1FA-4C0A-A0DD-16779E2132BD}" srcOrd="0" destOrd="0" presId="urn:microsoft.com/office/officeart/2005/8/layout/process1"/>
    <dgm:cxn modelId="{0B0E1007-D492-41A5-9DB3-9ACA7D8432E1}" srcId="{B2C03B0B-351E-4A9B-919A-7CE46CF7E68D}" destId="{79D330E3-FDED-4F4A-A01C-A904837FF205}" srcOrd="0" destOrd="0" parTransId="{D7EB4F04-CC01-44CE-AC91-5B3EC518E17A}" sibTransId="{F4124014-668A-4CF6-8047-8E38BAEB8D05}"/>
    <dgm:cxn modelId="{06113E23-2645-4BA1-94ED-41769CA8F651}" srcId="{B2C03B0B-351E-4A9B-919A-7CE46CF7E68D}" destId="{767206BF-5287-4F29-B651-91C77A79E70F}" srcOrd="2" destOrd="0" parTransId="{252CF7F8-77A7-4CD4-8549-7AF2C3B0EA97}" sibTransId="{587656D6-497F-44F5-BA8A-9BB37F2EEB48}"/>
    <dgm:cxn modelId="{0EBD36ED-C83A-44AB-B1BF-E642817BF2F5}" type="presOf" srcId="{B2C03B0B-351E-4A9B-919A-7CE46CF7E68D}" destId="{9DE9480B-823A-4625-84E8-0B3DC4EEFC85}" srcOrd="0" destOrd="0" presId="urn:microsoft.com/office/officeart/2005/8/layout/process1"/>
    <dgm:cxn modelId="{518069D5-EBAA-4B72-8856-CB2E803A2E7C}" type="presOf" srcId="{F4124014-668A-4CF6-8047-8E38BAEB8D05}" destId="{529387A6-8580-4547-8AB9-A1BB2550BE45}" srcOrd="1" destOrd="0" presId="urn:microsoft.com/office/officeart/2005/8/layout/process1"/>
    <dgm:cxn modelId="{3E4AD12F-E809-48D1-9F70-79503E597BB9}" srcId="{B2C03B0B-351E-4A9B-919A-7CE46CF7E68D}" destId="{BF9AE246-0751-49FB-A0DF-2A2D4A5A9DCA}" srcOrd="1" destOrd="0" parTransId="{433B16BC-9AE6-4500-9CA3-4839C0A9D723}" sibTransId="{1D78CDDF-F2BE-4FEC-8D9E-26ABE60BE056}"/>
    <dgm:cxn modelId="{F2612E9A-4E46-4E9C-B0FE-66A10F9EFE25}" type="presOf" srcId="{79D330E3-FDED-4F4A-A01C-A904837FF205}" destId="{C03B3A6B-26A3-468C-A1FB-FE5140283EA1}" srcOrd="0" destOrd="0" presId="urn:microsoft.com/office/officeart/2005/8/layout/process1"/>
    <dgm:cxn modelId="{2CD417CC-F616-40CA-B713-143AB44EACB3}" type="presOf" srcId="{4742CE4C-A3BF-4ACA-A077-5532E4F9D886}" destId="{6F763735-C98B-4847-8031-53DFD41EDBB0}" srcOrd="0" destOrd="0" presId="urn:microsoft.com/office/officeart/2005/8/layout/process1"/>
    <dgm:cxn modelId="{35B302BD-0B3A-4CEA-9A45-FA124561F509}" type="presOf" srcId="{587656D6-497F-44F5-BA8A-9BB37F2EEB48}" destId="{2D65B764-1990-42EB-AED9-F33ABDF615AC}" srcOrd="1" destOrd="0" presId="urn:microsoft.com/office/officeart/2005/8/layout/process1"/>
    <dgm:cxn modelId="{FE77811D-5567-4754-9A2B-1E44FC1EE328}" srcId="{B2C03B0B-351E-4A9B-919A-7CE46CF7E68D}" destId="{1D2D8190-1D50-404A-A1FD-8275BAC128DF}" srcOrd="3" destOrd="0" parTransId="{D65EB544-29B3-475D-BC96-713AAAC95092}" sibTransId="{4742CE4C-A3BF-4ACA-A077-5532E4F9D886}"/>
    <dgm:cxn modelId="{0FB1931F-3104-4398-9066-95560FEF4CFA}" type="presOf" srcId="{1D78CDDF-F2BE-4FEC-8D9E-26ABE60BE056}" destId="{0968298F-8734-4787-AFF2-E584E77C0C42}" srcOrd="1" destOrd="0" presId="urn:microsoft.com/office/officeart/2005/8/layout/process1"/>
    <dgm:cxn modelId="{EEB3BA4F-9B8B-4086-8739-D92BB0B1E506}" srcId="{B2C03B0B-351E-4A9B-919A-7CE46CF7E68D}" destId="{9C825F3E-AAA1-4B28-9D13-DCE0F9A9EACA}" srcOrd="4" destOrd="0" parTransId="{3CD3EB0C-8EAC-40F5-9BBF-941B46E3A13B}" sibTransId="{3AFC2926-DE7D-49FB-AC3A-C1E381C4F818}"/>
    <dgm:cxn modelId="{42A85E98-3F47-4232-8122-AE86175117E6}" type="presOf" srcId="{1D78CDDF-F2BE-4FEC-8D9E-26ABE60BE056}" destId="{965C9FAA-980B-452B-A9A5-75C35DC3F33F}" srcOrd="0" destOrd="0" presId="urn:microsoft.com/office/officeart/2005/8/layout/process1"/>
    <dgm:cxn modelId="{B7686ADB-9FD7-4044-B6E2-9F4E2BF6F894}" type="presOf" srcId="{9C825F3E-AAA1-4B28-9D13-DCE0F9A9EACA}" destId="{29F78AC3-970B-41B1-A403-DF9FF2D17471}" srcOrd="0" destOrd="0" presId="urn:microsoft.com/office/officeart/2005/8/layout/process1"/>
    <dgm:cxn modelId="{F54A4EA0-9CD6-4EDC-82B7-68A3FFFC3041}" type="presParOf" srcId="{9DE9480B-823A-4625-84E8-0B3DC4EEFC85}" destId="{C03B3A6B-26A3-468C-A1FB-FE5140283EA1}" srcOrd="0" destOrd="0" presId="urn:microsoft.com/office/officeart/2005/8/layout/process1"/>
    <dgm:cxn modelId="{C948EA0D-90E0-4C20-9553-CE23DEAF1A11}" type="presParOf" srcId="{9DE9480B-823A-4625-84E8-0B3DC4EEFC85}" destId="{3F30A661-2C6C-435A-AB0B-56EA750273B8}" srcOrd="1" destOrd="0" presId="urn:microsoft.com/office/officeart/2005/8/layout/process1"/>
    <dgm:cxn modelId="{0E0A84BE-538C-4F77-961C-DD8BB83F1413}" type="presParOf" srcId="{3F30A661-2C6C-435A-AB0B-56EA750273B8}" destId="{529387A6-8580-4547-8AB9-A1BB2550BE45}" srcOrd="0" destOrd="0" presId="urn:microsoft.com/office/officeart/2005/8/layout/process1"/>
    <dgm:cxn modelId="{D0F65398-7630-48CE-82CE-9D9F1AAA2C9F}" type="presParOf" srcId="{9DE9480B-823A-4625-84E8-0B3DC4EEFC85}" destId="{C190A7A0-DC9D-484A-AFE6-1D4ED0FBA772}" srcOrd="2" destOrd="0" presId="urn:microsoft.com/office/officeart/2005/8/layout/process1"/>
    <dgm:cxn modelId="{625A4727-26F0-493C-969E-E5A2770C65B9}" type="presParOf" srcId="{9DE9480B-823A-4625-84E8-0B3DC4EEFC85}" destId="{965C9FAA-980B-452B-A9A5-75C35DC3F33F}" srcOrd="3" destOrd="0" presId="urn:microsoft.com/office/officeart/2005/8/layout/process1"/>
    <dgm:cxn modelId="{A68C07B5-AA4E-49FC-8B61-DE0C38E24F12}" type="presParOf" srcId="{965C9FAA-980B-452B-A9A5-75C35DC3F33F}" destId="{0968298F-8734-4787-AFF2-E584E77C0C42}" srcOrd="0" destOrd="0" presId="urn:microsoft.com/office/officeart/2005/8/layout/process1"/>
    <dgm:cxn modelId="{5C3D3F65-79F7-401D-B6EA-CEFA1A029DB7}" type="presParOf" srcId="{9DE9480B-823A-4625-84E8-0B3DC4EEFC85}" destId="{12F978CA-A1FA-4C0A-A0DD-16779E2132BD}" srcOrd="4" destOrd="0" presId="urn:microsoft.com/office/officeart/2005/8/layout/process1"/>
    <dgm:cxn modelId="{7FCD50AB-B7FF-45C0-B761-958D004925B2}" type="presParOf" srcId="{9DE9480B-823A-4625-84E8-0B3DC4EEFC85}" destId="{B2FC1727-248C-4296-B52E-78C31E0BFC1C}" srcOrd="5" destOrd="0" presId="urn:microsoft.com/office/officeart/2005/8/layout/process1"/>
    <dgm:cxn modelId="{8F8A4ABC-8D2B-4767-99C1-FCAA57D39394}" type="presParOf" srcId="{B2FC1727-248C-4296-B52E-78C31E0BFC1C}" destId="{2D65B764-1990-42EB-AED9-F33ABDF615AC}" srcOrd="0" destOrd="0" presId="urn:microsoft.com/office/officeart/2005/8/layout/process1"/>
    <dgm:cxn modelId="{6ED7E42E-5E6C-4540-9DAB-7486E2314E16}" type="presParOf" srcId="{9DE9480B-823A-4625-84E8-0B3DC4EEFC85}" destId="{C7FC3F88-231D-4EDB-8898-D916BEAC55CF}" srcOrd="6" destOrd="0" presId="urn:microsoft.com/office/officeart/2005/8/layout/process1"/>
    <dgm:cxn modelId="{70DCE847-3F9B-4564-84F4-BDCD0B76F60D}" type="presParOf" srcId="{9DE9480B-823A-4625-84E8-0B3DC4EEFC85}" destId="{6F763735-C98B-4847-8031-53DFD41EDBB0}" srcOrd="7" destOrd="0" presId="urn:microsoft.com/office/officeart/2005/8/layout/process1"/>
    <dgm:cxn modelId="{C3D4B41B-DA7A-40E6-B7A0-A821EF0D72A2}" type="presParOf" srcId="{6F763735-C98B-4847-8031-53DFD41EDBB0}" destId="{57E46249-154D-4C2B-B423-305A7B28BAEB}" srcOrd="0" destOrd="0" presId="urn:microsoft.com/office/officeart/2005/8/layout/process1"/>
    <dgm:cxn modelId="{81C85B88-6F6D-4F1C-B478-8832E2066D04}" type="presParOf" srcId="{9DE9480B-823A-4625-84E8-0B3DC4EEFC85}" destId="{29F78AC3-970B-41B1-A403-DF9FF2D1747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2ECE62-84EC-44B5-B825-F7D9EBDFB6D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F7F19938-61E9-4675-9962-784304BBDF67}">
      <dgm:prSet phldrT="[Text]" custT="1"/>
      <dgm:spPr/>
      <dgm:t>
        <a:bodyPr/>
        <a:lstStyle/>
        <a:p>
          <a:r>
            <a:rPr lang="en-US" sz="1600" dirty="0">
              <a:latin typeface="Segoe UI Semilight" panose="020B0402040204020203" pitchFamily="34" charset="0"/>
              <a:cs typeface="Segoe UI Semilight" panose="020B0402040204020203" pitchFamily="34" charset="0"/>
            </a:rPr>
            <a:t>Master Setup</a:t>
          </a:r>
          <a:endParaRPr lang="en-IN" sz="1600" dirty="0">
            <a:latin typeface="Segoe UI Semilight" panose="020B0402040204020203" pitchFamily="34" charset="0"/>
            <a:cs typeface="Segoe UI Semilight" panose="020B0402040204020203" pitchFamily="34" charset="0"/>
          </a:endParaRPr>
        </a:p>
      </dgm:t>
    </dgm:pt>
    <dgm:pt modelId="{FAA04705-945D-45DC-82BD-BED6C7A5CF03}" type="parTrans" cxnId="{65ECEA6A-99BD-4D91-BC75-A790A60C6B68}">
      <dgm:prSet/>
      <dgm:spPr/>
      <dgm:t>
        <a:bodyPr/>
        <a:lstStyle/>
        <a:p>
          <a:endParaRPr lang="en-IN"/>
        </a:p>
      </dgm:t>
    </dgm:pt>
    <dgm:pt modelId="{4B265EAD-55B2-4907-B33A-D66618366BFE}" type="sibTrans" cxnId="{65ECEA6A-99BD-4D91-BC75-A790A60C6B68}">
      <dgm:prSet/>
      <dgm:spPr/>
      <dgm:t>
        <a:bodyPr/>
        <a:lstStyle/>
        <a:p>
          <a:endParaRPr lang="en-IN"/>
        </a:p>
      </dgm:t>
    </dgm:pt>
    <dgm:pt modelId="{2CE9D64D-ADA2-4271-BB10-752D08FF293E}">
      <dgm:prSet phldrT="[Text]" custT="1"/>
      <dgm:spPr/>
      <dgm:t>
        <a:bodyPr/>
        <a:lstStyle/>
        <a:p>
          <a:r>
            <a:rPr lang="en-US" sz="1600" b="0" i="0" dirty="0">
              <a:latin typeface="Segoe UI Semilight" panose="020B0402040204020203" pitchFamily="34" charset="0"/>
              <a:cs typeface="Segoe UI Semilight" panose="020B0402040204020203" pitchFamily="34" charset="0"/>
            </a:rPr>
            <a:t>Press F11 (Company Features) &gt; Set/Alter Company GST Rate and Other Details: Yes  </a:t>
          </a:r>
          <a:endParaRPr lang="en-IN" sz="1600" b="0" dirty="0">
            <a:latin typeface="Segoe UI Semilight" panose="020B0402040204020203" pitchFamily="34" charset="0"/>
            <a:cs typeface="Segoe UI Semilight" panose="020B0402040204020203" pitchFamily="34" charset="0"/>
          </a:endParaRPr>
        </a:p>
      </dgm:t>
    </dgm:pt>
    <dgm:pt modelId="{022E6A43-E4B1-40E5-864C-05FB03129D09}" type="parTrans" cxnId="{0D4B7DFD-4BD6-4B10-864F-AB4A43BCA917}">
      <dgm:prSet/>
      <dgm:spPr/>
      <dgm:t>
        <a:bodyPr/>
        <a:lstStyle/>
        <a:p>
          <a:endParaRPr lang="en-IN"/>
        </a:p>
      </dgm:t>
    </dgm:pt>
    <dgm:pt modelId="{8748E9AF-30CC-49BB-92DC-049F313537E8}" type="sibTrans" cxnId="{0D4B7DFD-4BD6-4B10-864F-AB4A43BCA917}">
      <dgm:prSet/>
      <dgm:spPr/>
      <dgm:t>
        <a:bodyPr/>
        <a:lstStyle/>
        <a:p>
          <a:endParaRPr lang="en-IN"/>
        </a:p>
      </dgm:t>
    </dgm:pt>
    <dgm:pt modelId="{B91621CE-CE42-4DEC-A64C-D9ED6E0A6B6A}">
      <dgm:prSet phldrT="[Text]" custT="1"/>
      <dgm:spPr/>
      <dgm:t>
        <a:bodyPr/>
        <a:lstStyle/>
        <a:p>
          <a:r>
            <a:rPr lang="en-US" sz="1600" b="0" i="0" dirty="0">
              <a:latin typeface="Segoe UI Semilight" panose="020B0402040204020203" pitchFamily="34" charset="0"/>
              <a:cs typeface="Segoe UI Semilight" panose="020B0402040204020203" pitchFamily="34" charset="0"/>
            </a:rPr>
            <a:t>Show GST Advances for adjustments in transaction: Yes.</a:t>
          </a:r>
          <a:endParaRPr lang="en-IN" sz="1600" b="0" dirty="0">
            <a:latin typeface="Segoe UI Semilight" panose="020B0402040204020203" pitchFamily="34" charset="0"/>
            <a:cs typeface="Segoe UI Semilight" panose="020B0402040204020203" pitchFamily="34" charset="0"/>
          </a:endParaRPr>
        </a:p>
      </dgm:t>
    </dgm:pt>
    <dgm:pt modelId="{59564EF5-8750-4173-BE42-1F12C6EDA34A}" type="parTrans" cxnId="{E830F3DA-8303-42F2-AF83-04F632EDE2F1}">
      <dgm:prSet/>
      <dgm:spPr/>
      <dgm:t>
        <a:bodyPr/>
        <a:lstStyle/>
        <a:p>
          <a:endParaRPr lang="en-IN"/>
        </a:p>
      </dgm:t>
    </dgm:pt>
    <dgm:pt modelId="{402B0BF3-90CE-4266-89DE-880C42C696D3}" type="sibTrans" cxnId="{E830F3DA-8303-42F2-AF83-04F632EDE2F1}">
      <dgm:prSet/>
      <dgm:spPr/>
      <dgm:t>
        <a:bodyPr/>
        <a:lstStyle/>
        <a:p>
          <a:endParaRPr lang="en-IN"/>
        </a:p>
      </dgm:t>
    </dgm:pt>
    <dgm:pt modelId="{B9096B44-233D-4D8F-8B8A-23599DDECD07}">
      <dgm:prSet phldrT="[Text]" custT="1"/>
      <dgm:spPr/>
      <dgm:t>
        <a:bodyPr/>
        <a:lstStyle/>
        <a:p>
          <a:r>
            <a:rPr lang="en-US" sz="1600" dirty="0">
              <a:latin typeface="Segoe UI Semilight" panose="020B0402040204020203" pitchFamily="34" charset="0"/>
              <a:cs typeface="Segoe UI Semilight" panose="020B0402040204020203" pitchFamily="34" charset="0"/>
            </a:rPr>
            <a:t>Transactions Experience</a:t>
          </a:r>
          <a:endParaRPr lang="en-IN" sz="1600" dirty="0">
            <a:latin typeface="Segoe UI Semilight" panose="020B0402040204020203" pitchFamily="34" charset="0"/>
            <a:cs typeface="Segoe UI Semilight" panose="020B0402040204020203" pitchFamily="34" charset="0"/>
          </a:endParaRPr>
        </a:p>
      </dgm:t>
    </dgm:pt>
    <dgm:pt modelId="{B850BCE8-CDB7-41B9-B0D7-DF4471540105}" type="parTrans" cxnId="{1FFB957F-D892-452B-8684-18F86FD3F54D}">
      <dgm:prSet/>
      <dgm:spPr/>
      <dgm:t>
        <a:bodyPr/>
        <a:lstStyle/>
        <a:p>
          <a:endParaRPr lang="en-IN"/>
        </a:p>
      </dgm:t>
    </dgm:pt>
    <dgm:pt modelId="{FC1F9B40-AD47-42FD-8CF1-9926F6667B4F}" type="sibTrans" cxnId="{1FFB957F-D892-452B-8684-18F86FD3F54D}">
      <dgm:prSet/>
      <dgm:spPr/>
      <dgm:t>
        <a:bodyPr/>
        <a:lstStyle/>
        <a:p>
          <a:endParaRPr lang="en-IN"/>
        </a:p>
      </dgm:t>
    </dgm:pt>
    <dgm:pt modelId="{1EBFE754-E282-4F06-AE22-BB38B19E1847}">
      <dgm:prSet phldrT="[Text]" custT="1"/>
      <dgm:spPr/>
      <dgm:t>
        <a:bodyPr/>
        <a:lstStyle/>
        <a:p>
          <a:r>
            <a:rPr lang="en-US" sz="1600" dirty="0">
              <a:latin typeface="Segoe UI Semilight" panose="020B0402040204020203" pitchFamily="34" charset="0"/>
              <a:cs typeface="Segoe UI Semilight" panose="020B0402040204020203" pitchFamily="34" charset="0"/>
            </a:rPr>
            <a:t>Provide Opening Balance for Unadjusted GST Advances Received</a:t>
          </a:r>
          <a:endParaRPr lang="en-IN" sz="1600" dirty="0">
            <a:latin typeface="Segoe UI Semilight" panose="020B0402040204020203" pitchFamily="34" charset="0"/>
            <a:cs typeface="Segoe UI Semilight" panose="020B0402040204020203" pitchFamily="34" charset="0"/>
          </a:endParaRPr>
        </a:p>
      </dgm:t>
    </dgm:pt>
    <dgm:pt modelId="{F924E50C-C100-4CB1-8A5F-1D4B652D25DD}" type="parTrans" cxnId="{DC4669D8-F2E7-4688-9FDF-5615CFB7384E}">
      <dgm:prSet/>
      <dgm:spPr/>
      <dgm:t>
        <a:bodyPr/>
        <a:lstStyle/>
        <a:p>
          <a:endParaRPr lang="en-IN"/>
        </a:p>
      </dgm:t>
    </dgm:pt>
    <dgm:pt modelId="{49DF993D-2E60-4F21-9044-F7FED44E179B}" type="sibTrans" cxnId="{DC4669D8-F2E7-4688-9FDF-5615CFB7384E}">
      <dgm:prSet/>
      <dgm:spPr/>
      <dgm:t>
        <a:bodyPr/>
        <a:lstStyle/>
        <a:p>
          <a:endParaRPr lang="en-IN"/>
        </a:p>
      </dgm:t>
    </dgm:pt>
    <dgm:pt modelId="{862F3151-8A44-4183-B5B8-244A0FC38250}">
      <dgm:prSet phldrT="[Text]" custT="1"/>
      <dgm:spPr/>
      <dgm:t>
        <a:bodyPr/>
        <a:lstStyle/>
        <a:p>
          <a:r>
            <a:rPr lang="en-US" sz="1600" dirty="0">
              <a:latin typeface="Segoe UI Semilight" panose="020B0402040204020203" pitchFamily="34" charset="0"/>
              <a:cs typeface="Segoe UI Semilight" panose="020B0402040204020203" pitchFamily="34" charset="0"/>
            </a:rPr>
            <a:t>Raise Tax Liability for Advances Received </a:t>
          </a:r>
          <a:endParaRPr lang="en-IN" sz="1600" dirty="0">
            <a:latin typeface="Segoe UI Semilight" panose="020B0402040204020203" pitchFamily="34" charset="0"/>
            <a:cs typeface="Segoe UI Semilight" panose="020B0402040204020203" pitchFamily="34" charset="0"/>
          </a:endParaRPr>
        </a:p>
      </dgm:t>
    </dgm:pt>
    <dgm:pt modelId="{6BA823F3-86C9-4A7E-BB69-78B75DD9A7CA}" type="parTrans" cxnId="{23B4B5A8-8A4C-4EF7-8DB7-8241750B33B0}">
      <dgm:prSet/>
      <dgm:spPr/>
      <dgm:t>
        <a:bodyPr/>
        <a:lstStyle/>
        <a:p>
          <a:endParaRPr lang="en-IN"/>
        </a:p>
      </dgm:t>
    </dgm:pt>
    <dgm:pt modelId="{87828211-4167-4A68-870F-5827FEE30D80}" type="sibTrans" cxnId="{23B4B5A8-8A4C-4EF7-8DB7-8241750B33B0}">
      <dgm:prSet/>
      <dgm:spPr/>
      <dgm:t>
        <a:bodyPr/>
        <a:lstStyle/>
        <a:p>
          <a:endParaRPr lang="en-IN"/>
        </a:p>
      </dgm:t>
    </dgm:pt>
    <dgm:pt modelId="{11D6BC23-492E-4599-AF46-3C4FDDD00E83}">
      <dgm:prSet phldrT="[Text]" custT="1"/>
      <dgm:spPr/>
      <dgm:t>
        <a:bodyPr/>
        <a:lstStyle/>
        <a:p>
          <a:r>
            <a:rPr lang="en-US" sz="1600" b="0" i="0" dirty="0">
              <a:latin typeface="Segoe UI Semilight" panose="020B0402040204020203" pitchFamily="34" charset="0"/>
              <a:cs typeface="Segoe UI Semilight" panose="020B0402040204020203" pitchFamily="34" charset="0"/>
            </a:rPr>
            <a:t>You will be able to set off GST advance receipts in sales invoices right from the Applicable from date.</a:t>
          </a:r>
          <a:r>
            <a:rPr lang="en-US" sz="1600" b="0" dirty="0">
              <a:latin typeface="Segoe UI Semilight" panose="020B0402040204020203" pitchFamily="34" charset="0"/>
              <a:cs typeface="Segoe UI Semilight" panose="020B0402040204020203" pitchFamily="34" charset="0"/>
            </a:rPr>
            <a:t/>
          </a:r>
          <a:br>
            <a:rPr lang="en-US" sz="1600" b="0" dirty="0">
              <a:latin typeface="Segoe UI Semilight" panose="020B0402040204020203" pitchFamily="34" charset="0"/>
              <a:cs typeface="Segoe UI Semilight" panose="020B0402040204020203" pitchFamily="34" charset="0"/>
            </a:rPr>
          </a:br>
          <a:endParaRPr lang="en-IN" sz="1600" b="0" dirty="0">
            <a:latin typeface="Segoe UI Semilight" panose="020B0402040204020203" pitchFamily="34" charset="0"/>
            <a:cs typeface="Segoe UI Semilight" panose="020B0402040204020203" pitchFamily="34" charset="0"/>
          </a:endParaRPr>
        </a:p>
      </dgm:t>
    </dgm:pt>
    <dgm:pt modelId="{37711F33-AE5E-49A1-A595-C8EB9EF6907C}" type="parTrans" cxnId="{7709F5EA-520B-4415-BD9E-1387EE574F7D}">
      <dgm:prSet/>
      <dgm:spPr/>
      <dgm:t>
        <a:bodyPr/>
        <a:lstStyle/>
        <a:p>
          <a:endParaRPr lang="en-IN"/>
        </a:p>
      </dgm:t>
    </dgm:pt>
    <dgm:pt modelId="{77647B1D-B670-4D16-A2BF-3B6D67C12B87}" type="sibTrans" cxnId="{7709F5EA-520B-4415-BD9E-1387EE574F7D}">
      <dgm:prSet/>
      <dgm:spPr/>
      <dgm:t>
        <a:bodyPr/>
        <a:lstStyle/>
        <a:p>
          <a:endParaRPr lang="en-IN"/>
        </a:p>
      </dgm:t>
    </dgm:pt>
    <dgm:pt modelId="{DA459903-7A89-48BF-BD4D-4E7F14FFEAAE}">
      <dgm:prSet phldrT="[Text]" custT="1"/>
      <dgm:spPr/>
      <dgm:t>
        <a:bodyPr/>
        <a:lstStyle/>
        <a:p>
          <a:r>
            <a:rPr lang="en-US" sz="1600" dirty="0">
              <a:latin typeface="Segoe UI Semilight" panose="020B0402040204020203" pitchFamily="34" charset="0"/>
              <a:cs typeface="Segoe UI Semilight" panose="020B0402040204020203" pitchFamily="34" charset="0"/>
            </a:rPr>
            <a:t>Record GST Advance Receipts in TallyPrime</a:t>
          </a:r>
          <a:endParaRPr lang="en-IN" sz="1600" dirty="0">
            <a:latin typeface="Segoe UI Semilight" panose="020B0402040204020203" pitchFamily="34" charset="0"/>
            <a:cs typeface="Segoe UI Semilight" panose="020B0402040204020203" pitchFamily="34" charset="0"/>
          </a:endParaRPr>
        </a:p>
      </dgm:t>
    </dgm:pt>
    <dgm:pt modelId="{9E8C79B2-62B8-4D0C-A82B-1422ECE84757}" type="parTrans" cxnId="{3C071EFD-05C8-4E2D-BA18-99FFB6B52DE5}">
      <dgm:prSet/>
      <dgm:spPr/>
      <dgm:t>
        <a:bodyPr/>
        <a:lstStyle/>
        <a:p>
          <a:endParaRPr lang="en-IN"/>
        </a:p>
      </dgm:t>
    </dgm:pt>
    <dgm:pt modelId="{73B7D302-EEF0-4001-8572-1BC75D86164F}" type="sibTrans" cxnId="{3C071EFD-05C8-4E2D-BA18-99FFB6B52DE5}">
      <dgm:prSet/>
      <dgm:spPr/>
      <dgm:t>
        <a:bodyPr/>
        <a:lstStyle/>
        <a:p>
          <a:endParaRPr lang="en-IN"/>
        </a:p>
      </dgm:t>
    </dgm:pt>
    <dgm:pt modelId="{E209A198-FF83-4758-9BFE-9C3BD44ECB27}">
      <dgm:prSet phldrT="[Text]" custT="1"/>
      <dgm:spPr/>
      <dgm:t>
        <a:bodyPr/>
        <a:lstStyle/>
        <a:p>
          <a:r>
            <a:rPr lang="en-US" sz="1600" dirty="0">
              <a:latin typeface="Segoe UI Semilight" panose="020B0402040204020203" pitchFamily="34" charset="0"/>
              <a:cs typeface="Segoe UI Semilight" panose="020B0402040204020203" pitchFamily="34" charset="0"/>
            </a:rPr>
            <a:t>Set off GST advances received in sales invoice</a:t>
          </a:r>
          <a:endParaRPr lang="en-IN" sz="1600" dirty="0">
            <a:latin typeface="Segoe UI Semilight" panose="020B0402040204020203" pitchFamily="34" charset="0"/>
            <a:cs typeface="Segoe UI Semilight" panose="020B0402040204020203" pitchFamily="34" charset="0"/>
          </a:endParaRPr>
        </a:p>
      </dgm:t>
    </dgm:pt>
    <dgm:pt modelId="{95CA8C50-01A7-4574-A1BC-CA360FCC3104}" type="parTrans" cxnId="{2D2C20BE-B046-4E9B-90FE-A5D816B2F5F1}">
      <dgm:prSet/>
      <dgm:spPr/>
      <dgm:t>
        <a:bodyPr/>
        <a:lstStyle/>
        <a:p>
          <a:endParaRPr lang="en-IN"/>
        </a:p>
      </dgm:t>
    </dgm:pt>
    <dgm:pt modelId="{001A1995-C324-43E3-AA7A-09B5A4F8111D}" type="sibTrans" cxnId="{2D2C20BE-B046-4E9B-90FE-A5D816B2F5F1}">
      <dgm:prSet/>
      <dgm:spPr/>
      <dgm:t>
        <a:bodyPr/>
        <a:lstStyle/>
        <a:p>
          <a:endParaRPr lang="en-IN"/>
        </a:p>
      </dgm:t>
    </dgm:pt>
    <dgm:pt modelId="{41249F60-3D05-419B-88FA-D02749378AF8}">
      <dgm:prSet phldrT="[Text]" custT="1"/>
      <dgm:spPr/>
      <dgm:t>
        <a:bodyPr/>
        <a:lstStyle/>
        <a:p>
          <a:r>
            <a:rPr lang="en-US" sz="1600" dirty="0">
              <a:latin typeface="Segoe UI Semilight" panose="020B0402040204020203" pitchFamily="34" charset="0"/>
              <a:cs typeface="Segoe UI Semilight" panose="020B0402040204020203" pitchFamily="34" charset="0"/>
            </a:rPr>
            <a:t>Report Experience</a:t>
          </a:r>
          <a:endParaRPr lang="en-IN" sz="1600" dirty="0">
            <a:latin typeface="Segoe UI Semilight" panose="020B0402040204020203" pitchFamily="34" charset="0"/>
            <a:cs typeface="Segoe UI Semilight" panose="020B0402040204020203" pitchFamily="34" charset="0"/>
          </a:endParaRPr>
        </a:p>
      </dgm:t>
    </dgm:pt>
    <dgm:pt modelId="{09E19B46-F9A6-4529-99A6-781DE64D0309}" type="parTrans" cxnId="{EA94D830-B1B8-4DE1-8505-007C6577E311}">
      <dgm:prSet/>
      <dgm:spPr/>
      <dgm:t>
        <a:bodyPr/>
        <a:lstStyle/>
        <a:p>
          <a:endParaRPr lang="en-IN"/>
        </a:p>
      </dgm:t>
    </dgm:pt>
    <dgm:pt modelId="{5FB997B5-B19C-47D6-812F-8D6634AFABF5}" type="sibTrans" cxnId="{EA94D830-B1B8-4DE1-8505-007C6577E311}">
      <dgm:prSet/>
      <dgm:spPr/>
      <dgm:t>
        <a:bodyPr/>
        <a:lstStyle/>
        <a:p>
          <a:endParaRPr lang="en-IN"/>
        </a:p>
      </dgm:t>
    </dgm:pt>
    <dgm:pt modelId="{DC3DB8E4-5EF7-415A-A6C4-FA854FD31D60}">
      <dgm:prSet phldrT="[Text]" custT="1"/>
      <dgm:spPr/>
      <dgm:t>
        <a:bodyPr/>
        <a:lstStyle/>
        <a:p>
          <a:r>
            <a:rPr lang="en-US" sz="1600" dirty="0">
              <a:latin typeface="Segoe UI Semilight" panose="020B0402040204020203" pitchFamily="34" charset="0"/>
              <a:cs typeface="Segoe UI Semilight" panose="020B0402040204020203" pitchFamily="34" charset="0"/>
            </a:rPr>
            <a:t>Outstanding Advance Receipts</a:t>
          </a:r>
          <a:endParaRPr lang="en-IN" sz="1600" dirty="0">
            <a:latin typeface="Segoe UI Semilight" panose="020B0402040204020203" pitchFamily="34" charset="0"/>
            <a:cs typeface="Segoe UI Semilight" panose="020B0402040204020203" pitchFamily="34" charset="0"/>
          </a:endParaRPr>
        </a:p>
      </dgm:t>
    </dgm:pt>
    <dgm:pt modelId="{329C97A1-7E34-41FB-B79C-8A0880E65563}" type="parTrans" cxnId="{C4BD3C6E-8904-4812-8BF1-22B976E73716}">
      <dgm:prSet/>
      <dgm:spPr/>
      <dgm:t>
        <a:bodyPr/>
        <a:lstStyle/>
        <a:p>
          <a:endParaRPr lang="en-IN"/>
        </a:p>
      </dgm:t>
    </dgm:pt>
    <dgm:pt modelId="{7FA0AF10-1413-41B6-9EB5-FCD5256B5E7F}" type="sibTrans" cxnId="{C4BD3C6E-8904-4812-8BF1-22B976E73716}">
      <dgm:prSet/>
      <dgm:spPr/>
      <dgm:t>
        <a:bodyPr/>
        <a:lstStyle/>
        <a:p>
          <a:endParaRPr lang="en-IN"/>
        </a:p>
      </dgm:t>
    </dgm:pt>
    <dgm:pt modelId="{6F763CAD-D641-46B8-AEF0-B5D4A81B5192}">
      <dgm:prSet phldrT="[Text]" custT="1"/>
      <dgm:spPr/>
      <dgm:t>
        <a:bodyPr/>
        <a:lstStyle/>
        <a:p>
          <a:r>
            <a:rPr lang="en-US" sz="1600" dirty="0">
              <a:latin typeface="Segoe UI Semilight" panose="020B0402040204020203" pitchFamily="34" charset="0"/>
              <a:cs typeface="Segoe UI Semilight" panose="020B0402040204020203" pitchFamily="34" charset="0"/>
            </a:rPr>
            <a:t>Basis of Value &amp; F12 configuration</a:t>
          </a:r>
          <a:endParaRPr lang="en-IN" sz="1600" dirty="0">
            <a:latin typeface="Segoe UI Semilight" panose="020B0402040204020203" pitchFamily="34" charset="0"/>
            <a:cs typeface="Segoe UI Semilight" panose="020B0402040204020203" pitchFamily="34" charset="0"/>
          </a:endParaRPr>
        </a:p>
      </dgm:t>
    </dgm:pt>
    <dgm:pt modelId="{2DB1CA19-CC7C-49F9-B63D-65E724221172}" type="parTrans" cxnId="{E8126D9E-3C0A-421E-86FA-E9C51684F739}">
      <dgm:prSet/>
      <dgm:spPr/>
      <dgm:t>
        <a:bodyPr/>
        <a:lstStyle/>
        <a:p>
          <a:endParaRPr lang="en-IN"/>
        </a:p>
      </dgm:t>
    </dgm:pt>
    <dgm:pt modelId="{D02CE6F0-241A-40F5-B303-C782428EF127}" type="sibTrans" cxnId="{E8126D9E-3C0A-421E-86FA-E9C51684F739}">
      <dgm:prSet/>
      <dgm:spPr/>
      <dgm:t>
        <a:bodyPr/>
        <a:lstStyle/>
        <a:p>
          <a:endParaRPr lang="en-IN"/>
        </a:p>
      </dgm:t>
    </dgm:pt>
    <dgm:pt modelId="{2AB275D6-E917-4033-AB3C-C223D70502F0}" type="pres">
      <dgm:prSet presAssocID="{E92ECE62-84EC-44B5-B825-F7D9EBDFB6DA}" presName="diagram" presStyleCnt="0">
        <dgm:presLayoutVars>
          <dgm:chPref val="1"/>
          <dgm:dir/>
          <dgm:animOne val="branch"/>
          <dgm:animLvl val="lvl"/>
          <dgm:resizeHandles/>
        </dgm:presLayoutVars>
      </dgm:prSet>
      <dgm:spPr/>
      <dgm:t>
        <a:bodyPr/>
        <a:lstStyle/>
        <a:p>
          <a:endParaRPr lang="en-US"/>
        </a:p>
      </dgm:t>
    </dgm:pt>
    <dgm:pt modelId="{D4C9E3FC-A36E-4714-94BF-DB416D25FC9B}" type="pres">
      <dgm:prSet presAssocID="{F7F19938-61E9-4675-9962-784304BBDF67}" presName="root" presStyleCnt="0"/>
      <dgm:spPr/>
    </dgm:pt>
    <dgm:pt modelId="{A3C8E0BF-8756-4B99-BD76-F8BD1D49B719}" type="pres">
      <dgm:prSet presAssocID="{F7F19938-61E9-4675-9962-784304BBDF67}" presName="rootComposite" presStyleCnt="0"/>
      <dgm:spPr/>
    </dgm:pt>
    <dgm:pt modelId="{A6C60E3E-5C5E-45E5-8B00-E12E7D4420AD}" type="pres">
      <dgm:prSet presAssocID="{F7F19938-61E9-4675-9962-784304BBDF67}" presName="rootText" presStyleLbl="node1" presStyleIdx="0" presStyleCnt="3"/>
      <dgm:spPr/>
      <dgm:t>
        <a:bodyPr/>
        <a:lstStyle/>
        <a:p>
          <a:endParaRPr lang="en-US"/>
        </a:p>
      </dgm:t>
    </dgm:pt>
    <dgm:pt modelId="{05E161DC-EE10-43C2-9291-53EFD5F356B0}" type="pres">
      <dgm:prSet presAssocID="{F7F19938-61E9-4675-9962-784304BBDF67}" presName="rootConnector" presStyleLbl="node1" presStyleIdx="0" presStyleCnt="3"/>
      <dgm:spPr/>
      <dgm:t>
        <a:bodyPr/>
        <a:lstStyle/>
        <a:p>
          <a:endParaRPr lang="en-US"/>
        </a:p>
      </dgm:t>
    </dgm:pt>
    <dgm:pt modelId="{196C6752-F5E2-4DE5-89B9-1BB318C41F63}" type="pres">
      <dgm:prSet presAssocID="{F7F19938-61E9-4675-9962-784304BBDF67}" presName="childShape" presStyleCnt="0"/>
      <dgm:spPr/>
    </dgm:pt>
    <dgm:pt modelId="{5831907E-1C8A-4594-ABB9-1B24DB014E8C}" type="pres">
      <dgm:prSet presAssocID="{022E6A43-E4B1-40E5-864C-05FB03129D09}" presName="Name13" presStyleLbl="parChTrans1D2" presStyleIdx="0" presStyleCnt="9"/>
      <dgm:spPr/>
      <dgm:t>
        <a:bodyPr/>
        <a:lstStyle/>
        <a:p>
          <a:endParaRPr lang="en-US"/>
        </a:p>
      </dgm:t>
    </dgm:pt>
    <dgm:pt modelId="{2E9B2E6F-20D4-4FCF-9A09-46452FB80DDB}" type="pres">
      <dgm:prSet presAssocID="{2CE9D64D-ADA2-4271-BB10-752D08FF293E}" presName="childText" presStyleLbl="bgAcc1" presStyleIdx="0" presStyleCnt="9" custScaleX="229435">
        <dgm:presLayoutVars>
          <dgm:bulletEnabled val="1"/>
        </dgm:presLayoutVars>
      </dgm:prSet>
      <dgm:spPr/>
      <dgm:t>
        <a:bodyPr/>
        <a:lstStyle/>
        <a:p>
          <a:endParaRPr lang="en-US"/>
        </a:p>
      </dgm:t>
    </dgm:pt>
    <dgm:pt modelId="{DE1F3F3C-C035-4645-BE5C-EBA3E85411D3}" type="pres">
      <dgm:prSet presAssocID="{59564EF5-8750-4173-BE42-1F12C6EDA34A}" presName="Name13" presStyleLbl="parChTrans1D2" presStyleIdx="1" presStyleCnt="9"/>
      <dgm:spPr/>
      <dgm:t>
        <a:bodyPr/>
        <a:lstStyle/>
        <a:p>
          <a:endParaRPr lang="en-US"/>
        </a:p>
      </dgm:t>
    </dgm:pt>
    <dgm:pt modelId="{E7823915-D01D-4F7A-BB66-7C9F5198F257}" type="pres">
      <dgm:prSet presAssocID="{B91621CE-CE42-4DEC-A64C-D9ED6E0A6B6A}" presName="childText" presStyleLbl="bgAcc1" presStyleIdx="1" presStyleCnt="9" custScaleX="287090">
        <dgm:presLayoutVars>
          <dgm:bulletEnabled val="1"/>
        </dgm:presLayoutVars>
      </dgm:prSet>
      <dgm:spPr/>
      <dgm:t>
        <a:bodyPr/>
        <a:lstStyle/>
        <a:p>
          <a:endParaRPr lang="en-US"/>
        </a:p>
      </dgm:t>
    </dgm:pt>
    <dgm:pt modelId="{3B2F3386-34F1-43F1-A863-69D635C1B490}" type="pres">
      <dgm:prSet presAssocID="{37711F33-AE5E-49A1-A595-C8EB9EF6907C}" presName="Name13" presStyleLbl="parChTrans1D2" presStyleIdx="2" presStyleCnt="9"/>
      <dgm:spPr/>
      <dgm:t>
        <a:bodyPr/>
        <a:lstStyle/>
        <a:p>
          <a:endParaRPr lang="en-US"/>
        </a:p>
      </dgm:t>
    </dgm:pt>
    <dgm:pt modelId="{C767CAC5-63E6-42CE-89B3-56D59123FF93}" type="pres">
      <dgm:prSet presAssocID="{11D6BC23-492E-4599-AF46-3C4FDDD00E83}" presName="childText" presStyleLbl="bgAcc1" presStyleIdx="2" presStyleCnt="9" custScaleX="311684" custScaleY="159007">
        <dgm:presLayoutVars>
          <dgm:bulletEnabled val="1"/>
        </dgm:presLayoutVars>
      </dgm:prSet>
      <dgm:spPr/>
      <dgm:t>
        <a:bodyPr/>
        <a:lstStyle/>
        <a:p>
          <a:endParaRPr lang="en-US"/>
        </a:p>
      </dgm:t>
    </dgm:pt>
    <dgm:pt modelId="{AD83D4CE-2F4E-404A-A568-5E5002815C55}" type="pres">
      <dgm:prSet presAssocID="{B9096B44-233D-4D8F-8B8A-23599DDECD07}" presName="root" presStyleCnt="0"/>
      <dgm:spPr/>
    </dgm:pt>
    <dgm:pt modelId="{0F8274FA-6A96-49A4-B227-B11571B3E20B}" type="pres">
      <dgm:prSet presAssocID="{B9096B44-233D-4D8F-8B8A-23599DDECD07}" presName="rootComposite" presStyleCnt="0"/>
      <dgm:spPr/>
    </dgm:pt>
    <dgm:pt modelId="{1265B877-12DD-49E7-A7A5-2ECB419D274F}" type="pres">
      <dgm:prSet presAssocID="{B9096B44-233D-4D8F-8B8A-23599DDECD07}" presName="rootText" presStyleLbl="node1" presStyleIdx="1" presStyleCnt="3"/>
      <dgm:spPr/>
      <dgm:t>
        <a:bodyPr/>
        <a:lstStyle/>
        <a:p>
          <a:endParaRPr lang="en-US"/>
        </a:p>
      </dgm:t>
    </dgm:pt>
    <dgm:pt modelId="{B212CE06-B9FF-43AC-B775-D1ABA62C7528}" type="pres">
      <dgm:prSet presAssocID="{B9096B44-233D-4D8F-8B8A-23599DDECD07}" presName="rootConnector" presStyleLbl="node1" presStyleIdx="1" presStyleCnt="3"/>
      <dgm:spPr/>
      <dgm:t>
        <a:bodyPr/>
        <a:lstStyle/>
        <a:p>
          <a:endParaRPr lang="en-US"/>
        </a:p>
      </dgm:t>
    </dgm:pt>
    <dgm:pt modelId="{8FD233AF-1B69-4602-8A66-947EF648CDAF}" type="pres">
      <dgm:prSet presAssocID="{B9096B44-233D-4D8F-8B8A-23599DDECD07}" presName="childShape" presStyleCnt="0"/>
      <dgm:spPr/>
    </dgm:pt>
    <dgm:pt modelId="{E56645C9-2DD9-4ABE-B92E-30CA2F247467}" type="pres">
      <dgm:prSet presAssocID="{F924E50C-C100-4CB1-8A5F-1D4B652D25DD}" presName="Name13" presStyleLbl="parChTrans1D2" presStyleIdx="3" presStyleCnt="9"/>
      <dgm:spPr/>
      <dgm:t>
        <a:bodyPr/>
        <a:lstStyle/>
        <a:p>
          <a:endParaRPr lang="en-US"/>
        </a:p>
      </dgm:t>
    </dgm:pt>
    <dgm:pt modelId="{46C16532-DDCD-48DC-895C-52337983B756}" type="pres">
      <dgm:prSet presAssocID="{1EBFE754-E282-4F06-AE22-BB38B19E1847}" presName="childText" presStyleLbl="bgAcc1" presStyleIdx="3" presStyleCnt="9" custScaleX="299835">
        <dgm:presLayoutVars>
          <dgm:bulletEnabled val="1"/>
        </dgm:presLayoutVars>
      </dgm:prSet>
      <dgm:spPr/>
      <dgm:t>
        <a:bodyPr/>
        <a:lstStyle/>
        <a:p>
          <a:endParaRPr lang="en-US"/>
        </a:p>
      </dgm:t>
    </dgm:pt>
    <dgm:pt modelId="{38822566-E4D0-4409-933B-AE2EE5D52FD7}" type="pres">
      <dgm:prSet presAssocID="{9E8C79B2-62B8-4D0C-A82B-1422ECE84757}" presName="Name13" presStyleLbl="parChTrans1D2" presStyleIdx="4" presStyleCnt="9"/>
      <dgm:spPr/>
      <dgm:t>
        <a:bodyPr/>
        <a:lstStyle/>
        <a:p>
          <a:endParaRPr lang="en-US"/>
        </a:p>
      </dgm:t>
    </dgm:pt>
    <dgm:pt modelId="{4044B12D-C17F-4E20-80EA-F803E137B8B9}" type="pres">
      <dgm:prSet presAssocID="{DA459903-7A89-48BF-BD4D-4E7F14FFEAAE}" presName="childText" presStyleLbl="bgAcc1" presStyleIdx="4" presStyleCnt="9" custScaleX="305425">
        <dgm:presLayoutVars>
          <dgm:bulletEnabled val="1"/>
        </dgm:presLayoutVars>
      </dgm:prSet>
      <dgm:spPr/>
      <dgm:t>
        <a:bodyPr/>
        <a:lstStyle/>
        <a:p>
          <a:endParaRPr lang="en-US"/>
        </a:p>
      </dgm:t>
    </dgm:pt>
    <dgm:pt modelId="{702C6782-B9A6-420A-ACC7-4A0439A12CD1}" type="pres">
      <dgm:prSet presAssocID="{95CA8C50-01A7-4574-A1BC-CA360FCC3104}" presName="Name13" presStyleLbl="parChTrans1D2" presStyleIdx="5" presStyleCnt="9"/>
      <dgm:spPr/>
      <dgm:t>
        <a:bodyPr/>
        <a:lstStyle/>
        <a:p>
          <a:endParaRPr lang="en-US"/>
        </a:p>
      </dgm:t>
    </dgm:pt>
    <dgm:pt modelId="{68B3C76A-4BF8-4B26-9CE0-FE2274CE46A9}" type="pres">
      <dgm:prSet presAssocID="{E209A198-FF83-4758-9BFE-9C3BD44ECB27}" presName="childText" presStyleLbl="bgAcc1" presStyleIdx="5" presStyleCnt="9" custScaleX="298359">
        <dgm:presLayoutVars>
          <dgm:bulletEnabled val="1"/>
        </dgm:presLayoutVars>
      </dgm:prSet>
      <dgm:spPr/>
      <dgm:t>
        <a:bodyPr/>
        <a:lstStyle/>
        <a:p>
          <a:endParaRPr lang="en-US"/>
        </a:p>
      </dgm:t>
    </dgm:pt>
    <dgm:pt modelId="{08349AB9-9EBB-4089-B8ED-BBD42D213080}" type="pres">
      <dgm:prSet presAssocID="{6BA823F3-86C9-4A7E-BB69-78B75DD9A7CA}" presName="Name13" presStyleLbl="parChTrans1D2" presStyleIdx="6" presStyleCnt="9"/>
      <dgm:spPr/>
      <dgm:t>
        <a:bodyPr/>
        <a:lstStyle/>
        <a:p>
          <a:endParaRPr lang="en-US"/>
        </a:p>
      </dgm:t>
    </dgm:pt>
    <dgm:pt modelId="{A6E0117A-6B66-442C-A524-BC47349BD58C}" type="pres">
      <dgm:prSet presAssocID="{862F3151-8A44-4183-B5B8-244A0FC38250}" presName="childText" presStyleLbl="bgAcc1" presStyleIdx="6" presStyleCnt="9" custScaleX="294478">
        <dgm:presLayoutVars>
          <dgm:bulletEnabled val="1"/>
        </dgm:presLayoutVars>
      </dgm:prSet>
      <dgm:spPr/>
      <dgm:t>
        <a:bodyPr/>
        <a:lstStyle/>
        <a:p>
          <a:endParaRPr lang="en-US"/>
        </a:p>
      </dgm:t>
    </dgm:pt>
    <dgm:pt modelId="{7C975B14-59BD-4E65-BE0D-556279721714}" type="pres">
      <dgm:prSet presAssocID="{41249F60-3D05-419B-88FA-D02749378AF8}" presName="root" presStyleCnt="0"/>
      <dgm:spPr/>
    </dgm:pt>
    <dgm:pt modelId="{3DF5E4C6-1C76-46CB-B4DC-D299CEFD23D2}" type="pres">
      <dgm:prSet presAssocID="{41249F60-3D05-419B-88FA-D02749378AF8}" presName="rootComposite" presStyleCnt="0"/>
      <dgm:spPr/>
    </dgm:pt>
    <dgm:pt modelId="{F7858F95-A485-4939-A202-B7DAC966C266}" type="pres">
      <dgm:prSet presAssocID="{41249F60-3D05-419B-88FA-D02749378AF8}" presName="rootText" presStyleLbl="node1" presStyleIdx="2" presStyleCnt="3"/>
      <dgm:spPr/>
      <dgm:t>
        <a:bodyPr/>
        <a:lstStyle/>
        <a:p>
          <a:endParaRPr lang="en-US"/>
        </a:p>
      </dgm:t>
    </dgm:pt>
    <dgm:pt modelId="{CE8FAD23-E8D3-4165-8BC5-9373F4293C9D}" type="pres">
      <dgm:prSet presAssocID="{41249F60-3D05-419B-88FA-D02749378AF8}" presName="rootConnector" presStyleLbl="node1" presStyleIdx="2" presStyleCnt="3"/>
      <dgm:spPr/>
      <dgm:t>
        <a:bodyPr/>
        <a:lstStyle/>
        <a:p>
          <a:endParaRPr lang="en-US"/>
        </a:p>
      </dgm:t>
    </dgm:pt>
    <dgm:pt modelId="{34F5E133-9AEB-4304-9C2D-2629AD5F0DC9}" type="pres">
      <dgm:prSet presAssocID="{41249F60-3D05-419B-88FA-D02749378AF8}" presName="childShape" presStyleCnt="0"/>
      <dgm:spPr/>
    </dgm:pt>
    <dgm:pt modelId="{5298A31E-831A-450E-B552-08956F5DFC99}" type="pres">
      <dgm:prSet presAssocID="{329C97A1-7E34-41FB-B79C-8A0880E65563}" presName="Name13" presStyleLbl="parChTrans1D2" presStyleIdx="7" presStyleCnt="9"/>
      <dgm:spPr/>
      <dgm:t>
        <a:bodyPr/>
        <a:lstStyle/>
        <a:p>
          <a:endParaRPr lang="en-US"/>
        </a:p>
      </dgm:t>
    </dgm:pt>
    <dgm:pt modelId="{ECA45DEE-3684-4067-B787-28131BD64548}" type="pres">
      <dgm:prSet presAssocID="{DC3DB8E4-5EF7-415A-A6C4-FA854FD31D60}" presName="childText" presStyleLbl="bgAcc1" presStyleIdx="7" presStyleCnt="9" custScaleX="179639">
        <dgm:presLayoutVars>
          <dgm:bulletEnabled val="1"/>
        </dgm:presLayoutVars>
      </dgm:prSet>
      <dgm:spPr/>
      <dgm:t>
        <a:bodyPr/>
        <a:lstStyle/>
        <a:p>
          <a:endParaRPr lang="en-US"/>
        </a:p>
      </dgm:t>
    </dgm:pt>
    <dgm:pt modelId="{D82A66EB-A79B-4415-9BB3-9CFB93D9B2C2}" type="pres">
      <dgm:prSet presAssocID="{2DB1CA19-CC7C-49F9-B63D-65E724221172}" presName="Name13" presStyleLbl="parChTrans1D2" presStyleIdx="8" presStyleCnt="9"/>
      <dgm:spPr/>
      <dgm:t>
        <a:bodyPr/>
        <a:lstStyle/>
        <a:p>
          <a:endParaRPr lang="en-US"/>
        </a:p>
      </dgm:t>
    </dgm:pt>
    <dgm:pt modelId="{42202906-ACE0-4CE1-9E4A-E5F7C27049B9}" type="pres">
      <dgm:prSet presAssocID="{6F763CAD-D641-46B8-AEF0-B5D4A81B5192}" presName="childText" presStyleLbl="bgAcc1" presStyleIdx="8" presStyleCnt="9" custScaleX="193284">
        <dgm:presLayoutVars>
          <dgm:bulletEnabled val="1"/>
        </dgm:presLayoutVars>
      </dgm:prSet>
      <dgm:spPr/>
      <dgm:t>
        <a:bodyPr/>
        <a:lstStyle/>
        <a:p>
          <a:endParaRPr lang="en-US"/>
        </a:p>
      </dgm:t>
    </dgm:pt>
  </dgm:ptLst>
  <dgm:cxnLst>
    <dgm:cxn modelId="{0ACEB0FC-42A3-494C-A0F6-652014C9B461}" type="presOf" srcId="{6BA823F3-86C9-4A7E-BB69-78B75DD9A7CA}" destId="{08349AB9-9EBB-4089-B8ED-BBD42D213080}" srcOrd="0" destOrd="0" presId="urn:microsoft.com/office/officeart/2005/8/layout/hierarchy3"/>
    <dgm:cxn modelId="{3C071EFD-05C8-4E2D-BA18-99FFB6B52DE5}" srcId="{B9096B44-233D-4D8F-8B8A-23599DDECD07}" destId="{DA459903-7A89-48BF-BD4D-4E7F14FFEAAE}" srcOrd="1" destOrd="0" parTransId="{9E8C79B2-62B8-4D0C-A82B-1422ECE84757}" sibTransId="{73B7D302-EEF0-4001-8572-1BC75D86164F}"/>
    <dgm:cxn modelId="{0D4B7DFD-4BD6-4B10-864F-AB4A43BCA917}" srcId="{F7F19938-61E9-4675-9962-784304BBDF67}" destId="{2CE9D64D-ADA2-4271-BB10-752D08FF293E}" srcOrd="0" destOrd="0" parTransId="{022E6A43-E4B1-40E5-864C-05FB03129D09}" sibTransId="{8748E9AF-30CC-49BB-92DC-049F313537E8}"/>
    <dgm:cxn modelId="{77960CA2-E17D-4420-8AD0-6A004FB6A440}" type="presOf" srcId="{41249F60-3D05-419B-88FA-D02749378AF8}" destId="{CE8FAD23-E8D3-4165-8BC5-9373F4293C9D}" srcOrd="1" destOrd="0" presId="urn:microsoft.com/office/officeart/2005/8/layout/hierarchy3"/>
    <dgm:cxn modelId="{E2385CAA-9C3E-4776-A95B-98C95CF170F9}" type="presOf" srcId="{022E6A43-E4B1-40E5-864C-05FB03129D09}" destId="{5831907E-1C8A-4594-ABB9-1B24DB014E8C}" srcOrd="0" destOrd="0" presId="urn:microsoft.com/office/officeart/2005/8/layout/hierarchy3"/>
    <dgm:cxn modelId="{2AE4DFDE-5774-414C-B58D-0D16F016F839}" type="presOf" srcId="{9E8C79B2-62B8-4D0C-A82B-1422ECE84757}" destId="{38822566-E4D0-4409-933B-AE2EE5D52FD7}" srcOrd="0" destOrd="0" presId="urn:microsoft.com/office/officeart/2005/8/layout/hierarchy3"/>
    <dgm:cxn modelId="{23B4B5A8-8A4C-4EF7-8DB7-8241750B33B0}" srcId="{B9096B44-233D-4D8F-8B8A-23599DDECD07}" destId="{862F3151-8A44-4183-B5B8-244A0FC38250}" srcOrd="3" destOrd="0" parTransId="{6BA823F3-86C9-4A7E-BB69-78B75DD9A7CA}" sibTransId="{87828211-4167-4A68-870F-5827FEE30D80}"/>
    <dgm:cxn modelId="{A0741CBD-98F1-4A1D-8436-C87DD6809842}" type="presOf" srcId="{2DB1CA19-CC7C-49F9-B63D-65E724221172}" destId="{D82A66EB-A79B-4415-9BB3-9CFB93D9B2C2}" srcOrd="0" destOrd="0" presId="urn:microsoft.com/office/officeart/2005/8/layout/hierarchy3"/>
    <dgm:cxn modelId="{7709F5EA-520B-4415-BD9E-1387EE574F7D}" srcId="{F7F19938-61E9-4675-9962-784304BBDF67}" destId="{11D6BC23-492E-4599-AF46-3C4FDDD00E83}" srcOrd="2" destOrd="0" parTransId="{37711F33-AE5E-49A1-A595-C8EB9EF6907C}" sibTransId="{77647B1D-B670-4D16-A2BF-3B6D67C12B87}"/>
    <dgm:cxn modelId="{7DC2365B-FBD7-497A-A1F9-F787E9C896BD}" type="presOf" srcId="{11D6BC23-492E-4599-AF46-3C4FDDD00E83}" destId="{C767CAC5-63E6-42CE-89B3-56D59123FF93}" srcOrd="0" destOrd="0" presId="urn:microsoft.com/office/officeart/2005/8/layout/hierarchy3"/>
    <dgm:cxn modelId="{DC4669D8-F2E7-4688-9FDF-5615CFB7384E}" srcId="{B9096B44-233D-4D8F-8B8A-23599DDECD07}" destId="{1EBFE754-E282-4F06-AE22-BB38B19E1847}" srcOrd="0" destOrd="0" parTransId="{F924E50C-C100-4CB1-8A5F-1D4B652D25DD}" sibTransId="{49DF993D-2E60-4F21-9044-F7FED44E179B}"/>
    <dgm:cxn modelId="{64DDA5AA-A53F-4D6F-BF69-4283B8BCD92F}" type="presOf" srcId="{41249F60-3D05-419B-88FA-D02749378AF8}" destId="{F7858F95-A485-4939-A202-B7DAC966C266}" srcOrd="0" destOrd="0" presId="urn:microsoft.com/office/officeart/2005/8/layout/hierarchy3"/>
    <dgm:cxn modelId="{315E3BBD-D8ED-4B06-BEB9-E9E1E5E0ED02}" type="presOf" srcId="{1EBFE754-E282-4F06-AE22-BB38B19E1847}" destId="{46C16532-DDCD-48DC-895C-52337983B756}" srcOrd="0" destOrd="0" presId="urn:microsoft.com/office/officeart/2005/8/layout/hierarchy3"/>
    <dgm:cxn modelId="{0E8F594A-39BB-49B8-BD5E-87E94A071621}" type="presOf" srcId="{B91621CE-CE42-4DEC-A64C-D9ED6E0A6B6A}" destId="{E7823915-D01D-4F7A-BB66-7C9F5198F257}" srcOrd="0" destOrd="0" presId="urn:microsoft.com/office/officeart/2005/8/layout/hierarchy3"/>
    <dgm:cxn modelId="{30D89D48-9500-42A0-ABF6-CD0ADA63F760}" type="presOf" srcId="{E92ECE62-84EC-44B5-B825-F7D9EBDFB6DA}" destId="{2AB275D6-E917-4033-AB3C-C223D70502F0}" srcOrd="0" destOrd="0" presId="urn:microsoft.com/office/officeart/2005/8/layout/hierarchy3"/>
    <dgm:cxn modelId="{EA36DDE1-A74F-42C9-B815-BD02240B7536}" type="presOf" srcId="{862F3151-8A44-4183-B5B8-244A0FC38250}" destId="{A6E0117A-6B66-442C-A524-BC47349BD58C}" srcOrd="0" destOrd="0" presId="urn:microsoft.com/office/officeart/2005/8/layout/hierarchy3"/>
    <dgm:cxn modelId="{FEF8F73F-A706-4DE3-8C00-6788E1E3DC8D}" type="presOf" srcId="{329C97A1-7E34-41FB-B79C-8A0880E65563}" destId="{5298A31E-831A-450E-B552-08956F5DFC99}" srcOrd="0" destOrd="0" presId="urn:microsoft.com/office/officeart/2005/8/layout/hierarchy3"/>
    <dgm:cxn modelId="{AC501B57-77A2-465F-A67D-55633BCD6D70}" type="presOf" srcId="{F924E50C-C100-4CB1-8A5F-1D4B652D25DD}" destId="{E56645C9-2DD9-4ABE-B92E-30CA2F247467}" srcOrd="0" destOrd="0" presId="urn:microsoft.com/office/officeart/2005/8/layout/hierarchy3"/>
    <dgm:cxn modelId="{E50B2528-6792-4BFB-B631-352A86F8FBEA}" type="presOf" srcId="{DC3DB8E4-5EF7-415A-A6C4-FA854FD31D60}" destId="{ECA45DEE-3684-4067-B787-28131BD64548}" srcOrd="0" destOrd="0" presId="urn:microsoft.com/office/officeart/2005/8/layout/hierarchy3"/>
    <dgm:cxn modelId="{E8126D9E-3C0A-421E-86FA-E9C51684F739}" srcId="{41249F60-3D05-419B-88FA-D02749378AF8}" destId="{6F763CAD-D641-46B8-AEF0-B5D4A81B5192}" srcOrd="1" destOrd="0" parTransId="{2DB1CA19-CC7C-49F9-B63D-65E724221172}" sibTransId="{D02CE6F0-241A-40F5-B303-C782428EF127}"/>
    <dgm:cxn modelId="{0BEFC934-5775-482F-9DED-CD329709FC73}" type="presOf" srcId="{B9096B44-233D-4D8F-8B8A-23599DDECD07}" destId="{1265B877-12DD-49E7-A7A5-2ECB419D274F}" srcOrd="0" destOrd="0" presId="urn:microsoft.com/office/officeart/2005/8/layout/hierarchy3"/>
    <dgm:cxn modelId="{DE9D9E87-57D1-4483-AE80-CCE2C025A679}" type="presOf" srcId="{2CE9D64D-ADA2-4271-BB10-752D08FF293E}" destId="{2E9B2E6F-20D4-4FCF-9A09-46452FB80DDB}" srcOrd="0" destOrd="0" presId="urn:microsoft.com/office/officeart/2005/8/layout/hierarchy3"/>
    <dgm:cxn modelId="{F69BA3F2-9E4A-42D9-9A86-5F1C149E08CC}" type="presOf" srcId="{59564EF5-8750-4173-BE42-1F12C6EDA34A}" destId="{DE1F3F3C-C035-4645-BE5C-EBA3E85411D3}" srcOrd="0" destOrd="0" presId="urn:microsoft.com/office/officeart/2005/8/layout/hierarchy3"/>
    <dgm:cxn modelId="{853712C6-7756-4225-A38D-55CCB1AD2F1C}" type="presOf" srcId="{B9096B44-233D-4D8F-8B8A-23599DDECD07}" destId="{B212CE06-B9FF-43AC-B775-D1ABA62C7528}" srcOrd="1" destOrd="0" presId="urn:microsoft.com/office/officeart/2005/8/layout/hierarchy3"/>
    <dgm:cxn modelId="{2D2C20BE-B046-4E9B-90FE-A5D816B2F5F1}" srcId="{B9096B44-233D-4D8F-8B8A-23599DDECD07}" destId="{E209A198-FF83-4758-9BFE-9C3BD44ECB27}" srcOrd="2" destOrd="0" parTransId="{95CA8C50-01A7-4574-A1BC-CA360FCC3104}" sibTransId="{001A1995-C324-43E3-AA7A-09B5A4F8111D}"/>
    <dgm:cxn modelId="{65ECEA6A-99BD-4D91-BC75-A790A60C6B68}" srcId="{E92ECE62-84EC-44B5-B825-F7D9EBDFB6DA}" destId="{F7F19938-61E9-4675-9962-784304BBDF67}" srcOrd="0" destOrd="0" parTransId="{FAA04705-945D-45DC-82BD-BED6C7A5CF03}" sibTransId="{4B265EAD-55B2-4907-B33A-D66618366BFE}"/>
    <dgm:cxn modelId="{5576B1DB-0578-461E-8F7C-751BF9E0F387}" type="presOf" srcId="{F7F19938-61E9-4675-9962-784304BBDF67}" destId="{A6C60E3E-5C5E-45E5-8B00-E12E7D4420AD}" srcOrd="0" destOrd="0" presId="urn:microsoft.com/office/officeart/2005/8/layout/hierarchy3"/>
    <dgm:cxn modelId="{A8750E91-0E14-4FA5-9A1F-643262823230}" type="presOf" srcId="{6F763CAD-D641-46B8-AEF0-B5D4A81B5192}" destId="{42202906-ACE0-4CE1-9E4A-E5F7C27049B9}" srcOrd="0" destOrd="0" presId="urn:microsoft.com/office/officeart/2005/8/layout/hierarchy3"/>
    <dgm:cxn modelId="{2115A8DE-E17C-4D9D-A258-42C3107D78C3}" type="presOf" srcId="{95CA8C50-01A7-4574-A1BC-CA360FCC3104}" destId="{702C6782-B9A6-420A-ACC7-4A0439A12CD1}" srcOrd="0" destOrd="0" presId="urn:microsoft.com/office/officeart/2005/8/layout/hierarchy3"/>
    <dgm:cxn modelId="{E830F3DA-8303-42F2-AF83-04F632EDE2F1}" srcId="{F7F19938-61E9-4675-9962-784304BBDF67}" destId="{B91621CE-CE42-4DEC-A64C-D9ED6E0A6B6A}" srcOrd="1" destOrd="0" parTransId="{59564EF5-8750-4173-BE42-1F12C6EDA34A}" sibTransId="{402B0BF3-90CE-4266-89DE-880C42C696D3}"/>
    <dgm:cxn modelId="{D53A456F-8010-4FD6-9C68-421FF8FD3A6F}" type="presOf" srcId="{F7F19938-61E9-4675-9962-784304BBDF67}" destId="{05E161DC-EE10-43C2-9291-53EFD5F356B0}" srcOrd="1" destOrd="0" presId="urn:microsoft.com/office/officeart/2005/8/layout/hierarchy3"/>
    <dgm:cxn modelId="{05C06022-71F9-4FC8-922D-BF8AE89F837B}" type="presOf" srcId="{DA459903-7A89-48BF-BD4D-4E7F14FFEAAE}" destId="{4044B12D-C17F-4E20-80EA-F803E137B8B9}" srcOrd="0" destOrd="0" presId="urn:microsoft.com/office/officeart/2005/8/layout/hierarchy3"/>
    <dgm:cxn modelId="{E06A4267-96CF-48B6-BFF0-986672E21ADB}" type="presOf" srcId="{37711F33-AE5E-49A1-A595-C8EB9EF6907C}" destId="{3B2F3386-34F1-43F1-A863-69D635C1B490}" srcOrd="0" destOrd="0" presId="urn:microsoft.com/office/officeart/2005/8/layout/hierarchy3"/>
    <dgm:cxn modelId="{EA94D830-B1B8-4DE1-8505-007C6577E311}" srcId="{E92ECE62-84EC-44B5-B825-F7D9EBDFB6DA}" destId="{41249F60-3D05-419B-88FA-D02749378AF8}" srcOrd="2" destOrd="0" parTransId="{09E19B46-F9A6-4529-99A6-781DE64D0309}" sibTransId="{5FB997B5-B19C-47D6-812F-8D6634AFABF5}"/>
    <dgm:cxn modelId="{85C0B997-07EA-49B9-BD3D-B2153A1BB505}" type="presOf" srcId="{E209A198-FF83-4758-9BFE-9C3BD44ECB27}" destId="{68B3C76A-4BF8-4B26-9CE0-FE2274CE46A9}" srcOrd="0" destOrd="0" presId="urn:microsoft.com/office/officeart/2005/8/layout/hierarchy3"/>
    <dgm:cxn modelId="{1FFB957F-D892-452B-8684-18F86FD3F54D}" srcId="{E92ECE62-84EC-44B5-B825-F7D9EBDFB6DA}" destId="{B9096B44-233D-4D8F-8B8A-23599DDECD07}" srcOrd="1" destOrd="0" parTransId="{B850BCE8-CDB7-41B9-B0D7-DF4471540105}" sibTransId="{FC1F9B40-AD47-42FD-8CF1-9926F6667B4F}"/>
    <dgm:cxn modelId="{C4BD3C6E-8904-4812-8BF1-22B976E73716}" srcId="{41249F60-3D05-419B-88FA-D02749378AF8}" destId="{DC3DB8E4-5EF7-415A-A6C4-FA854FD31D60}" srcOrd="0" destOrd="0" parTransId="{329C97A1-7E34-41FB-B79C-8A0880E65563}" sibTransId="{7FA0AF10-1413-41B6-9EB5-FCD5256B5E7F}"/>
    <dgm:cxn modelId="{59C9A729-BDDA-4D7C-A119-83ECDCDD6D4C}" type="presParOf" srcId="{2AB275D6-E917-4033-AB3C-C223D70502F0}" destId="{D4C9E3FC-A36E-4714-94BF-DB416D25FC9B}" srcOrd="0" destOrd="0" presId="urn:microsoft.com/office/officeart/2005/8/layout/hierarchy3"/>
    <dgm:cxn modelId="{93BE8F60-066D-48DD-8D1C-408AB4DE5289}" type="presParOf" srcId="{D4C9E3FC-A36E-4714-94BF-DB416D25FC9B}" destId="{A3C8E0BF-8756-4B99-BD76-F8BD1D49B719}" srcOrd="0" destOrd="0" presId="urn:microsoft.com/office/officeart/2005/8/layout/hierarchy3"/>
    <dgm:cxn modelId="{CE3629D0-010B-4ED1-8EC1-689F81B94009}" type="presParOf" srcId="{A3C8E0BF-8756-4B99-BD76-F8BD1D49B719}" destId="{A6C60E3E-5C5E-45E5-8B00-E12E7D4420AD}" srcOrd="0" destOrd="0" presId="urn:microsoft.com/office/officeart/2005/8/layout/hierarchy3"/>
    <dgm:cxn modelId="{38F4AF0A-C746-470A-82F4-14C92CEAEA88}" type="presParOf" srcId="{A3C8E0BF-8756-4B99-BD76-F8BD1D49B719}" destId="{05E161DC-EE10-43C2-9291-53EFD5F356B0}" srcOrd="1" destOrd="0" presId="urn:microsoft.com/office/officeart/2005/8/layout/hierarchy3"/>
    <dgm:cxn modelId="{0E72D052-2A7F-4A9C-B6C4-9FC8FC631499}" type="presParOf" srcId="{D4C9E3FC-A36E-4714-94BF-DB416D25FC9B}" destId="{196C6752-F5E2-4DE5-89B9-1BB318C41F63}" srcOrd="1" destOrd="0" presId="urn:microsoft.com/office/officeart/2005/8/layout/hierarchy3"/>
    <dgm:cxn modelId="{FD508EA7-C7E4-4A98-9AB3-8E2128F5B722}" type="presParOf" srcId="{196C6752-F5E2-4DE5-89B9-1BB318C41F63}" destId="{5831907E-1C8A-4594-ABB9-1B24DB014E8C}" srcOrd="0" destOrd="0" presId="urn:microsoft.com/office/officeart/2005/8/layout/hierarchy3"/>
    <dgm:cxn modelId="{FA34DD4F-3C3E-4D53-A3DD-0B69E45C8581}" type="presParOf" srcId="{196C6752-F5E2-4DE5-89B9-1BB318C41F63}" destId="{2E9B2E6F-20D4-4FCF-9A09-46452FB80DDB}" srcOrd="1" destOrd="0" presId="urn:microsoft.com/office/officeart/2005/8/layout/hierarchy3"/>
    <dgm:cxn modelId="{AB2BF560-E0F1-4407-8422-A825F000AF2C}" type="presParOf" srcId="{196C6752-F5E2-4DE5-89B9-1BB318C41F63}" destId="{DE1F3F3C-C035-4645-BE5C-EBA3E85411D3}" srcOrd="2" destOrd="0" presId="urn:microsoft.com/office/officeart/2005/8/layout/hierarchy3"/>
    <dgm:cxn modelId="{D72D32D8-55E9-4A9A-9B2B-FDEF9F3D6B5E}" type="presParOf" srcId="{196C6752-F5E2-4DE5-89B9-1BB318C41F63}" destId="{E7823915-D01D-4F7A-BB66-7C9F5198F257}" srcOrd="3" destOrd="0" presId="urn:microsoft.com/office/officeart/2005/8/layout/hierarchy3"/>
    <dgm:cxn modelId="{8DBC6C8F-9F3D-4902-A5B8-D43A5B1221C5}" type="presParOf" srcId="{196C6752-F5E2-4DE5-89B9-1BB318C41F63}" destId="{3B2F3386-34F1-43F1-A863-69D635C1B490}" srcOrd="4" destOrd="0" presId="urn:microsoft.com/office/officeart/2005/8/layout/hierarchy3"/>
    <dgm:cxn modelId="{B71611E2-39FB-4A9A-A0BB-7E56A153FF52}" type="presParOf" srcId="{196C6752-F5E2-4DE5-89B9-1BB318C41F63}" destId="{C767CAC5-63E6-42CE-89B3-56D59123FF93}" srcOrd="5" destOrd="0" presId="urn:microsoft.com/office/officeart/2005/8/layout/hierarchy3"/>
    <dgm:cxn modelId="{9BBB0AD9-0015-477B-99AD-C5FB28722CAE}" type="presParOf" srcId="{2AB275D6-E917-4033-AB3C-C223D70502F0}" destId="{AD83D4CE-2F4E-404A-A568-5E5002815C55}" srcOrd="1" destOrd="0" presId="urn:microsoft.com/office/officeart/2005/8/layout/hierarchy3"/>
    <dgm:cxn modelId="{6D14242C-2A68-4F06-93D8-C55DEA52F745}" type="presParOf" srcId="{AD83D4CE-2F4E-404A-A568-5E5002815C55}" destId="{0F8274FA-6A96-49A4-B227-B11571B3E20B}" srcOrd="0" destOrd="0" presId="urn:microsoft.com/office/officeart/2005/8/layout/hierarchy3"/>
    <dgm:cxn modelId="{98E07063-A540-4BD8-83F8-4B2E74397986}" type="presParOf" srcId="{0F8274FA-6A96-49A4-B227-B11571B3E20B}" destId="{1265B877-12DD-49E7-A7A5-2ECB419D274F}" srcOrd="0" destOrd="0" presId="urn:microsoft.com/office/officeart/2005/8/layout/hierarchy3"/>
    <dgm:cxn modelId="{DEC98E39-3F05-4908-8A8B-A6A780F2BEDE}" type="presParOf" srcId="{0F8274FA-6A96-49A4-B227-B11571B3E20B}" destId="{B212CE06-B9FF-43AC-B775-D1ABA62C7528}" srcOrd="1" destOrd="0" presId="urn:microsoft.com/office/officeart/2005/8/layout/hierarchy3"/>
    <dgm:cxn modelId="{0647108F-159C-4816-A919-CA536E6A56E3}" type="presParOf" srcId="{AD83D4CE-2F4E-404A-A568-5E5002815C55}" destId="{8FD233AF-1B69-4602-8A66-947EF648CDAF}" srcOrd="1" destOrd="0" presId="urn:microsoft.com/office/officeart/2005/8/layout/hierarchy3"/>
    <dgm:cxn modelId="{4DED8330-47A0-43BF-9B3C-77E975BD83FE}" type="presParOf" srcId="{8FD233AF-1B69-4602-8A66-947EF648CDAF}" destId="{E56645C9-2DD9-4ABE-B92E-30CA2F247467}" srcOrd="0" destOrd="0" presId="urn:microsoft.com/office/officeart/2005/8/layout/hierarchy3"/>
    <dgm:cxn modelId="{0E646EE3-8D40-4620-B424-5E6F4B6F914E}" type="presParOf" srcId="{8FD233AF-1B69-4602-8A66-947EF648CDAF}" destId="{46C16532-DDCD-48DC-895C-52337983B756}" srcOrd="1" destOrd="0" presId="urn:microsoft.com/office/officeart/2005/8/layout/hierarchy3"/>
    <dgm:cxn modelId="{371E52BF-F5FB-4CB5-970C-A14A00004636}" type="presParOf" srcId="{8FD233AF-1B69-4602-8A66-947EF648CDAF}" destId="{38822566-E4D0-4409-933B-AE2EE5D52FD7}" srcOrd="2" destOrd="0" presId="urn:microsoft.com/office/officeart/2005/8/layout/hierarchy3"/>
    <dgm:cxn modelId="{06717564-FF40-47A9-B4A1-018FB46180A0}" type="presParOf" srcId="{8FD233AF-1B69-4602-8A66-947EF648CDAF}" destId="{4044B12D-C17F-4E20-80EA-F803E137B8B9}" srcOrd="3" destOrd="0" presId="urn:microsoft.com/office/officeart/2005/8/layout/hierarchy3"/>
    <dgm:cxn modelId="{67ABCE5C-ABC7-4B87-8481-7DA396247B2A}" type="presParOf" srcId="{8FD233AF-1B69-4602-8A66-947EF648CDAF}" destId="{702C6782-B9A6-420A-ACC7-4A0439A12CD1}" srcOrd="4" destOrd="0" presId="urn:microsoft.com/office/officeart/2005/8/layout/hierarchy3"/>
    <dgm:cxn modelId="{29A04089-EE6D-4160-913B-BEBD935907C6}" type="presParOf" srcId="{8FD233AF-1B69-4602-8A66-947EF648CDAF}" destId="{68B3C76A-4BF8-4B26-9CE0-FE2274CE46A9}" srcOrd="5" destOrd="0" presId="urn:microsoft.com/office/officeart/2005/8/layout/hierarchy3"/>
    <dgm:cxn modelId="{E23AA230-C307-48CB-917E-2295798D1683}" type="presParOf" srcId="{8FD233AF-1B69-4602-8A66-947EF648CDAF}" destId="{08349AB9-9EBB-4089-B8ED-BBD42D213080}" srcOrd="6" destOrd="0" presId="urn:microsoft.com/office/officeart/2005/8/layout/hierarchy3"/>
    <dgm:cxn modelId="{A73729FD-8AD7-4AE4-BD8A-F87B3602C2B3}" type="presParOf" srcId="{8FD233AF-1B69-4602-8A66-947EF648CDAF}" destId="{A6E0117A-6B66-442C-A524-BC47349BD58C}" srcOrd="7" destOrd="0" presId="urn:microsoft.com/office/officeart/2005/8/layout/hierarchy3"/>
    <dgm:cxn modelId="{897C1149-FA64-42D5-8A57-06DABFCA9C37}" type="presParOf" srcId="{2AB275D6-E917-4033-AB3C-C223D70502F0}" destId="{7C975B14-59BD-4E65-BE0D-556279721714}" srcOrd="2" destOrd="0" presId="urn:microsoft.com/office/officeart/2005/8/layout/hierarchy3"/>
    <dgm:cxn modelId="{3C8CD80D-2357-4DB1-9AC3-C76939721B37}" type="presParOf" srcId="{7C975B14-59BD-4E65-BE0D-556279721714}" destId="{3DF5E4C6-1C76-46CB-B4DC-D299CEFD23D2}" srcOrd="0" destOrd="0" presId="urn:microsoft.com/office/officeart/2005/8/layout/hierarchy3"/>
    <dgm:cxn modelId="{A6E49A10-BB34-476D-8E21-4AB0393CF075}" type="presParOf" srcId="{3DF5E4C6-1C76-46CB-B4DC-D299CEFD23D2}" destId="{F7858F95-A485-4939-A202-B7DAC966C266}" srcOrd="0" destOrd="0" presId="urn:microsoft.com/office/officeart/2005/8/layout/hierarchy3"/>
    <dgm:cxn modelId="{2A0FD26F-2975-4D6D-A778-7F56509A633C}" type="presParOf" srcId="{3DF5E4C6-1C76-46CB-B4DC-D299CEFD23D2}" destId="{CE8FAD23-E8D3-4165-8BC5-9373F4293C9D}" srcOrd="1" destOrd="0" presId="urn:microsoft.com/office/officeart/2005/8/layout/hierarchy3"/>
    <dgm:cxn modelId="{32D3501C-BE99-4CEB-BE99-536C7E4CF985}" type="presParOf" srcId="{7C975B14-59BD-4E65-BE0D-556279721714}" destId="{34F5E133-9AEB-4304-9C2D-2629AD5F0DC9}" srcOrd="1" destOrd="0" presId="urn:microsoft.com/office/officeart/2005/8/layout/hierarchy3"/>
    <dgm:cxn modelId="{54583AB6-FF03-4222-87E4-7BA3A3C50D19}" type="presParOf" srcId="{34F5E133-9AEB-4304-9C2D-2629AD5F0DC9}" destId="{5298A31E-831A-450E-B552-08956F5DFC99}" srcOrd="0" destOrd="0" presId="urn:microsoft.com/office/officeart/2005/8/layout/hierarchy3"/>
    <dgm:cxn modelId="{5B86125D-B771-4536-940F-3D0E4C325607}" type="presParOf" srcId="{34F5E133-9AEB-4304-9C2D-2629AD5F0DC9}" destId="{ECA45DEE-3684-4067-B787-28131BD64548}" srcOrd="1" destOrd="0" presId="urn:microsoft.com/office/officeart/2005/8/layout/hierarchy3"/>
    <dgm:cxn modelId="{BB27A177-9D97-46F2-A657-7C4F7425E9C4}" type="presParOf" srcId="{34F5E133-9AEB-4304-9C2D-2629AD5F0DC9}" destId="{D82A66EB-A79B-4415-9BB3-9CFB93D9B2C2}" srcOrd="2" destOrd="0" presId="urn:microsoft.com/office/officeart/2005/8/layout/hierarchy3"/>
    <dgm:cxn modelId="{9E587964-E837-47CF-BF48-39511C21AEAC}" type="presParOf" srcId="{34F5E133-9AEB-4304-9C2D-2629AD5F0DC9}" destId="{42202906-ACE0-4CE1-9E4A-E5F7C27049B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2C03B0B-351E-4A9B-919A-7CE46CF7E68D}" type="doc">
      <dgm:prSet loTypeId="urn:microsoft.com/office/officeart/2009/3/layout/RandomtoResultProcess" loCatId="process" qsTypeId="urn:microsoft.com/office/officeart/2005/8/quickstyle/simple1" qsCatId="simple" csTypeId="urn:microsoft.com/office/officeart/2005/8/colors/colorful1" csCatId="colorful" phldr="1"/>
      <dgm:spPr/>
    </dgm:pt>
    <dgm:pt modelId="{79D330E3-FDED-4F4A-A01C-A904837FF205}">
      <dgm:prSet phldrT="[Text]" custT="1"/>
      <dgm:spPr/>
      <dgm:t>
        <a:bodyPr/>
        <a:lstStyle/>
        <a:p>
          <a:r>
            <a:rPr lang="en-US" sz="1400" b="0" i="0" dirty="0">
              <a:latin typeface="Segoe UI Semilight" panose="020B0402040204020203" pitchFamily="34" charset="0"/>
              <a:cs typeface="Segoe UI Semilight" panose="020B0402040204020203" pitchFamily="34" charset="0"/>
            </a:rPr>
            <a:t>GSTR-3B return filing is a multi-step activity involving primarily below steps:</a:t>
          </a:r>
          <a:endParaRPr lang="en-IN" sz="1400" dirty="0">
            <a:latin typeface="Segoe UI Semilight" panose="020B0402040204020203" pitchFamily="34" charset="0"/>
            <a:cs typeface="Segoe UI Semilight" panose="020B0402040204020203" pitchFamily="34" charset="0"/>
          </a:endParaRPr>
        </a:p>
      </dgm:t>
    </dgm:pt>
    <dgm:pt modelId="{D7EB4F04-CC01-44CE-AC91-5B3EC518E17A}" type="parTrans" cxnId="{0B0E1007-D492-41A5-9DB3-9ACA7D8432E1}">
      <dgm:prSet/>
      <dgm:spPr/>
      <dgm:t>
        <a:bodyPr/>
        <a:lstStyle/>
        <a:p>
          <a:endParaRPr lang="en-IN"/>
        </a:p>
      </dgm:t>
    </dgm:pt>
    <dgm:pt modelId="{F4124014-668A-4CF6-8047-8E38BAEB8D05}" type="sibTrans" cxnId="{0B0E1007-D492-41A5-9DB3-9ACA7D8432E1}">
      <dgm:prSet/>
      <dgm:spPr/>
      <dgm:t>
        <a:bodyPr/>
        <a:lstStyle/>
        <a:p>
          <a:endParaRPr lang="en-IN"/>
        </a:p>
      </dgm:t>
    </dgm:pt>
    <dgm:pt modelId="{9C825F3E-AAA1-4B28-9D13-DCE0F9A9EACA}">
      <dgm:prSet custT="1"/>
      <dgm:spPr/>
      <dgm:t>
        <a:bodyPr/>
        <a:lstStyle/>
        <a:p>
          <a:pPr>
            <a:buFont typeface="Arial" panose="020B0604020202020204" pitchFamily="34" charset="0"/>
            <a:buChar char="•"/>
          </a:pPr>
          <a:r>
            <a:rPr lang="en-IN" sz="1400" b="0" i="0" dirty="0">
              <a:latin typeface="Segoe UI Semilight" panose="020B0402040204020203" pitchFamily="34" charset="0"/>
              <a:cs typeface="Segoe UI Semilight" panose="020B0402040204020203" pitchFamily="34" charset="0"/>
            </a:rPr>
            <a:t>Upload GSTR-3B, Transfer funds to e-ledgers, </a:t>
          </a:r>
          <a:r>
            <a:rPr lang="en-US" sz="1400" b="0" i="0" dirty="0">
              <a:latin typeface="Segoe UI Semilight" panose="020B0402040204020203" pitchFamily="34" charset="0"/>
              <a:cs typeface="Segoe UI Semilight" panose="020B0402040204020203" pitchFamily="34" charset="0"/>
            </a:rPr>
            <a:t>Setoff liability using ITC and Cash</a:t>
          </a:r>
        </a:p>
      </dgm:t>
    </dgm:pt>
    <dgm:pt modelId="{3CD3EB0C-8EAC-40F5-9BBF-941B46E3A13B}" type="parTrans" cxnId="{EEB3BA4F-9B8B-4086-8739-D92BB0B1E506}">
      <dgm:prSet/>
      <dgm:spPr/>
      <dgm:t>
        <a:bodyPr/>
        <a:lstStyle/>
        <a:p>
          <a:endParaRPr lang="en-IN"/>
        </a:p>
      </dgm:t>
    </dgm:pt>
    <dgm:pt modelId="{3AFC2926-DE7D-49FB-AC3A-C1E381C4F818}" type="sibTrans" cxnId="{EEB3BA4F-9B8B-4086-8739-D92BB0B1E506}">
      <dgm:prSet/>
      <dgm:spPr/>
      <dgm:t>
        <a:bodyPr/>
        <a:lstStyle/>
        <a:p>
          <a:endParaRPr lang="en-IN"/>
        </a:p>
      </dgm:t>
    </dgm:pt>
    <dgm:pt modelId="{533140EF-E4CF-4F15-AFA7-ABFDFCAF657A}">
      <dgm:prSet custT="1"/>
      <dgm:spPr/>
      <dgm:t>
        <a:bodyPr/>
        <a:lstStyle/>
        <a:p>
          <a:pPr algn="l">
            <a:buFont typeface="+mj-lt"/>
            <a:buAutoNum type="arabicPeriod"/>
          </a:pPr>
          <a:r>
            <a:rPr lang="en-US" sz="1400" b="0" i="0" dirty="0">
              <a:latin typeface="Segoe UI Semilight" panose="020B0402040204020203" pitchFamily="34" charset="0"/>
              <a:cs typeface="Segoe UI Semilight" panose="020B0402040204020203" pitchFamily="34" charset="0"/>
            </a:rPr>
            <a:t>The step of Transferring funds from a Bank account to an e-ledger account is very critical to 3B return completion, however lack of Challan generation and Fund transfer APIs by GSTN has prevented Tally or any GSP to provide and end-to-end return filing solution. Hence, after step-1 (upload GSTR-3B) it is more convenient to perform all the remaining steps on GST portal. A partial solution (Step 1 and 4 in Tally but Steps 2 and 3 on portal) will not be of any help. </a:t>
          </a:r>
          <a:endParaRPr lang="en-IN" sz="1400" b="0" i="0" dirty="0">
            <a:latin typeface="Segoe UI Semilight" panose="020B0402040204020203" pitchFamily="34" charset="0"/>
            <a:cs typeface="Segoe UI Semilight" panose="020B0402040204020203" pitchFamily="34" charset="0"/>
          </a:endParaRPr>
        </a:p>
      </dgm:t>
    </dgm:pt>
    <dgm:pt modelId="{6A1B09AC-AA5B-4FEA-AAEF-B282DB98C6FC}" type="parTrans" cxnId="{76228537-FCAE-4D4F-A05A-122B8773F567}">
      <dgm:prSet/>
      <dgm:spPr/>
      <dgm:t>
        <a:bodyPr/>
        <a:lstStyle/>
        <a:p>
          <a:endParaRPr lang="en-IN"/>
        </a:p>
      </dgm:t>
    </dgm:pt>
    <dgm:pt modelId="{E14C2B63-CCE8-4B31-AA3E-2FA11A0A27FF}" type="sibTrans" cxnId="{76228537-FCAE-4D4F-A05A-122B8773F567}">
      <dgm:prSet/>
      <dgm:spPr/>
      <dgm:t>
        <a:bodyPr/>
        <a:lstStyle/>
        <a:p>
          <a:endParaRPr lang="en-IN"/>
        </a:p>
      </dgm:t>
    </dgm:pt>
    <dgm:pt modelId="{201B2F8B-4F20-4775-A1AF-AE667379D7C2}">
      <dgm:prSet custT="1"/>
      <dgm:spPr/>
      <dgm:t>
        <a:bodyPr/>
        <a:lstStyle/>
        <a:p>
          <a:pPr algn="l"/>
          <a:r>
            <a:rPr lang="en-US" sz="1400" b="0" i="0" dirty="0">
              <a:latin typeface="Segoe UI Semilight" panose="020B0402040204020203" pitchFamily="34" charset="0"/>
              <a:cs typeface="Segoe UI Semilight" panose="020B0402040204020203" pitchFamily="34" charset="0"/>
            </a:rPr>
            <a:t>Will support end-to-end return filing from Tally as and when the said APIs are made available by GSTN for integration</a:t>
          </a:r>
          <a:endParaRPr lang="en-IN" sz="1400" b="0" i="0" dirty="0">
            <a:latin typeface="Segoe UI Semilight" panose="020B0402040204020203" pitchFamily="34" charset="0"/>
            <a:cs typeface="Segoe UI Semilight" panose="020B0402040204020203" pitchFamily="34" charset="0"/>
          </a:endParaRPr>
        </a:p>
      </dgm:t>
    </dgm:pt>
    <dgm:pt modelId="{9DA886C6-D8DF-4112-A52A-824082FCA5D2}" type="parTrans" cxnId="{96102722-F992-4236-838B-0819EA22C39E}">
      <dgm:prSet/>
      <dgm:spPr/>
      <dgm:t>
        <a:bodyPr/>
        <a:lstStyle/>
        <a:p>
          <a:endParaRPr lang="en-IN"/>
        </a:p>
      </dgm:t>
    </dgm:pt>
    <dgm:pt modelId="{FBEB3657-44C4-467A-A838-1AEA7A69D767}" type="sibTrans" cxnId="{96102722-F992-4236-838B-0819EA22C39E}">
      <dgm:prSet/>
      <dgm:spPr/>
      <dgm:t>
        <a:bodyPr/>
        <a:lstStyle/>
        <a:p>
          <a:endParaRPr lang="en-IN"/>
        </a:p>
      </dgm:t>
    </dgm:pt>
    <dgm:pt modelId="{CDE8C095-0975-488F-9663-41C3FF6F1567}" type="pres">
      <dgm:prSet presAssocID="{B2C03B0B-351E-4A9B-919A-7CE46CF7E68D}" presName="Name0" presStyleCnt="0">
        <dgm:presLayoutVars>
          <dgm:dir/>
          <dgm:animOne val="branch"/>
          <dgm:animLvl val="lvl"/>
        </dgm:presLayoutVars>
      </dgm:prSet>
      <dgm:spPr/>
    </dgm:pt>
    <dgm:pt modelId="{839F4C0A-DAF0-4BA5-B34E-D0B5F077F8DB}" type="pres">
      <dgm:prSet presAssocID="{79D330E3-FDED-4F4A-A01C-A904837FF205}" presName="chaos" presStyleCnt="0"/>
      <dgm:spPr/>
    </dgm:pt>
    <dgm:pt modelId="{CA329D47-2738-4707-A36A-07D463F53C68}" type="pres">
      <dgm:prSet presAssocID="{79D330E3-FDED-4F4A-A01C-A904837FF205}" presName="parTx1" presStyleLbl="revTx" presStyleIdx="0" presStyleCnt="3"/>
      <dgm:spPr/>
      <dgm:t>
        <a:bodyPr/>
        <a:lstStyle/>
        <a:p>
          <a:endParaRPr lang="en-US"/>
        </a:p>
      </dgm:t>
    </dgm:pt>
    <dgm:pt modelId="{28DB1A22-ACFB-47E2-B844-F6140BCB5DCD}" type="pres">
      <dgm:prSet presAssocID="{79D330E3-FDED-4F4A-A01C-A904837FF205}" presName="c1" presStyleLbl="node1" presStyleIdx="0" presStyleCnt="19"/>
      <dgm:spPr/>
    </dgm:pt>
    <dgm:pt modelId="{8D6FB9AC-12B1-4103-AD6C-8FEC4B268DFE}" type="pres">
      <dgm:prSet presAssocID="{79D330E3-FDED-4F4A-A01C-A904837FF205}" presName="c2" presStyleLbl="node1" presStyleIdx="1" presStyleCnt="19"/>
      <dgm:spPr/>
    </dgm:pt>
    <dgm:pt modelId="{47211612-BD34-40B0-AE4F-724A820427D9}" type="pres">
      <dgm:prSet presAssocID="{79D330E3-FDED-4F4A-A01C-A904837FF205}" presName="c3" presStyleLbl="node1" presStyleIdx="2" presStyleCnt="19"/>
      <dgm:spPr/>
    </dgm:pt>
    <dgm:pt modelId="{E439BE7A-6A80-4C0A-B973-AB26F46B6F16}" type="pres">
      <dgm:prSet presAssocID="{79D330E3-FDED-4F4A-A01C-A904837FF205}" presName="c4" presStyleLbl="node1" presStyleIdx="3" presStyleCnt="19"/>
      <dgm:spPr/>
    </dgm:pt>
    <dgm:pt modelId="{2C7C5377-E64E-476A-AA23-5F81E1B7ADB5}" type="pres">
      <dgm:prSet presAssocID="{79D330E3-FDED-4F4A-A01C-A904837FF205}" presName="c5" presStyleLbl="node1" presStyleIdx="4" presStyleCnt="19"/>
      <dgm:spPr/>
    </dgm:pt>
    <dgm:pt modelId="{EAAA27EB-91D4-427E-908A-ADEA3C0062DE}" type="pres">
      <dgm:prSet presAssocID="{79D330E3-FDED-4F4A-A01C-A904837FF205}" presName="c6" presStyleLbl="node1" presStyleIdx="5" presStyleCnt="19"/>
      <dgm:spPr/>
    </dgm:pt>
    <dgm:pt modelId="{38724AF3-C136-4BA2-AD46-07B22A1AF259}" type="pres">
      <dgm:prSet presAssocID="{79D330E3-FDED-4F4A-A01C-A904837FF205}" presName="c7" presStyleLbl="node1" presStyleIdx="6" presStyleCnt="19"/>
      <dgm:spPr/>
    </dgm:pt>
    <dgm:pt modelId="{322FF86D-C203-476F-90CF-0AF667197370}" type="pres">
      <dgm:prSet presAssocID="{79D330E3-FDED-4F4A-A01C-A904837FF205}" presName="c8" presStyleLbl="node1" presStyleIdx="7" presStyleCnt="19"/>
      <dgm:spPr/>
    </dgm:pt>
    <dgm:pt modelId="{C278CD71-AAE3-4105-9A9A-5106ED19D924}" type="pres">
      <dgm:prSet presAssocID="{79D330E3-FDED-4F4A-A01C-A904837FF205}" presName="c9" presStyleLbl="node1" presStyleIdx="8" presStyleCnt="19"/>
      <dgm:spPr/>
    </dgm:pt>
    <dgm:pt modelId="{5B355C97-36E4-4915-8856-C48DD9A3BDE5}" type="pres">
      <dgm:prSet presAssocID="{79D330E3-FDED-4F4A-A01C-A904837FF205}" presName="c10" presStyleLbl="node1" presStyleIdx="9" presStyleCnt="19"/>
      <dgm:spPr/>
    </dgm:pt>
    <dgm:pt modelId="{0ABEA982-908F-4350-BF31-7AA229B2F026}" type="pres">
      <dgm:prSet presAssocID="{79D330E3-FDED-4F4A-A01C-A904837FF205}" presName="c11" presStyleLbl="node1" presStyleIdx="10" presStyleCnt="19"/>
      <dgm:spPr/>
    </dgm:pt>
    <dgm:pt modelId="{3217DF5E-B3B7-47A0-9219-CE6BE2C2DE35}" type="pres">
      <dgm:prSet presAssocID="{79D330E3-FDED-4F4A-A01C-A904837FF205}" presName="c12" presStyleLbl="node1" presStyleIdx="11" presStyleCnt="19"/>
      <dgm:spPr/>
    </dgm:pt>
    <dgm:pt modelId="{54219140-09DE-408E-9361-2FA0034303FD}" type="pres">
      <dgm:prSet presAssocID="{79D330E3-FDED-4F4A-A01C-A904837FF205}" presName="c13" presStyleLbl="node1" presStyleIdx="12" presStyleCnt="19"/>
      <dgm:spPr/>
    </dgm:pt>
    <dgm:pt modelId="{A4E0EC0F-FCB5-4B74-91AC-66745D6A0D5E}" type="pres">
      <dgm:prSet presAssocID="{79D330E3-FDED-4F4A-A01C-A904837FF205}" presName="c14" presStyleLbl="node1" presStyleIdx="13" presStyleCnt="19"/>
      <dgm:spPr/>
    </dgm:pt>
    <dgm:pt modelId="{C83E2CE1-D23E-4779-A2C2-48D9E53F1731}" type="pres">
      <dgm:prSet presAssocID="{79D330E3-FDED-4F4A-A01C-A904837FF205}" presName="c15" presStyleLbl="node1" presStyleIdx="14" presStyleCnt="19"/>
      <dgm:spPr/>
    </dgm:pt>
    <dgm:pt modelId="{34BBD9B8-27F9-4DFA-8BA4-B7856D17AD10}" type="pres">
      <dgm:prSet presAssocID="{79D330E3-FDED-4F4A-A01C-A904837FF205}" presName="c16" presStyleLbl="node1" presStyleIdx="15" presStyleCnt="19"/>
      <dgm:spPr/>
    </dgm:pt>
    <dgm:pt modelId="{51C80972-3898-440C-9D3F-27A95A4AB075}" type="pres">
      <dgm:prSet presAssocID="{79D330E3-FDED-4F4A-A01C-A904837FF205}" presName="c17" presStyleLbl="node1" presStyleIdx="16" presStyleCnt="19"/>
      <dgm:spPr/>
    </dgm:pt>
    <dgm:pt modelId="{FF2869D4-2C0C-4300-B2CC-642B2AE1DC3A}" type="pres">
      <dgm:prSet presAssocID="{79D330E3-FDED-4F4A-A01C-A904837FF205}" presName="c18" presStyleLbl="node1" presStyleIdx="17" presStyleCnt="19"/>
      <dgm:spPr/>
    </dgm:pt>
    <dgm:pt modelId="{7BAACAB6-7481-4DE2-8BC9-C4533392FAFF}" type="pres">
      <dgm:prSet presAssocID="{F4124014-668A-4CF6-8047-8E38BAEB8D05}" presName="chevronComposite1" presStyleCnt="0"/>
      <dgm:spPr/>
    </dgm:pt>
    <dgm:pt modelId="{2D3CC164-11D7-4123-BC3B-5E49F1285B09}" type="pres">
      <dgm:prSet presAssocID="{F4124014-668A-4CF6-8047-8E38BAEB8D05}" presName="chevron1" presStyleLbl="sibTrans2D1" presStyleIdx="0" presStyleCnt="3"/>
      <dgm:spPr/>
    </dgm:pt>
    <dgm:pt modelId="{C48CF6D8-DCA7-422A-9E8C-C5EF5044DC97}" type="pres">
      <dgm:prSet presAssocID="{F4124014-668A-4CF6-8047-8E38BAEB8D05}" presName="spChevron1" presStyleCnt="0"/>
      <dgm:spPr/>
    </dgm:pt>
    <dgm:pt modelId="{11CE7017-3CB0-42E5-9DD5-C92F3E9E648F}" type="pres">
      <dgm:prSet presAssocID="{9C825F3E-AAA1-4B28-9D13-DCE0F9A9EACA}" presName="middle" presStyleCnt="0"/>
      <dgm:spPr/>
    </dgm:pt>
    <dgm:pt modelId="{E330C4D3-5EC4-4834-A8DB-9F1D8EF07887}" type="pres">
      <dgm:prSet presAssocID="{9C825F3E-AAA1-4B28-9D13-DCE0F9A9EACA}" presName="parTxMid" presStyleLbl="revTx" presStyleIdx="1" presStyleCnt="3"/>
      <dgm:spPr/>
      <dgm:t>
        <a:bodyPr/>
        <a:lstStyle/>
        <a:p>
          <a:endParaRPr lang="en-US"/>
        </a:p>
      </dgm:t>
    </dgm:pt>
    <dgm:pt modelId="{81888A5D-95EC-4D57-83A6-0737D77DECB4}" type="pres">
      <dgm:prSet presAssocID="{9C825F3E-AAA1-4B28-9D13-DCE0F9A9EACA}" presName="spMid" presStyleCnt="0"/>
      <dgm:spPr/>
    </dgm:pt>
    <dgm:pt modelId="{BCAD7372-89BD-42FD-9ACF-362DD8DF4175}" type="pres">
      <dgm:prSet presAssocID="{3AFC2926-DE7D-49FB-AC3A-C1E381C4F818}" presName="chevronComposite1" presStyleCnt="0"/>
      <dgm:spPr/>
    </dgm:pt>
    <dgm:pt modelId="{E24684D5-BB48-49AB-A9A5-B5B01726E523}" type="pres">
      <dgm:prSet presAssocID="{3AFC2926-DE7D-49FB-AC3A-C1E381C4F818}" presName="chevron1" presStyleLbl="sibTrans2D1" presStyleIdx="1" presStyleCnt="3"/>
      <dgm:spPr/>
    </dgm:pt>
    <dgm:pt modelId="{223ED65D-020A-475F-ABCB-7E624FEF1019}" type="pres">
      <dgm:prSet presAssocID="{3AFC2926-DE7D-49FB-AC3A-C1E381C4F818}" presName="spChevron1" presStyleCnt="0"/>
      <dgm:spPr/>
    </dgm:pt>
    <dgm:pt modelId="{175B2940-A554-426F-BD1C-0243A02C4166}" type="pres">
      <dgm:prSet presAssocID="{533140EF-E4CF-4F15-AFA7-ABFDFCAF657A}" presName="middle" presStyleCnt="0"/>
      <dgm:spPr/>
    </dgm:pt>
    <dgm:pt modelId="{E77DFE92-AD86-4FDE-BD5D-5713A0CDE328}" type="pres">
      <dgm:prSet presAssocID="{533140EF-E4CF-4F15-AFA7-ABFDFCAF657A}" presName="parTxMid" presStyleLbl="revTx" presStyleIdx="2" presStyleCnt="3"/>
      <dgm:spPr/>
      <dgm:t>
        <a:bodyPr/>
        <a:lstStyle/>
        <a:p>
          <a:endParaRPr lang="en-US"/>
        </a:p>
      </dgm:t>
    </dgm:pt>
    <dgm:pt modelId="{ABDE62FF-A98C-4B15-BA2F-CF65D86E2FB7}" type="pres">
      <dgm:prSet presAssocID="{533140EF-E4CF-4F15-AFA7-ABFDFCAF657A}" presName="spMid" presStyleCnt="0"/>
      <dgm:spPr/>
    </dgm:pt>
    <dgm:pt modelId="{29C06A95-BD73-478E-8E00-758DF160D017}" type="pres">
      <dgm:prSet presAssocID="{E14C2B63-CCE8-4B31-AA3E-2FA11A0A27FF}" presName="chevronComposite1" presStyleCnt="0"/>
      <dgm:spPr/>
    </dgm:pt>
    <dgm:pt modelId="{5E92558F-FEFC-49C7-8119-D520A9C04B91}" type="pres">
      <dgm:prSet presAssocID="{E14C2B63-CCE8-4B31-AA3E-2FA11A0A27FF}" presName="chevron1" presStyleLbl="sibTrans2D1" presStyleIdx="2" presStyleCnt="3"/>
      <dgm:spPr/>
    </dgm:pt>
    <dgm:pt modelId="{690588B6-91A6-405E-8EEC-CCA5A3F54FAD}" type="pres">
      <dgm:prSet presAssocID="{E14C2B63-CCE8-4B31-AA3E-2FA11A0A27FF}" presName="spChevron1" presStyleCnt="0"/>
      <dgm:spPr/>
    </dgm:pt>
    <dgm:pt modelId="{8B17CACE-C9CA-4CF9-8C4A-2CBD82000B19}" type="pres">
      <dgm:prSet presAssocID="{201B2F8B-4F20-4775-A1AF-AE667379D7C2}" presName="last" presStyleCnt="0"/>
      <dgm:spPr/>
    </dgm:pt>
    <dgm:pt modelId="{3171E714-F9DD-45A3-8990-A99C129803E0}" type="pres">
      <dgm:prSet presAssocID="{201B2F8B-4F20-4775-A1AF-AE667379D7C2}" presName="circleTx" presStyleLbl="node1" presStyleIdx="18" presStyleCnt="19" custScaleX="135596" custScaleY="121857"/>
      <dgm:spPr/>
      <dgm:t>
        <a:bodyPr/>
        <a:lstStyle/>
        <a:p>
          <a:endParaRPr lang="en-US"/>
        </a:p>
      </dgm:t>
    </dgm:pt>
    <dgm:pt modelId="{D12E3C72-E2CF-488E-9DC2-0EF49A53CD9C}" type="pres">
      <dgm:prSet presAssocID="{201B2F8B-4F20-4775-A1AF-AE667379D7C2}" presName="spN" presStyleCnt="0"/>
      <dgm:spPr/>
    </dgm:pt>
  </dgm:ptLst>
  <dgm:cxnLst>
    <dgm:cxn modelId="{76228537-FCAE-4D4F-A05A-122B8773F567}" srcId="{B2C03B0B-351E-4A9B-919A-7CE46CF7E68D}" destId="{533140EF-E4CF-4F15-AFA7-ABFDFCAF657A}" srcOrd="2" destOrd="0" parTransId="{6A1B09AC-AA5B-4FEA-AAEF-B282DB98C6FC}" sibTransId="{E14C2B63-CCE8-4B31-AA3E-2FA11A0A27FF}"/>
    <dgm:cxn modelId="{96102722-F992-4236-838B-0819EA22C39E}" srcId="{B2C03B0B-351E-4A9B-919A-7CE46CF7E68D}" destId="{201B2F8B-4F20-4775-A1AF-AE667379D7C2}" srcOrd="3" destOrd="0" parTransId="{9DA886C6-D8DF-4112-A52A-824082FCA5D2}" sibTransId="{FBEB3657-44C4-467A-A838-1AEA7A69D767}"/>
    <dgm:cxn modelId="{0B0E1007-D492-41A5-9DB3-9ACA7D8432E1}" srcId="{B2C03B0B-351E-4A9B-919A-7CE46CF7E68D}" destId="{79D330E3-FDED-4F4A-A01C-A904837FF205}" srcOrd="0" destOrd="0" parTransId="{D7EB4F04-CC01-44CE-AC91-5B3EC518E17A}" sibTransId="{F4124014-668A-4CF6-8047-8E38BAEB8D05}"/>
    <dgm:cxn modelId="{C3D2C850-E7E3-49E6-B580-83D91829D5FC}" type="presOf" srcId="{201B2F8B-4F20-4775-A1AF-AE667379D7C2}" destId="{3171E714-F9DD-45A3-8990-A99C129803E0}" srcOrd="0" destOrd="0" presId="urn:microsoft.com/office/officeart/2009/3/layout/RandomtoResultProcess"/>
    <dgm:cxn modelId="{096BB972-692B-4378-B933-311D5E3EB46F}" type="presOf" srcId="{9C825F3E-AAA1-4B28-9D13-DCE0F9A9EACA}" destId="{E330C4D3-5EC4-4834-A8DB-9F1D8EF07887}" srcOrd="0" destOrd="0" presId="urn:microsoft.com/office/officeart/2009/3/layout/RandomtoResultProcess"/>
    <dgm:cxn modelId="{C28B6855-0A7F-42A3-9711-8C14D0038B87}" type="presOf" srcId="{533140EF-E4CF-4F15-AFA7-ABFDFCAF657A}" destId="{E77DFE92-AD86-4FDE-BD5D-5713A0CDE328}" srcOrd="0" destOrd="0" presId="urn:microsoft.com/office/officeart/2009/3/layout/RandomtoResultProcess"/>
    <dgm:cxn modelId="{EEB3BA4F-9B8B-4086-8739-D92BB0B1E506}" srcId="{B2C03B0B-351E-4A9B-919A-7CE46CF7E68D}" destId="{9C825F3E-AAA1-4B28-9D13-DCE0F9A9EACA}" srcOrd="1" destOrd="0" parTransId="{3CD3EB0C-8EAC-40F5-9BBF-941B46E3A13B}" sibTransId="{3AFC2926-DE7D-49FB-AC3A-C1E381C4F818}"/>
    <dgm:cxn modelId="{F15D46BF-AB05-4241-8604-BA35BAB9D0FC}" type="presOf" srcId="{B2C03B0B-351E-4A9B-919A-7CE46CF7E68D}" destId="{CDE8C095-0975-488F-9663-41C3FF6F1567}" srcOrd="0" destOrd="0" presId="urn:microsoft.com/office/officeart/2009/3/layout/RandomtoResultProcess"/>
    <dgm:cxn modelId="{816D3587-5914-4295-BBE3-46FB332D2D1E}" type="presOf" srcId="{79D330E3-FDED-4F4A-A01C-A904837FF205}" destId="{CA329D47-2738-4707-A36A-07D463F53C68}" srcOrd="0" destOrd="0" presId="urn:microsoft.com/office/officeart/2009/3/layout/RandomtoResultProcess"/>
    <dgm:cxn modelId="{3C3ECE8C-72D0-4C49-B7A3-A205D182BB1B}" type="presParOf" srcId="{CDE8C095-0975-488F-9663-41C3FF6F1567}" destId="{839F4C0A-DAF0-4BA5-B34E-D0B5F077F8DB}" srcOrd="0" destOrd="0" presId="urn:microsoft.com/office/officeart/2009/3/layout/RandomtoResultProcess"/>
    <dgm:cxn modelId="{F1A21E9F-1B83-4B88-AB6D-968D0A63A051}" type="presParOf" srcId="{839F4C0A-DAF0-4BA5-B34E-D0B5F077F8DB}" destId="{CA329D47-2738-4707-A36A-07D463F53C68}" srcOrd="0" destOrd="0" presId="urn:microsoft.com/office/officeart/2009/3/layout/RandomtoResultProcess"/>
    <dgm:cxn modelId="{D14684CD-FDA2-4DAC-AA1B-D294F09902A0}" type="presParOf" srcId="{839F4C0A-DAF0-4BA5-B34E-D0B5F077F8DB}" destId="{28DB1A22-ACFB-47E2-B844-F6140BCB5DCD}" srcOrd="1" destOrd="0" presId="urn:microsoft.com/office/officeart/2009/3/layout/RandomtoResultProcess"/>
    <dgm:cxn modelId="{0184D2A3-E2B3-4972-81CE-06D973BD74D9}" type="presParOf" srcId="{839F4C0A-DAF0-4BA5-B34E-D0B5F077F8DB}" destId="{8D6FB9AC-12B1-4103-AD6C-8FEC4B268DFE}" srcOrd="2" destOrd="0" presId="urn:microsoft.com/office/officeart/2009/3/layout/RandomtoResultProcess"/>
    <dgm:cxn modelId="{168A8B75-B693-48D0-A8F2-35BF142CCF1F}" type="presParOf" srcId="{839F4C0A-DAF0-4BA5-B34E-D0B5F077F8DB}" destId="{47211612-BD34-40B0-AE4F-724A820427D9}" srcOrd="3" destOrd="0" presId="urn:microsoft.com/office/officeart/2009/3/layout/RandomtoResultProcess"/>
    <dgm:cxn modelId="{B8D5498C-AB26-4456-845C-70581EDE914D}" type="presParOf" srcId="{839F4C0A-DAF0-4BA5-B34E-D0B5F077F8DB}" destId="{E439BE7A-6A80-4C0A-B973-AB26F46B6F16}" srcOrd="4" destOrd="0" presId="urn:microsoft.com/office/officeart/2009/3/layout/RandomtoResultProcess"/>
    <dgm:cxn modelId="{6C04137B-B736-4A0C-9173-00DFFB4438BD}" type="presParOf" srcId="{839F4C0A-DAF0-4BA5-B34E-D0B5F077F8DB}" destId="{2C7C5377-E64E-476A-AA23-5F81E1B7ADB5}" srcOrd="5" destOrd="0" presId="urn:microsoft.com/office/officeart/2009/3/layout/RandomtoResultProcess"/>
    <dgm:cxn modelId="{ADCE4E40-7758-46C8-B5B1-E4F900A5EB2D}" type="presParOf" srcId="{839F4C0A-DAF0-4BA5-B34E-D0B5F077F8DB}" destId="{EAAA27EB-91D4-427E-908A-ADEA3C0062DE}" srcOrd="6" destOrd="0" presId="urn:microsoft.com/office/officeart/2009/3/layout/RandomtoResultProcess"/>
    <dgm:cxn modelId="{694438A6-73A4-4539-A710-8AB08FFD8ACC}" type="presParOf" srcId="{839F4C0A-DAF0-4BA5-B34E-D0B5F077F8DB}" destId="{38724AF3-C136-4BA2-AD46-07B22A1AF259}" srcOrd="7" destOrd="0" presId="urn:microsoft.com/office/officeart/2009/3/layout/RandomtoResultProcess"/>
    <dgm:cxn modelId="{92F41BCB-A1E3-41B7-ABDC-CCD374191101}" type="presParOf" srcId="{839F4C0A-DAF0-4BA5-B34E-D0B5F077F8DB}" destId="{322FF86D-C203-476F-90CF-0AF667197370}" srcOrd="8" destOrd="0" presId="urn:microsoft.com/office/officeart/2009/3/layout/RandomtoResultProcess"/>
    <dgm:cxn modelId="{5CDF38AC-0268-484E-A50C-050AE21BE444}" type="presParOf" srcId="{839F4C0A-DAF0-4BA5-B34E-D0B5F077F8DB}" destId="{C278CD71-AAE3-4105-9A9A-5106ED19D924}" srcOrd="9" destOrd="0" presId="urn:microsoft.com/office/officeart/2009/3/layout/RandomtoResultProcess"/>
    <dgm:cxn modelId="{928D751C-0457-46B9-9724-A1712A82F54C}" type="presParOf" srcId="{839F4C0A-DAF0-4BA5-B34E-D0B5F077F8DB}" destId="{5B355C97-36E4-4915-8856-C48DD9A3BDE5}" srcOrd="10" destOrd="0" presId="urn:microsoft.com/office/officeart/2009/3/layout/RandomtoResultProcess"/>
    <dgm:cxn modelId="{B7199EBD-6CDE-49FA-BC4E-1ACE8AC455F8}" type="presParOf" srcId="{839F4C0A-DAF0-4BA5-B34E-D0B5F077F8DB}" destId="{0ABEA982-908F-4350-BF31-7AA229B2F026}" srcOrd="11" destOrd="0" presId="urn:microsoft.com/office/officeart/2009/3/layout/RandomtoResultProcess"/>
    <dgm:cxn modelId="{583B4DE2-D6F8-4F35-A565-8D9DB34A4627}" type="presParOf" srcId="{839F4C0A-DAF0-4BA5-B34E-D0B5F077F8DB}" destId="{3217DF5E-B3B7-47A0-9219-CE6BE2C2DE35}" srcOrd="12" destOrd="0" presId="urn:microsoft.com/office/officeart/2009/3/layout/RandomtoResultProcess"/>
    <dgm:cxn modelId="{E158C2C0-18E8-4E1D-8ECB-6FC463DA9110}" type="presParOf" srcId="{839F4C0A-DAF0-4BA5-B34E-D0B5F077F8DB}" destId="{54219140-09DE-408E-9361-2FA0034303FD}" srcOrd="13" destOrd="0" presId="urn:microsoft.com/office/officeart/2009/3/layout/RandomtoResultProcess"/>
    <dgm:cxn modelId="{08B2F9B2-2513-40F9-99C6-6EE78B623A7F}" type="presParOf" srcId="{839F4C0A-DAF0-4BA5-B34E-D0B5F077F8DB}" destId="{A4E0EC0F-FCB5-4B74-91AC-66745D6A0D5E}" srcOrd="14" destOrd="0" presId="urn:microsoft.com/office/officeart/2009/3/layout/RandomtoResultProcess"/>
    <dgm:cxn modelId="{5D015FAD-723B-48D4-9213-B064F81889CD}" type="presParOf" srcId="{839F4C0A-DAF0-4BA5-B34E-D0B5F077F8DB}" destId="{C83E2CE1-D23E-4779-A2C2-48D9E53F1731}" srcOrd="15" destOrd="0" presId="urn:microsoft.com/office/officeart/2009/3/layout/RandomtoResultProcess"/>
    <dgm:cxn modelId="{D40DF28C-A853-467A-A7E2-03522414ECF4}" type="presParOf" srcId="{839F4C0A-DAF0-4BA5-B34E-D0B5F077F8DB}" destId="{34BBD9B8-27F9-4DFA-8BA4-B7856D17AD10}" srcOrd="16" destOrd="0" presId="urn:microsoft.com/office/officeart/2009/3/layout/RandomtoResultProcess"/>
    <dgm:cxn modelId="{8F2291E4-914F-4958-804F-6C9956275D4A}" type="presParOf" srcId="{839F4C0A-DAF0-4BA5-B34E-D0B5F077F8DB}" destId="{51C80972-3898-440C-9D3F-27A95A4AB075}" srcOrd="17" destOrd="0" presId="urn:microsoft.com/office/officeart/2009/3/layout/RandomtoResultProcess"/>
    <dgm:cxn modelId="{40901CC5-073A-49A4-B74F-DE66F621FD01}" type="presParOf" srcId="{839F4C0A-DAF0-4BA5-B34E-D0B5F077F8DB}" destId="{FF2869D4-2C0C-4300-B2CC-642B2AE1DC3A}" srcOrd="18" destOrd="0" presId="urn:microsoft.com/office/officeart/2009/3/layout/RandomtoResultProcess"/>
    <dgm:cxn modelId="{7D453C21-D84A-4158-B82A-84786CBA96EC}" type="presParOf" srcId="{CDE8C095-0975-488F-9663-41C3FF6F1567}" destId="{7BAACAB6-7481-4DE2-8BC9-C4533392FAFF}" srcOrd="1" destOrd="0" presId="urn:microsoft.com/office/officeart/2009/3/layout/RandomtoResultProcess"/>
    <dgm:cxn modelId="{37A83D63-576A-4B35-A0F1-6F2882C09D9C}" type="presParOf" srcId="{7BAACAB6-7481-4DE2-8BC9-C4533392FAFF}" destId="{2D3CC164-11D7-4123-BC3B-5E49F1285B09}" srcOrd="0" destOrd="0" presId="urn:microsoft.com/office/officeart/2009/3/layout/RandomtoResultProcess"/>
    <dgm:cxn modelId="{DCE56C6A-AD9E-4103-BAA2-963BE439B2A3}" type="presParOf" srcId="{7BAACAB6-7481-4DE2-8BC9-C4533392FAFF}" destId="{C48CF6D8-DCA7-422A-9E8C-C5EF5044DC97}" srcOrd="1" destOrd="0" presId="urn:microsoft.com/office/officeart/2009/3/layout/RandomtoResultProcess"/>
    <dgm:cxn modelId="{1637937F-C644-40D3-9169-F7B8AFA23BAC}" type="presParOf" srcId="{CDE8C095-0975-488F-9663-41C3FF6F1567}" destId="{11CE7017-3CB0-42E5-9DD5-C92F3E9E648F}" srcOrd="2" destOrd="0" presId="urn:microsoft.com/office/officeart/2009/3/layout/RandomtoResultProcess"/>
    <dgm:cxn modelId="{AB117C1F-C01D-4839-87D0-49C426100A78}" type="presParOf" srcId="{11CE7017-3CB0-42E5-9DD5-C92F3E9E648F}" destId="{E330C4D3-5EC4-4834-A8DB-9F1D8EF07887}" srcOrd="0" destOrd="0" presId="urn:microsoft.com/office/officeart/2009/3/layout/RandomtoResultProcess"/>
    <dgm:cxn modelId="{EB8F83F7-A601-4FA9-B144-3CA964C90271}" type="presParOf" srcId="{11CE7017-3CB0-42E5-9DD5-C92F3E9E648F}" destId="{81888A5D-95EC-4D57-83A6-0737D77DECB4}" srcOrd="1" destOrd="0" presId="urn:microsoft.com/office/officeart/2009/3/layout/RandomtoResultProcess"/>
    <dgm:cxn modelId="{FF170926-DAD9-4E3B-BA36-75A5A0852980}" type="presParOf" srcId="{CDE8C095-0975-488F-9663-41C3FF6F1567}" destId="{BCAD7372-89BD-42FD-9ACF-362DD8DF4175}" srcOrd="3" destOrd="0" presId="urn:microsoft.com/office/officeart/2009/3/layout/RandomtoResultProcess"/>
    <dgm:cxn modelId="{4AA17954-969A-4F97-A8CD-A09D188A881E}" type="presParOf" srcId="{BCAD7372-89BD-42FD-9ACF-362DD8DF4175}" destId="{E24684D5-BB48-49AB-A9A5-B5B01726E523}" srcOrd="0" destOrd="0" presId="urn:microsoft.com/office/officeart/2009/3/layout/RandomtoResultProcess"/>
    <dgm:cxn modelId="{370AB5B8-B4A0-4F78-AD64-27B2641D43F5}" type="presParOf" srcId="{BCAD7372-89BD-42FD-9ACF-362DD8DF4175}" destId="{223ED65D-020A-475F-ABCB-7E624FEF1019}" srcOrd="1" destOrd="0" presId="urn:microsoft.com/office/officeart/2009/3/layout/RandomtoResultProcess"/>
    <dgm:cxn modelId="{2C51C77B-8234-44A9-9DA0-67B69C6ADA84}" type="presParOf" srcId="{CDE8C095-0975-488F-9663-41C3FF6F1567}" destId="{175B2940-A554-426F-BD1C-0243A02C4166}" srcOrd="4" destOrd="0" presId="urn:microsoft.com/office/officeart/2009/3/layout/RandomtoResultProcess"/>
    <dgm:cxn modelId="{8EE4CE50-D2D7-49E5-956B-EA63FF0425D1}" type="presParOf" srcId="{175B2940-A554-426F-BD1C-0243A02C4166}" destId="{E77DFE92-AD86-4FDE-BD5D-5713A0CDE328}" srcOrd="0" destOrd="0" presId="urn:microsoft.com/office/officeart/2009/3/layout/RandomtoResultProcess"/>
    <dgm:cxn modelId="{84BE7B17-9C1D-4C6E-B3B9-339F8B109BC9}" type="presParOf" srcId="{175B2940-A554-426F-BD1C-0243A02C4166}" destId="{ABDE62FF-A98C-4B15-BA2F-CF65D86E2FB7}" srcOrd="1" destOrd="0" presId="urn:microsoft.com/office/officeart/2009/3/layout/RandomtoResultProcess"/>
    <dgm:cxn modelId="{69F87CF1-4265-4FF4-92A2-11D3F9860023}" type="presParOf" srcId="{CDE8C095-0975-488F-9663-41C3FF6F1567}" destId="{29C06A95-BD73-478E-8E00-758DF160D017}" srcOrd="5" destOrd="0" presId="urn:microsoft.com/office/officeart/2009/3/layout/RandomtoResultProcess"/>
    <dgm:cxn modelId="{B12C58CA-FF18-43CA-9641-E4D7C5F8A8A7}" type="presParOf" srcId="{29C06A95-BD73-478E-8E00-758DF160D017}" destId="{5E92558F-FEFC-49C7-8119-D520A9C04B91}" srcOrd="0" destOrd="0" presId="urn:microsoft.com/office/officeart/2009/3/layout/RandomtoResultProcess"/>
    <dgm:cxn modelId="{3ADE8471-9579-4BA5-9811-8CA889B8AE0C}" type="presParOf" srcId="{29C06A95-BD73-478E-8E00-758DF160D017}" destId="{690588B6-91A6-405E-8EEC-CCA5A3F54FAD}" srcOrd="1" destOrd="0" presId="urn:microsoft.com/office/officeart/2009/3/layout/RandomtoResultProcess"/>
    <dgm:cxn modelId="{169DA1D4-AF82-43A9-B12E-745A9C4E1842}" type="presParOf" srcId="{CDE8C095-0975-488F-9663-41C3FF6F1567}" destId="{8B17CACE-C9CA-4CF9-8C4A-2CBD82000B19}" srcOrd="6" destOrd="0" presId="urn:microsoft.com/office/officeart/2009/3/layout/RandomtoResultProcess"/>
    <dgm:cxn modelId="{7295F2D7-0A4E-4947-AB38-EFF552ABBC3A}" type="presParOf" srcId="{8B17CACE-C9CA-4CF9-8C4A-2CBD82000B19}" destId="{3171E714-F9DD-45A3-8990-A99C129803E0}" srcOrd="0" destOrd="0" presId="urn:microsoft.com/office/officeart/2009/3/layout/RandomtoResultProcess"/>
    <dgm:cxn modelId="{D195F362-A49E-4C97-B334-5E3691A80C02}" type="presParOf" srcId="{8B17CACE-C9CA-4CF9-8C4A-2CBD82000B19}" destId="{D12E3C72-E2CF-488E-9DC2-0EF49A53CD9C}"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A02C7E12-304E-4B92-A63C-12E314E4927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29859B43-2906-4A7A-9697-BB3C0762A12A}">
      <dgm:prSet phldrT="[Text]" custT="1"/>
      <dgm:spPr/>
      <dgm:t>
        <a:bodyPr/>
        <a:lstStyle/>
        <a:p>
          <a:pPr rtl="0"/>
          <a:r>
            <a:rPr lang="en-US" sz="1400" dirty="0">
              <a:latin typeface="Segoe UI Semilight" panose="020B0402040204020203" pitchFamily="34" charset="0"/>
              <a:cs typeface="Segoe UI Semilight" panose="020B0402040204020203" pitchFamily="34" charset="0"/>
            </a:rPr>
            <a:t>No, t</a:t>
          </a:r>
          <a:r>
            <a:rPr lang="en-US" sz="1400" b="0" i="0" dirty="0">
              <a:latin typeface="Segoe UI Semilight" panose="020B0402040204020203" pitchFamily="34" charset="0"/>
              <a:cs typeface="Segoe UI Semilight" panose="020B0402040204020203" pitchFamily="34" charset="0"/>
            </a:rPr>
            <a:t>his requires an experience design that will allow you to easily browse 100s of branch addresses and select one or more address among them to create multi-address for the ledger. </a:t>
          </a:r>
          <a:endParaRPr lang="en-IN" sz="1400" dirty="0">
            <a:latin typeface="Segoe UI Semilight" panose="020B0402040204020203" pitchFamily="34" charset="0"/>
            <a:cs typeface="Segoe UI Semilight" panose="020B0402040204020203" pitchFamily="34" charset="0"/>
          </a:endParaRPr>
        </a:p>
      </dgm:t>
    </dgm:pt>
    <dgm:pt modelId="{78419694-582F-496B-B5CF-2C1267EE001D}" type="parTrans" cxnId="{1A7D47FF-602D-4399-82B2-7DE51F278C3C}">
      <dgm:prSet/>
      <dgm:spPr/>
      <dgm:t>
        <a:bodyPr/>
        <a:lstStyle/>
        <a:p>
          <a:endParaRPr lang="en-IN"/>
        </a:p>
      </dgm:t>
    </dgm:pt>
    <dgm:pt modelId="{DDB47DEE-ED28-4C83-BB04-7EB1638E993B}" type="sibTrans" cxnId="{1A7D47FF-602D-4399-82B2-7DE51F278C3C}">
      <dgm:prSet/>
      <dgm:spPr/>
      <dgm:t>
        <a:bodyPr/>
        <a:lstStyle/>
        <a:p>
          <a:endParaRPr lang="en-IN"/>
        </a:p>
      </dgm:t>
    </dgm:pt>
    <dgm:pt modelId="{4F8CE7F3-A0CD-47F4-A4B3-7A23BF8DFAF4}">
      <dgm:prSet phldrT="[Text]" custT="1"/>
      <dgm:spPr/>
      <dgm:t>
        <a:bodyPr/>
        <a:lstStyle/>
        <a:p>
          <a:r>
            <a:rPr lang="en-US" sz="1400" b="0" i="0" dirty="0">
              <a:latin typeface="Segoe UI Semilight" panose="020B0402040204020203" pitchFamily="34" charset="0"/>
              <a:cs typeface="Segoe UI Semilight" panose="020B0402040204020203" pitchFamily="34" charset="0"/>
            </a:rPr>
            <a:t>Until the experience of browse and select multiple address and create is not solved comprehensively (considering single and bulk ledger creation scenarios) it will become a cumbersome exercise in comparison to manual creation</a:t>
          </a:r>
          <a:endParaRPr lang="en-IN" sz="1400" dirty="0">
            <a:latin typeface="Segoe UI Semilight" panose="020B0402040204020203" pitchFamily="34" charset="0"/>
            <a:cs typeface="Segoe UI Semilight" panose="020B0402040204020203" pitchFamily="34" charset="0"/>
          </a:endParaRPr>
        </a:p>
      </dgm:t>
    </dgm:pt>
    <dgm:pt modelId="{290FAD99-3DCB-417E-A261-3D0BD4E11CEA}" type="parTrans" cxnId="{8CC9593A-5E35-4D2A-A341-2137D4429D32}">
      <dgm:prSet/>
      <dgm:spPr/>
      <dgm:t>
        <a:bodyPr/>
        <a:lstStyle/>
        <a:p>
          <a:endParaRPr lang="en-IN"/>
        </a:p>
      </dgm:t>
    </dgm:pt>
    <dgm:pt modelId="{B3DCA3DB-7EC3-4A14-B90D-66AB0AB9E3DA}" type="sibTrans" cxnId="{8CC9593A-5E35-4D2A-A341-2137D4429D32}">
      <dgm:prSet/>
      <dgm:spPr/>
      <dgm:t>
        <a:bodyPr/>
        <a:lstStyle/>
        <a:p>
          <a:endParaRPr lang="en-IN"/>
        </a:p>
      </dgm:t>
    </dgm:pt>
    <dgm:pt modelId="{C19CA54C-DB2B-40E8-90FB-3CE8A56937D6}">
      <dgm:prSet phldrT="[Text]" custT="1"/>
      <dgm:spPr/>
      <dgm:t>
        <a:bodyPr/>
        <a:lstStyle/>
        <a:p>
          <a:pPr rtl="0"/>
          <a:r>
            <a:rPr lang="en-US" sz="1400" b="0" i="0" dirty="0">
              <a:latin typeface="Segoe UI Semilight" panose="020B0402040204020203" pitchFamily="34" charset="0"/>
              <a:cs typeface="Segoe UI Semilight" panose="020B0402040204020203" pitchFamily="34" charset="0"/>
            </a:rPr>
            <a:t>Also typically ledger is created with 1 address at beginning and as business expands, branches get added rather than creating ledger on the first instance itself with multiple branches. We will be working on streamlining the experience and deliver this feature. </a:t>
          </a:r>
          <a:endParaRPr lang="en-IN" sz="1400" dirty="0">
            <a:latin typeface="Segoe UI Semilight" panose="020B0402040204020203" pitchFamily="34" charset="0"/>
            <a:cs typeface="Segoe UI Semilight" panose="020B0402040204020203" pitchFamily="34" charset="0"/>
          </a:endParaRPr>
        </a:p>
      </dgm:t>
    </dgm:pt>
    <dgm:pt modelId="{85AC2172-79C6-4B6F-8A46-3D5781154D72}" type="parTrans" cxnId="{19F1E14F-8870-4EDE-AA44-E01CCDAA6969}">
      <dgm:prSet/>
      <dgm:spPr/>
      <dgm:t>
        <a:bodyPr/>
        <a:lstStyle/>
        <a:p>
          <a:endParaRPr lang="en-IN"/>
        </a:p>
      </dgm:t>
    </dgm:pt>
    <dgm:pt modelId="{9C337FF8-8474-4B8D-9D61-6D0E758F1772}" type="sibTrans" cxnId="{19F1E14F-8870-4EDE-AA44-E01CCDAA6969}">
      <dgm:prSet/>
      <dgm:spPr/>
      <dgm:t>
        <a:bodyPr/>
        <a:lstStyle/>
        <a:p>
          <a:endParaRPr lang="en-IN"/>
        </a:p>
      </dgm:t>
    </dgm:pt>
    <dgm:pt modelId="{A690C3F8-61DC-4FE3-B1F6-348BE351E541}" type="pres">
      <dgm:prSet presAssocID="{A02C7E12-304E-4B92-A63C-12E314E4927F}" presName="CompostProcess" presStyleCnt="0">
        <dgm:presLayoutVars>
          <dgm:dir/>
          <dgm:resizeHandles val="exact"/>
        </dgm:presLayoutVars>
      </dgm:prSet>
      <dgm:spPr/>
      <dgm:t>
        <a:bodyPr/>
        <a:lstStyle/>
        <a:p>
          <a:endParaRPr lang="en-US"/>
        </a:p>
      </dgm:t>
    </dgm:pt>
    <dgm:pt modelId="{9408B075-C944-4522-8750-B5F365D81ABB}" type="pres">
      <dgm:prSet presAssocID="{A02C7E12-304E-4B92-A63C-12E314E4927F}" presName="arrow" presStyleLbl="bgShp" presStyleIdx="0" presStyleCnt="1"/>
      <dgm:spPr/>
    </dgm:pt>
    <dgm:pt modelId="{1569E0C8-54DD-4D2E-82C2-C9337737104C}" type="pres">
      <dgm:prSet presAssocID="{A02C7E12-304E-4B92-A63C-12E314E4927F}" presName="linearProcess" presStyleCnt="0"/>
      <dgm:spPr/>
    </dgm:pt>
    <dgm:pt modelId="{866FED75-F145-4EA8-B63E-D8A674CADAB3}" type="pres">
      <dgm:prSet presAssocID="{29859B43-2906-4A7A-9697-BB3C0762A12A}" presName="textNode" presStyleLbl="node1" presStyleIdx="0" presStyleCnt="3">
        <dgm:presLayoutVars>
          <dgm:bulletEnabled val="1"/>
        </dgm:presLayoutVars>
      </dgm:prSet>
      <dgm:spPr/>
      <dgm:t>
        <a:bodyPr/>
        <a:lstStyle/>
        <a:p>
          <a:endParaRPr lang="en-US"/>
        </a:p>
      </dgm:t>
    </dgm:pt>
    <dgm:pt modelId="{6E460968-81C5-4448-800F-B0DAA51F548D}" type="pres">
      <dgm:prSet presAssocID="{DDB47DEE-ED28-4C83-BB04-7EB1638E993B}" presName="sibTrans" presStyleCnt="0"/>
      <dgm:spPr/>
    </dgm:pt>
    <dgm:pt modelId="{3E1876A1-3C83-4D68-9D82-BD05AC81791D}" type="pres">
      <dgm:prSet presAssocID="{4F8CE7F3-A0CD-47F4-A4B3-7A23BF8DFAF4}" presName="textNode" presStyleLbl="node1" presStyleIdx="1" presStyleCnt="3">
        <dgm:presLayoutVars>
          <dgm:bulletEnabled val="1"/>
        </dgm:presLayoutVars>
      </dgm:prSet>
      <dgm:spPr/>
      <dgm:t>
        <a:bodyPr/>
        <a:lstStyle/>
        <a:p>
          <a:endParaRPr lang="en-US"/>
        </a:p>
      </dgm:t>
    </dgm:pt>
    <dgm:pt modelId="{EAAA2108-36E1-43C4-9486-2643D9E11114}" type="pres">
      <dgm:prSet presAssocID="{B3DCA3DB-7EC3-4A14-B90D-66AB0AB9E3DA}" presName="sibTrans" presStyleCnt="0"/>
      <dgm:spPr/>
    </dgm:pt>
    <dgm:pt modelId="{0133E79C-2B55-4D06-B78E-8773C10FF15D}" type="pres">
      <dgm:prSet presAssocID="{C19CA54C-DB2B-40E8-90FB-3CE8A56937D6}" presName="textNode" presStyleLbl="node1" presStyleIdx="2" presStyleCnt="3" custScaleY="120431">
        <dgm:presLayoutVars>
          <dgm:bulletEnabled val="1"/>
        </dgm:presLayoutVars>
      </dgm:prSet>
      <dgm:spPr/>
      <dgm:t>
        <a:bodyPr/>
        <a:lstStyle/>
        <a:p>
          <a:endParaRPr lang="en-US"/>
        </a:p>
      </dgm:t>
    </dgm:pt>
  </dgm:ptLst>
  <dgm:cxnLst>
    <dgm:cxn modelId="{1A7D47FF-602D-4399-82B2-7DE51F278C3C}" srcId="{A02C7E12-304E-4B92-A63C-12E314E4927F}" destId="{29859B43-2906-4A7A-9697-BB3C0762A12A}" srcOrd="0" destOrd="0" parTransId="{78419694-582F-496B-B5CF-2C1267EE001D}" sibTransId="{DDB47DEE-ED28-4C83-BB04-7EB1638E993B}"/>
    <dgm:cxn modelId="{2A6D28F3-6F49-473F-818B-F7E24AC34F13}" type="presOf" srcId="{C19CA54C-DB2B-40E8-90FB-3CE8A56937D6}" destId="{0133E79C-2B55-4D06-B78E-8773C10FF15D}" srcOrd="0" destOrd="0" presId="urn:microsoft.com/office/officeart/2005/8/layout/hProcess9"/>
    <dgm:cxn modelId="{8CC9593A-5E35-4D2A-A341-2137D4429D32}" srcId="{A02C7E12-304E-4B92-A63C-12E314E4927F}" destId="{4F8CE7F3-A0CD-47F4-A4B3-7A23BF8DFAF4}" srcOrd="1" destOrd="0" parTransId="{290FAD99-3DCB-417E-A261-3D0BD4E11CEA}" sibTransId="{B3DCA3DB-7EC3-4A14-B90D-66AB0AB9E3DA}"/>
    <dgm:cxn modelId="{A34C9AB3-3E01-4A9A-BED5-7FA34B66D709}" type="presOf" srcId="{4F8CE7F3-A0CD-47F4-A4B3-7A23BF8DFAF4}" destId="{3E1876A1-3C83-4D68-9D82-BD05AC81791D}" srcOrd="0" destOrd="0" presId="urn:microsoft.com/office/officeart/2005/8/layout/hProcess9"/>
    <dgm:cxn modelId="{BF8BA979-09FF-4860-86B7-89C0DBD6B845}" type="presOf" srcId="{A02C7E12-304E-4B92-A63C-12E314E4927F}" destId="{A690C3F8-61DC-4FE3-B1F6-348BE351E541}" srcOrd="0" destOrd="0" presId="urn:microsoft.com/office/officeart/2005/8/layout/hProcess9"/>
    <dgm:cxn modelId="{8089273D-1348-4D50-A001-870E74B734FD}" type="presOf" srcId="{29859B43-2906-4A7A-9697-BB3C0762A12A}" destId="{866FED75-F145-4EA8-B63E-D8A674CADAB3}" srcOrd="0" destOrd="0" presId="urn:microsoft.com/office/officeart/2005/8/layout/hProcess9"/>
    <dgm:cxn modelId="{19F1E14F-8870-4EDE-AA44-E01CCDAA6969}" srcId="{A02C7E12-304E-4B92-A63C-12E314E4927F}" destId="{C19CA54C-DB2B-40E8-90FB-3CE8A56937D6}" srcOrd="2" destOrd="0" parTransId="{85AC2172-79C6-4B6F-8A46-3D5781154D72}" sibTransId="{9C337FF8-8474-4B8D-9D61-6D0E758F1772}"/>
    <dgm:cxn modelId="{7EA333B1-9A97-4EB4-8450-A7D92B602806}" type="presParOf" srcId="{A690C3F8-61DC-4FE3-B1F6-348BE351E541}" destId="{9408B075-C944-4522-8750-B5F365D81ABB}" srcOrd="0" destOrd="0" presId="urn:microsoft.com/office/officeart/2005/8/layout/hProcess9"/>
    <dgm:cxn modelId="{80196FC7-8F96-4AC7-BD4B-C858A4D297E7}" type="presParOf" srcId="{A690C3F8-61DC-4FE3-B1F6-348BE351E541}" destId="{1569E0C8-54DD-4D2E-82C2-C9337737104C}" srcOrd="1" destOrd="0" presId="urn:microsoft.com/office/officeart/2005/8/layout/hProcess9"/>
    <dgm:cxn modelId="{F169B5FA-B4CC-4EF2-91D7-2DADF9E1FB4A}" type="presParOf" srcId="{1569E0C8-54DD-4D2E-82C2-C9337737104C}" destId="{866FED75-F145-4EA8-B63E-D8A674CADAB3}" srcOrd="0" destOrd="0" presId="urn:microsoft.com/office/officeart/2005/8/layout/hProcess9"/>
    <dgm:cxn modelId="{DEEF2670-6477-42A2-B415-18C98BE5C2D9}" type="presParOf" srcId="{1569E0C8-54DD-4D2E-82C2-C9337737104C}" destId="{6E460968-81C5-4448-800F-B0DAA51F548D}" srcOrd="1" destOrd="0" presId="urn:microsoft.com/office/officeart/2005/8/layout/hProcess9"/>
    <dgm:cxn modelId="{7EFC2B2A-68D9-4493-A274-CACBF11B45B9}" type="presParOf" srcId="{1569E0C8-54DD-4D2E-82C2-C9337737104C}" destId="{3E1876A1-3C83-4D68-9D82-BD05AC81791D}" srcOrd="2" destOrd="0" presId="urn:microsoft.com/office/officeart/2005/8/layout/hProcess9"/>
    <dgm:cxn modelId="{0F86C3F8-910C-4D65-BDD7-ED672083A6CE}" type="presParOf" srcId="{1569E0C8-54DD-4D2E-82C2-C9337737104C}" destId="{EAAA2108-36E1-43C4-9486-2643D9E11114}" srcOrd="3" destOrd="0" presId="urn:microsoft.com/office/officeart/2005/8/layout/hProcess9"/>
    <dgm:cxn modelId="{433C196B-D2C5-4EA2-B1A0-0EF431180B7B}" type="presParOf" srcId="{1569E0C8-54DD-4D2E-82C2-C9337737104C}" destId="{0133E79C-2B55-4D06-B78E-8773C10FF15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A02C7E12-304E-4B92-A63C-12E314E4927F}"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IN"/>
        </a:p>
      </dgm:t>
    </dgm:pt>
    <dgm:pt modelId="{29859B43-2906-4A7A-9697-BB3C0762A12A}">
      <dgm:prSet phldrT="[Text]" custT="1"/>
      <dgm:spPr/>
      <dgm:t>
        <a:bodyPr/>
        <a:lstStyle/>
        <a:p>
          <a:pPr rtl="0"/>
          <a:r>
            <a:rPr lang="en-US" sz="1800" dirty="0">
              <a:latin typeface="Segoe UI Semilight" panose="020B0402040204020203" pitchFamily="34" charset="0"/>
              <a:cs typeface="Segoe UI Semilight" panose="020B0402040204020203" pitchFamily="34" charset="0"/>
            </a:rPr>
            <a:t>When user clicks on File – GSTR-1, system warns with a message as “Certain Transactions are in uncertain or pending to be uploaded. Uncertain will not be included in the return, YES / NO</a:t>
          </a:r>
          <a:endParaRPr lang="en-IN" sz="1800" dirty="0">
            <a:latin typeface="Segoe UI Semilight" panose="020B0402040204020203" pitchFamily="34" charset="0"/>
            <a:cs typeface="Segoe UI Semilight" panose="020B0402040204020203" pitchFamily="34" charset="0"/>
          </a:endParaRPr>
        </a:p>
      </dgm:t>
    </dgm:pt>
    <dgm:pt modelId="{78419694-582F-496B-B5CF-2C1267EE001D}" type="parTrans" cxnId="{1A7D47FF-602D-4399-82B2-7DE51F278C3C}">
      <dgm:prSet/>
      <dgm:spPr/>
      <dgm:t>
        <a:bodyPr/>
        <a:lstStyle/>
        <a:p>
          <a:endParaRPr lang="en-IN"/>
        </a:p>
      </dgm:t>
    </dgm:pt>
    <dgm:pt modelId="{DDB47DEE-ED28-4C83-BB04-7EB1638E993B}" type="sibTrans" cxnId="{1A7D47FF-602D-4399-82B2-7DE51F278C3C}">
      <dgm:prSet/>
      <dgm:spPr/>
      <dgm:t>
        <a:bodyPr/>
        <a:lstStyle/>
        <a:p>
          <a:endParaRPr lang="en-IN"/>
        </a:p>
      </dgm:t>
    </dgm:pt>
    <dgm:pt modelId="{4F8CE7F3-A0CD-47F4-A4B3-7A23BF8DFAF4}">
      <dgm:prSet phldrT="[Text]" custT="1"/>
      <dgm:spPr/>
      <dgm:t>
        <a:bodyPr/>
        <a:lstStyle/>
        <a:p>
          <a:r>
            <a:rPr lang="en-US" sz="1800" b="0" i="0" dirty="0">
              <a:latin typeface="Segoe UI Semilight" panose="020B0402040204020203" pitchFamily="34" charset="0"/>
              <a:cs typeface="Segoe UI Semilight" panose="020B0402040204020203" pitchFamily="34" charset="0"/>
            </a:rPr>
            <a:t>If user selects Yes – it will still warn that NIL return is getting upload and if he proceed NIL Return gets filed</a:t>
          </a:r>
          <a:endParaRPr lang="en-IN" sz="1800" dirty="0">
            <a:latin typeface="Segoe UI Semilight" panose="020B0402040204020203" pitchFamily="34" charset="0"/>
            <a:cs typeface="Segoe UI Semilight" panose="020B0402040204020203" pitchFamily="34" charset="0"/>
          </a:endParaRPr>
        </a:p>
      </dgm:t>
    </dgm:pt>
    <dgm:pt modelId="{290FAD99-3DCB-417E-A261-3D0BD4E11CEA}" type="parTrans" cxnId="{8CC9593A-5E35-4D2A-A341-2137D4429D32}">
      <dgm:prSet/>
      <dgm:spPr/>
      <dgm:t>
        <a:bodyPr/>
        <a:lstStyle/>
        <a:p>
          <a:endParaRPr lang="en-IN"/>
        </a:p>
      </dgm:t>
    </dgm:pt>
    <dgm:pt modelId="{B3DCA3DB-7EC3-4A14-B90D-66AB0AB9E3DA}" type="sibTrans" cxnId="{8CC9593A-5E35-4D2A-A341-2137D4429D32}">
      <dgm:prSet/>
      <dgm:spPr/>
      <dgm:t>
        <a:bodyPr/>
        <a:lstStyle/>
        <a:p>
          <a:endParaRPr lang="en-IN"/>
        </a:p>
      </dgm:t>
    </dgm:pt>
    <dgm:pt modelId="{A66DC01C-9761-45E1-8B35-446430687D71}" type="pres">
      <dgm:prSet presAssocID="{A02C7E12-304E-4B92-A63C-12E314E4927F}" presName="Name0" presStyleCnt="0">
        <dgm:presLayoutVars>
          <dgm:dir/>
          <dgm:resizeHandles val="exact"/>
        </dgm:presLayoutVars>
      </dgm:prSet>
      <dgm:spPr/>
      <dgm:t>
        <a:bodyPr/>
        <a:lstStyle/>
        <a:p>
          <a:endParaRPr lang="en-US"/>
        </a:p>
      </dgm:t>
    </dgm:pt>
    <dgm:pt modelId="{B8B61D5A-A543-4356-ACE4-D48AEA6C821D}" type="pres">
      <dgm:prSet presAssocID="{29859B43-2906-4A7A-9697-BB3C0762A12A}" presName="node" presStyleLbl="node1" presStyleIdx="0" presStyleCnt="2">
        <dgm:presLayoutVars>
          <dgm:bulletEnabled val="1"/>
        </dgm:presLayoutVars>
      </dgm:prSet>
      <dgm:spPr/>
      <dgm:t>
        <a:bodyPr/>
        <a:lstStyle/>
        <a:p>
          <a:endParaRPr lang="en-US"/>
        </a:p>
      </dgm:t>
    </dgm:pt>
    <dgm:pt modelId="{62F7741F-9434-4BA1-B813-86738F30EF9D}" type="pres">
      <dgm:prSet presAssocID="{DDB47DEE-ED28-4C83-BB04-7EB1638E993B}" presName="sibTrans" presStyleLbl="sibTrans2D1" presStyleIdx="0" presStyleCnt="1"/>
      <dgm:spPr/>
      <dgm:t>
        <a:bodyPr/>
        <a:lstStyle/>
        <a:p>
          <a:endParaRPr lang="en-US"/>
        </a:p>
      </dgm:t>
    </dgm:pt>
    <dgm:pt modelId="{99E53AD2-95D6-4E48-911F-E037AA21F1F8}" type="pres">
      <dgm:prSet presAssocID="{DDB47DEE-ED28-4C83-BB04-7EB1638E993B}" presName="connectorText" presStyleLbl="sibTrans2D1" presStyleIdx="0" presStyleCnt="1"/>
      <dgm:spPr/>
      <dgm:t>
        <a:bodyPr/>
        <a:lstStyle/>
        <a:p>
          <a:endParaRPr lang="en-US"/>
        </a:p>
      </dgm:t>
    </dgm:pt>
    <dgm:pt modelId="{59B785D6-2026-44E8-BBDF-7717141E427C}" type="pres">
      <dgm:prSet presAssocID="{4F8CE7F3-A0CD-47F4-A4B3-7A23BF8DFAF4}" presName="node" presStyleLbl="node1" presStyleIdx="1" presStyleCnt="2">
        <dgm:presLayoutVars>
          <dgm:bulletEnabled val="1"/>
        </dgm:presLayoutVars>
      </dgm:prSet>
      <dgm:spPr/>
      <dgm:t>
        <a:bodyPr/>
        <a:lstStyle/>
        <a:p>
          <a:endParaRPr lang="en-US"/>
        </a:p>
      </dgm:t>
    </dgm:pt>
  </dgm:ptLst>
  <dgm:cxnLst>
    <dgm:cxn modelId="{4095DB9C-B6F9-4BE2-B1F8-6BE09C8846F4}" type="presOf" srcId="{29859B43-2906-4A7A-9697-BB3C0762A12A}" destId="{B8B61D5A-A543-4356-ACE4-D48AEA6C821D}" srcOrd="0" destOrd="0" presId="urn:microsoft.com/office/officeart/2005/8/layout/process1"/>
    <dgm:cxn modelId="{1A7D47FF-602D-4399-82B2-7DE51F278C3C}" srcId="{A02C7E12-304E-4B92-A63C-12E314E4927F}" destId="{29859B43-2906-4A7A-9697-BB3C0762A12A}" srcOrd="0" destOrd="0" parTransId="{78419694-582F-496B-B5CF-2C1267EE001D}" sibTransId="{DDB47DEE-ED28-4C83-BB04-7EB1638E993B}"/>
    <dgm:cxn modelId="{E4818B56-FE50-43BB-B7BE-F9093BF2B118}" type="presOf" srcId="{4F8CE7F3-A0CD-47F4-A4B3-7A23BF8DFAF4}" destId="{59B785D6-2026-44E8-BBDF-7717141E427C}" srcOrd="0" destOrd="0" presId="urn:microsoft.com/office/officeart/2005/8/layout/process1"/>
    <dgm:cxn modelId="{8CC9593A-5E35-4D2A-A341-2137D4429D32}" srcId="{A02C7E12-304E-4B92-A63C-12E314E4927F}" destId="{4F8CE7F3-A0CD-47F4-A4B3-7A23BF8DFAF4}" srcOrd="1" destOrd="0" parTransId="{290FAD99-3DCB-417E-A261-3D0BD4E11CEA}" sibTransId="{B3DCA3DB-7EC3-4A14-B90D-66AB0AB9E3DA}"/>
    <dgm:cxn modelId="{3056558F-6CB8-4E98-B084-C0D85DBA46BF}" type="presOf" srcId="{A02C7E12-304E-4B92-A63C-12E314E4927F}" destId="{A66DC01C-9761-45E1-8B35-446430687D71}" srcOrd="0" destOrd="0" presId="urn:microsoft.com/office/officeart/2005/8/layout/process1"/>
    <dgm:cxn modelId="{CDB8392B-DAED-4BAF-93EC-1B647C8D3FD7}" type="presOf" srcId="{DDB47DEE-ED28-4C83-BB04-7EB1638E993B}" destId="{99E53AD2-95D6-4E48-911F-E037AA21F1F8}" srcOrd="1" destOrd="0" presId="urn:microsoft.com/office/officeart/2005/8/layout/process1"/>
    <dgm:cxn modelId="{671CEA04-B365-413A-A8AD-5B2470AE6D32}" type="presOf" srcId="{DDB47DEE-ED28-4C83-BB04-7EB1638E993B}" destId="{62F7741F-9434-4BA1-B813-86738F30EF9D}" srcOrd="0" destOrd="0" presId="urn:microsoft.com/office/officeart/2005/8/layout/process1"/>
    <dgm:cxn modelId="{2050B739-CF3F-4082-BD9F-60FE75C52C6F}" type="presParOf" srcId="{A66DC01C-9761-45E1-8B35-446430687D71}" destId="{B8B61D5A-A543-4356-ACE4-D48AEA6C821D}" srcOrd="0" destOrd="0" presId="urn:microsoft.com/office/officeart/2005/8/layout/process1"/>
    <dgm:cxn modelId="{55D5069A-D564-45EF-94BE-A3377D0F6752}" type="presParOf" srcId="{A66DC01C-9761-45E1-8B35-446430687D71}" destId="{62F7741F-9434-4BA1-B813-86738F30EF9D}" srcOrd="1" destOrd="0" presId="urn:microsoft.com/office/officeart/2005/8/layout/process1"/>
    <dgm:cxn modelId="{379E6542-F981-4467-8AB5-0ED709A8BC78}" type="presParOf" srcId="{62F7741F-9434-4BA1-B813-86738F30EF9D}" destId="{99E53AD2-95D6-4E48-911F-E037AA21F1F8}" srcOrd="0" destOrd="0" presId="urn:microsoft.com/office/officeart/2005/8/layout/process1"/>
    <dgm:cxn modelId="{DFCFCF53-5DBE-4D4F-AF30-EB1DBF85F10E}" type="presParOf" srcId="{A66DC01C-9761-45E1-8B35-446430687D71}" destId="{59B785D6-2026-44E8-BBDF-7717141E427C}"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A02C7E12-304E-4B92-A63C-12E314E4927F}" type="doc">
      <dgm:prSet loTypeId="urn:microsoft.com/office/officeart/2005/8/layout/process1" loCatId="process" qsTypeId="urn:microsoft.com/office/officeart/2005/8/quickstyle/simple1" qsCatId="simple" csTypeId="urn:microsoft.com/office/officeart/2005/8/colors/colorful5" csCatId="colorful" phldr="1"/>
      <dgm:spPr/>
      <dgm:t>
        <a:bodyPr/>
        <a:lstStyle/>
        <a:p>
          <a:endParaRPr lang="en-IN"/>
        </a:p>
      </dgm:t>
    </dgm:pt>
    <dgm:pt modelId="{29859B43-2906-4A7A-9697-BB3C0762A12A}">
      <dgm:prSet phldrT="[Text]" custT="1"/>
      <dgm:spPr/>
      <dgm:t>
        <a:bodyPr/>
        <a:lstStyle/>
        <a:p>
          <a:pPr rtl="0"/>
          <a:r>
            <a:rPr lang="en-US" sz="1800" dirty="0">
              <a:latin typeface="Segoe UI Semilight" panose="020B0402040204020203" pitchFamily="34" charset="0"/>
              <a:cs typeface="Segoe UI Semilight" panose="020B0402040204020203" pitchFamily="34" charset="0"/>
            </a:rPr>
            <a:t>While filing GSTR-1 for October’24 &gt; in GSTR-1 &gt;  </a:t>
          </a:r>
          <a:r>
            <a:rPr lang="en-US" sz="1800" dirty="0" err="1">
              <a:latin typeface="Segoe UI Semilight" panose="020B0402040204020203" pitchFamily="34" charset="0"/>
              <a:cs typeface="Segoe UI Semilight" panose="020B0402040204020203" pitchFamily="34" charset="0"/>
            </a:rPr>
            <a:t>Alt+Z</a:t>
          </a:r>
          <a:r>
            <a:rPr lang="en-US" sz="1800" dirty="0">
              <a:latin typeface="Segoe UI Semilight" panose="020B0402040204020203" pitchFamily="34" charset="0"/>
              <a:cs typeface="Segoe UI Semilight" panose="020B0402040204020203" pitchFamily="34" charset="0"/>
            </a:rPr>
            <a:t> : Exchange &gt; Upload GST Return &gt; Press F12 &gt; Enable Consider report period instead of return filing period for online upload &gt; save and try to upload the return again </a:t>
          </a:r>
          <a:endParaRPr lang="en-IN" sz="1800" dirty="0">
            <a:latin typeface="Segoe UI Semilight" panose="020B0402040204020203" pitchFamily="34" charset="0"/>
            <a:cs typeface="Segoe UI Semilight" panose="020B0402040204020203" pitchFamily="34" charset="0"/>
          </a:endParaRPr>
        </a:p>
        <a:p>
          <a:pPr rtl="0"/>
          <a:endParaRPr lang="en-IN" sz="1800" dirty="0">
            <a:latin typeface="Segoe UI Semilight" panose="020B0402040204020203" pitchFamily="34" charset="0"/>
            <a:cs typeface="Segoe UI Semilight" panose="020B0402040204020203" pitchFamily="34" charset="0"/>
          </a:endParaRPr>
        </a:p>
      </dgm:t>
    </dgm:pt>
    <dgm:pt modelId="{78419694-582F-496B-B5CF-2C1267EE001D}" type="parTrans" cxnId="{1A7D47FF-602D-4399-82B2-7DE51F278C3C}">
      <dgm:prSet/>
      <dgm:spPr/>
      <dgm:t>
        <a:bodyPr/>
        <a:lstStyle/>
        <a:p>
          <a:endParaRPr lang="en-IN"/>
        </a:p>
      </dgm:t>
    </dgm:pt>
    <dgm:pt modelId="{DDB47DEE-ED28-4C83-BB04-7EB1638E993B}" type="sibTrans" cxnId="{1A7D47FF-602D-4399-82B2-7DE51F278C3C}">
      <dgm:prSet/>
      <dgm:spPr/>
      <dgm:t>
        <a:bodyPr/>
        <a:lstStyle/>
        <a:p>
          <a:endParaRPr lang="en-IN"/>
        </a:p>
      </dgm:t>
    </dgm:pt>
    <dgm:pt modelId="{A66DC01C-9761-45E1-8B35-446430687D71}" type="pres">
      <dgm:prSet presAssocID="{A02C7E12-304E-4B92-A63C-12E314E4927F}" presName="Name0" presStyleCnt="0">
        <dgm:presLayoutVars>
          <dgm:dir/>
          <dgm:resizeHandles val="exact"/>
        </dgm:presLayoutVars>
      </dgm:prSet>
      <dgm:spPr/>
      <dgm:t>
        <a:bodyPr/>
        <a:lstStyle/>
        <a:p>
          <a:endParaRPr lang="en-US"/>
        </a:p>
      </dgm:t>
    </dgm:pt>
    <dgm:pt modelId="{B8B61D5A-A543-4356-ACE4-D48AEA6C821D}" type="pres">
      <dgm:prSet presAssocID="{29859B43-2906-4A7A-9697-BB3C0762A12A}" presName="node" presStyleLbl="node1" presStyleIdx="0" presStyleCnt="1" custLinFactNeighborX="-609" custLinFactNeighborY="22162">
        <dgm:presLayoutVars>
          <dgm:bulletEnabled val="1"/>
        </dgm:presLayoutVars>
      </dgm:prSet>
      <dgm:spPr/>
      <dgm:t>
        <a:bodyPr/>
        <a:lstStyle/>
        <a:p>
          <a:endParaRPr lang="en-US"/>
        </a:p>
      </dgm:t>
    </dgm:pt>
  </dgm:ptLst>
  <dgm:cxnLst>
    <dgm:cxn modelId="{4095DB9C-B6F9-4BE2-B1F8-6BE09C8846F4}" type="presOf" srcId="{29859B43-2906-4A7A-9697-BB3C0762A12A}" destId="{B8B61D5A-A543-4356-ACE4-D48AEA6C821D}" srcOrd="0" destOrd="0" presId="urn:microsoft.com/office/officeart/2005/8/layout/process1"/>
    <dgm:cxn modelId="{3056558F-6CB8-4E98-B084-C0D85DBA46BF}" type="presOf" srcId="{A02C7E12-304E-4B92-A63C-12E314E4927F}" destId="{A66DC01C-9761-45E1-8B35-446430687D71}" srcOrd="0" destOrd="0" presId="urn:microsoft.com/office/officeart/2005/8/layout/process1"/>
    <dgm:cxn modelId="{1A7D47FF-602D-4399-82B2-7DE51F278C3C}" srcId="{A02C7E12-304E-4B92-A63C-12E314E4927F}" destId="{29859B43-2906-4A7A-9697-BB3C0762A12A}" srcOrd="0" destOrd="0" parTransId="{78419694-582F-496B-B5CF-2C1267EE001D}" sibTransId="{DDB47DEE-ED28-4C83-BB04-7EB1638E993B}"/>
    <dgm:cxn modelId="{2050B739-CF3F-4082-BD9F-60FE75C52C6F}" type="presParOf" srcId="{A66DC01C-9761-45E1-8B35-446430687D71}" destId="{B8B61D5A-A543-4356-ACE4-D48AEA6C821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IN"/>
        </a:p>
      </dgm:t>
    </dgm:pt>
    <dgm:pt modelId="{068D55B1-0DB4-4E56-B1D6-1F6E7CD5DE76}">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Voucher class for GST</a:t>
          </a:r>
          <a:endParaRPr lang="en-IN"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60B9D18D-1D21-4BEE-A1C4-C466DC2B681B}">
      <dgm:prSet phldrT="[Text]" custT="1"/>
      <dgm:spPr/>
      <dgm:t>
        <a:bodyPr/>
        <a:lstStyle/>
        <a:p>
          <a:r>
            <a:rPr lang="en-US" sz="2400" b="1" dirty="0">
              <a:latin typeface="Segoe UI Semilight" panose="020B0402040204020203" pitchFamily="34" charset="0"/>
              <a:cs typeface="Segoe UI Semilight" panose="020B0402040204020203" pitchFamily="34" charset="0"/>
            </a:rPr>
            <a:t>Other Business Nature</a:t>
          </a:r>
          <a:endParaRPr lang="en-IN" sz="2400" b="1" dirty="0">
            <a:latin typeface="Segoe UI Semilight" panose="020B0402040204020203" pitchFamily="34" charset="0"/>
            <a:cs typeface="Segoe UI Semilight" panose="020B0402040204020203" pitchFamily="34" charset="0"/>
          </a:endParaRPr>
        </a:p>
      </dgm:t>
    </dgm:pt>
    <dgm:pt modelId="{2E527AFF-D563-4D3B-937C-4A410BA2523B}" type="parTrans" cxnId="{EF016B7C-BEB5-4387-AF88-4CCE8E01DD1E}">
      <dgm:prSet/>
      <dgm:spPr/>
      <dgm:t>
        <a:bodyPr/>
        <a:lstStyle/>
        <a:p>
          <a:endParaRPr lang="en-IN"/>
        </a:p>
      </dgm:t>
    </dgm:pt>
    <dgm:pt modelId="{E9DE9913-2813-4F1E-9DBB-9F1FEAEA9292}" type="sibTrans" cxnId="{EF016B7C-BEB5-4387-AF88-4CCE8E01DD1E}">
      <dgm:prSet/>
      <dgm:spPr/>
      <dgm:t>
        <a:bodyPr/>
        <a:lstStyle/>
        <a:p>
          <a:endParaRPr lang="en-IN"/>
        </a:p>
      </dgm:t>
    </dgm:pt>
    <dgm:pt modelId="{EFDC791B-84A2-4F09-925F-78D299AE25B2}">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Exports</a:t>
          </a:r>
          <a:endParaRPr lang="en-IN" dirty="0">
            <a:latin typeface="Segoe UI Semilight" panose="020B0402040204020203" pitchFamily="34" charset="0"/>
            <a:cs typeface="Segoe UI Semilight" panose="020B0402040204020203" pitchFamily="34" charset="0"/>
          </a:endParaRPr>
        </a:p>
      </dgm:t>
    </dgm:pt>
    <dgm:pt modelId="{20437080-E4A3-486F-9547-735A04F8947E}" type="parTrans" cxnId="{1DD6493F-8077-4E51-B036-2D9AD5933E66}">
      <dgm:prSet/>
      <dgm:spPr/>
      <dgm:t>
        <a:bodyPr/>
        <a:lstStyle/>
        <a:p>
          <a:endParaRPr lang="en-IN"/>
        </a:p>
      </dgm:t>
    </dgm:pt>
    <dgm:pt modelId="{E0FE7942-2846-49D6-8E2F-A9318535DC2E}" type="sibTrans" cxnId="{1DD6493F-8077-4E51-B036-2D9AD5933E66}">
      <dgm:prSet/>
      <dgm:spPr/>
      <dgm:t>
        <a:bodyPr/>
        <a:lstStyle/>
        <a:p>
          <a:endParaRPr lang="en-IN"/>
        </a:p>
      </dgm:t>
    </dgm:pt>
    <dgm:pt modelId="{DF08E984-73A1-45EF-8D26-1DE2CB4A882A}">
      <dgm:prSet phldrT="[Text]" custT="1"/>
      <dgm:spPr/>
      <dgm:t>
        <a:bodyPr/>
        <a:lstStyle/>
        <a:p>
          <a:r>
            <a:rPr lang="en-US" sz="2400" b="1" dirty="0">
              <a:latin typeface="Segoe UI Semilight" panose="020B0402040204020203" pitchFamily="34" charset="0"/>
              <a:cs typeface="Segoe UI Semilight" panose="020B0402040204020203" pitchFamily="34" charset="0"/>
            </a:rPr>
            <a:t>Retailer or Trader</a:t>
          </a:r>
          <a:endParaRPr lang="en-IN" dirty="0">
            <a:latin typeface="Segoe UI Semilight" panose="020B0402040204020203" pitchFamily="34" charset="0"/>
            <a:cs typeface="Segoe UI Semilight" panose="020B0402040204020203" pitchFamily="34" charset="0"/>
          </a:endParaRPr>
        </a:p>
      </dgm:t>
    </dgm:pt>
    <dgm:pt modelId="{0271F813-6B6D-411A-8A6C-19A1B203FBD5}" type="parTrans" cxnId="{9173E218-AE6B-42F2-A91E-D9C5A605CA7F}">
      <dgm:prSet/>
      <dgm:spPr/>
      <dgm:t>
        <a:bodyPr/>
        <a:lstStyle/>
        <a:p>
          <a:endParaRPr lang="en-IN"/>
        </a:p>
      </dgm:t>
    </dgm:pt>
    <dgm:pt modelId="{2BB32E88-6412-4EA9-8A8B-EC1DEB25EE1B}" type="sibTrans" cxnId="{9173E218-AE6B-42F2-A91E-D9C5A605CA7F}">
      <dgm:prSet/>
      <dgm:spPr/>
      <dgm:t>
        <a:bodyPr/>
        <a:lstStyle/>
        <a:p>
          <a:endParaRPr lang="en-IN"/>
        </a:p>
      </dgm:t>
    </dgm:pt>
    <dgm:pt modelId="{6EE97878-CE31-497A-8006-84F0AB7240DC}">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with MRP Inclusive of GST</a:t>
          </a:r>
          <a:endParaRPr lang="en-IN" dirty="0">
            <a:latin typeface="Segoe UI Semilight" panose="020B0402040204020203" pitchFamily="34" charset="0"/>
            <a:cs typeface="Segoe UI Semilight" panose="020B0402040204020203" pitchFamily="34" charset="0"/>
          </a:endParaRPr>
        </a:p>
      </dgm:t>
    </dgm:pt>
    <dgm:pt modelId="{E29CA224-0D27-44B4-838E-1FC7CC257A75}" type="parTrans" cxnId="{C87F1755-E4C6-4152-B44E-261D0580D3AF}">
      <dgm:prSet/>
      <dgm:spPr/>
      <dgm:t>
        <a:bodyPr/>
        <a:lstStyle/>
        <a:p>
          <a:endParaRPr lang="en-IN"/>
        </a:p>
      </dgm:t>
    </dgm:pt>
    <dgm:pt modelId="{FFDB545C-C3D6-43B6-9080-01E22C48F8F0}" type="sibTrans" cxnId="{C87F1755-E4C6-4152-B44E-261D0580D3AF}">
      <dgm:prSet/>
      <dgm:spPr/>
      <dgm:t>
        <a:bodyPr/>
        <a:lstStyle/>
        <a:p>
          <a:endParaRPr lang="en-IN"/>
        </a:p>
      </dgm:t>
    </dgm:pt>
    <dgm:pt modelId="{0C6F7646-7826-453F-9952-B2F8DB642F41}">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Slab Rate with or without additional expense apportioning</a:t>
          </a:r>
          <a:endParaRPr lang="en-IN" dirty="0">
            <a:latin typeface="Segoe UI Semilight" panose="020B0402040204020203" pitchFamily="34" charset="0"/>
            <a:cs typeface="Segoe UI Semilight" panose="020B0402040204020203" pitchFamily="34" charset="0"/>
          </a:endParaRPr>
        </a:p>
      </dgm:t>
    </dgm:pt>
    <dgm:pt modelId="{CD62ADC8-B591-49D4-BC6C-A0F25D117789}" type="parTrans" cxnId="{333B5C8B-2915-440B-8EB4-6BE349785A19}">
      <dgm:prSet/>
      <dgm:spPr/>
      <dgm:t>
        <a:bodyPr/>
        <a:lstStyle/>
        <a:p>
          <a:endParaRPr lang="en-IN"/>
        </a:p>
      </dgm:t>
    </dgm:pt>
    <dgm:pt modelId="{6CD22C5F-74EC-4749-9237-9E96D38B43FF}" type="sibTrans" cxnId="{333B5C8B-2915-440B-8EB4-6BE349785A19}">
      <dgm:prSet/>
      <dgm:spPr/>
      <dgm:t>
        <a:bodyPr/>
        <a:lstStyle/>
        <a:p>
          <a:endParaRPr lang="en-IN"/>
        </a:p>
      </dgm:t>
    </dgm:pt>
    <dgm:pt modelId="{2C200C33-9B07-4252-A763-47AA8B7898C0}">
      <dgm:prSet phldrT="[Text]"/>
      <dgm:spPr/>
      <dgm:t>
        <a:bodyPr/>
        <a:lstStyle/>
        <a:p>
          <a:pPr>
            <a:buFont typeface="Wingdings" panose="05000000000000000000" pitchFamily="2" charset="2"/>
            <a:buChar char="ü"/>
          </a:pPr>
          <a:r>
            <a:rPr lang="en-IN" dirty="0">
              <a:latin typeface="Segoe UI Semilight" panose="020B0402040204020203" pitchFamily="34" charset="0"/>
              <a:cs typeface="Segoe UI Semilight" panose="020B0402040204020203" pitchFamily="34" charset="0"/>
            </a:rPr>
            <a:t>High Sea Sales</a:t>
          </a:r>
        </a:p>
      </dgm:t>
    </dgm:pt>
    <dgm:pt modelId="{1AA935D7-BCCF-4C05-A583-5FCA4860CEEF}" type="parTrans" cxnId="{ED4193A4-FE5F-4E6F-9723-4A46248BE102}">
      <dgm:prSet/>
      <dgm:spPr/>
      <dgm:t>
        <a:bodyPr/>
        <a:lstStyle/>
        <a:p>
          <a:endParaRPr lang="en-IN"/>
        </a:p>
      </dgm:t>
    </dgm:pt>
    <dgm:pt modelId="{760B0DB7-3217-427C-A200-2BB4D5E7A649}" type="sibTrans" cxnId="{ED4193A4-FE5F-4E6F-9723-4A46248BE102}">
      <dgm:prSet/>
      <dgm:spPr/>
      <dgm:t>
        <a:bodyPr/>
        <a:lstStyle/>
        <a:p>
          <a:endParaRPr lang="en-IN"/>
        </a:p>
      </dgm:t>
    </dgm:pt>
    <dgm:pt modelId="{7B227827-529B-4800-81F2-2439D23D6EE5}">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with Cess – On Quantity and Value</a:t>
          </a:r>
          <a:endParaRPr lang="en-IN" dirty="0">
            <a:latin typeface="Segoe UI Semilight" panose="020B0402040204020203" pitchFamily="34" charset="0"/>
            <a:cs typeface="Segoe UI Semilight" panose="020B0402040204020203" pitchFamily="34" charset="0"/>
          </a:endParaRPr>
        </a:p>
      </dgm:t>
    </dgm:pt>
    <dgm:pt modelId="{BF264E2C-18DC-4154-B516-B43A19C425ED}" type="parTrans" cxnId="{A6259297-3A15-419D-8936-C1CA472875C9}">
      <dgm:prSet/>
      <dgm:spPr/>
      <dgm:t>
        <a:bodyPr/>
        <a:lstStyle/>
        <a:p>
          <a:endParaRPr lang="en-IN"/>
        </a:p>
      </dgm:t>
    </dgm:pt>
    <dgm:pt modelId="{2A47835C-BF8C-46B4-92D5-FD4FB4AB7F2E}" type="sibTrans" cxnId="{A6259297-3A15-419D-8936-C1CA472875C9}">
      <dgm:prSet/>
      <dgm:spPr/>
      <dgm:t>
        <a:bodyPr/>
        <a:lstStyle/>
        <a:p>
          <a:endParaRPr lang="en-IN"/>
        </a:p>
      </dgm:t>
    </dgm:pt>
    <dgm:pt modelId="{2258CE30-2A80-4333-85B1-C7FB8C6EDCBE}">
      <dgm:prSet phldrT="[Text]"/>
      <dgm:spPr/>
      <dgm:t>
        <a:bodyPr/>
        <a:lstStyle/>
        <a:p>
          <a:pPr>
            <a:buFont typeface="Wingdings" panose="05000000000000000000" pitchFamily="2" charset="2"/>
            <a:buChar char="ü"/>
          </a:pPr>
          <a:r>
            <a:rPr lang="en-IN" dirty="0">
              <a:latin typeface="Segoe UI Semilight" panose="020B0402040204020203" pitchFamily="34" charset="0"/>
              <a:cs typeface="Segoe UI Semilight" panose="020B0402040204020203" pitchFamily="34" charset="0"/>
            </a:rPr>
            <a:t>Sale of Mixed Supply</a:t>
          </a:r>
        </a:p>
      </dgm:t>
    </dgm:pt>
    <dgm:pt modelId="{F118420E-A509-48C1-B45F-4579AD767B7C}" type="parTrans" cxnId="{86B397D2-0993-4A3F-8E10-2CE96AB835F2}">
      <dgm:prSet/>
      <dgm:spPr/>
      <dgm:t>
        <a:bodyPr/>
        <a:lstStyle/>
        <a:p>
          <a:endParaRPr lang="en-IN"/>
        </a:p>
      </dgm:t>
    </dgm:pt>
    <dgm:pt modelId="{118924B9-E02D-45F9-B3D9-E1F74CFD7176}" type="sibTrans" cxnId="{86B397D2-0993-4A3F-8E10-2CE96AB835F2}">
      <dgm:prSet/>
      <dgm:spPr/>
      <dgm:t>
        <a:bodyPr/>
        <a:lstStyle/>
        <a:p>
          <a:endParaRPr lang="en-IN"/>
        </a:p>
      </dgm:t>
    </dgm:pt>
    <dgm:pt modelId="{D3F547D2-AF09-4F7A-8C38-06996D5D2D4C}">
      <dgm:prSet phldrT="[Text]"/>
      <dgm:spPr/>
      <dgm:t>
        <a:bodyPr/>
        <a:lstStyle/>
        <a:p>
          <a:endParaRPr lang="en-IN" dirty="0">
            <a:latin typeface="Segoe UI Semilight" panose="020B0402040204020203" pitchFamily="34" charset="0"/>
            <a:cs typeface="Segoe UI Semilight" panose="020B0402040204020203" pitchFamily="34" charset="0"/>
          </a:endParaRPr>
        </a:p>
      </dgm:t>
    </dgm:pt>
    <dgm:pt modelId="{D508F674-B707-454A-999C-562DB81DF185}" type="parTrans" cxnId="{720D7AAB-13A3-4218-84E8-EC78EF70E221}">
      <dgm:prSet/>
      <dgm:spPr/>
      <dgm:t>
        <a:bodyPr/>
        <a:lstStyle/>
        <a:p>
          <a:endParaRPr lang="en-IN"/>
        </a:p>
      </dgm:t>
    </dgm:pt>
    <dgm:pt modelId="{B3010568-9062-40D7-9C36-986ADBB07D34}" type="sibTrans" cxnId="{720D7AAB-13A3-4218-84E8-EC78EF70E221}">
      <dgm:prSet/>
      <dgm:spPr/>
      <dgm:t>
        <a:bodyPr/>
        <a:lstStyle/>
        <a:p>
          <a:endParaRPr lang="en-IN"/>
        </a:p>
      </dgm:t>
    </dgm:pt>
    <dgm:pt modelId="{FFC6A00C-30C8-47D5-936E-28A588E492A3}">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Sale of Fixed Asset</a:t>
          </a:r>
          <a:endParaRPr lang="en-IN" dirty="0">
            <a:latin typeface="Segoe UI Semilight" panose="020B0402040204020203" pitchFamily="34" charset="0"/>
            <a:cs typeface="Segoe UI Semilight" panose="020B0402040204020203" pitchFamily="34" charset="0"/>
          </a:endParaRPr>
        </a:p>
      </dgm:t>
    </dgm:pt>
    <dgm:pt modelId="{5060BF10-35DB-4ABC-9A1D-59B2CF27495B}" type="parTrans" cxnId="{94103585-FDDC-4AD7-A296-3D371375F393}">
      <dgm:prSet/>
      <dgm:spPr/>
      <dgm:t>
        <a:bodyPr/>
        <a:lstStyle/>
        <a:p>
          <a:endParaRPr lang="en-IN"/>
        </a:p>
      </dgm:t>
    </dgm:pt>
    <dgm:pt modelId="{6AD6D151-949C-4E77-BB37-FCB6AD33A36B}" type="sibTrans" cxnId="{94103585-FDDC-4AD7-A296-3D371375F393}">
      <dgm:prSet/>
      <dgm:spPr/>
      <dgm:t>
        <a:bodyPr/>
        <a:lstStyle/>
        <a:p>
          <a:endParaRPr lang="en-IN"/>
        </a:p>
      </dgm:t>
    </dgm:pt>
    <dgm:pt modelId="{AC4B5D60-71D2-4341-8B59-9F2B1E502DEE}">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GST on TCS Sales</a:t>
          </a:r>
          <a:endParaRPr lang="en-IN" dirty="0">
            <a:latin typeface="Segoe UI Semilight" panose="020B0402040204020203" pitchFamily="34" charset="0"/>
            <a:cs typeface="Segoe UI Semilight" panose="020B0402040204020203" pitchFamily="34" charset="0"/>
          </a:endParaRPr>
        </a:p>
      </dgm:t>
    </dgm:pt>
    <dgm:pt modelId="{F5004536-6D62-44A0-B4E1-9DAEDD7B9034}" type="parTrans" cxnId="{73D6BB2D-EAF6-43A2-9242-CBF553008873}">
      <dgm:prSet/>
      <dgm:spPr/>
      <dgm:t>
        <a:bodyPr/>
        <a:lstStyle/>
        <a:p>
          <a:endParaRPr lang="en-IN"/>
        </a:p>
      </dgm:t>
    </dgm:pt>
    <dgm:pt modelId="{2C7F16E9-E50D-4BB7-B181-BC8B03A6E3E0}" type="sibTrans" cxnId="{73D6BB2D-EAF6-43A2-9242-CBF553008873}">
      <dgm:prSet/>
      <dgm:spPr/>
      <dgm:t>
        <a:bodyPr/>
        <a:lstStyle/>
        <a:p>
          <a:endParaRPr lang="en-IN"/>
        </a:p>
      </dgm:t>
    </dgm:pt>
    <dgm:pt modelId="{6F69810B-2C78-45BD-9F77-B25281D2C4CC}">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Through e-Commerce Operator</a:t>
          </a:r>
          <a:endParaRPr lang="en-IN" dirty="0">
            <a:latin typeface="Segoe UI Semilight" panose="020B0402040204020203" pitchFamily="34" charset="0"/>
            <a:cs typeface="Segoe UI Semilight" panose="020B0402040204020203" pitchFamily="34" charset="0"/>
          </a:endParaRPr>
        </a:p>
      </dgm:t>
    </dgm:pt>
    <dgm:pt modelId="{79E9821D-2FCC-4477-905C-1EB4C8A378D7}" type="parTrans" cxnId="{4AAA8F7D-0539-439C-919C-B0F197989545}">
      <dgm:prSet/>
      <dgm:spPr/>
      <dgm:t>
        <a:bodyPr/>
        <a:lstStyle/>
        <a:p>
          <a:endParaRPr lang="en-IN"/>
        </a:p>
      </dgm:t>
    </dgm:pt>
    <dgm:pt modelId="{9930280C-5613-4383-9836-D861A474AE3B}" type="sibTrans" cxnId="{4AAA8F7D-0539-439C-919C-B0F197989545}">
      <dgm:prSet/>
      <dgm:spPr/>
      <dgm:t>
        <a:bodyPr/>
        <a:lstStyle/>
        <a:p>
          <a:endParaRPr lang="en-IN"/>
        </a:p>
      </dgm:t>
    </dgm:pt>
    <dgm:pt modelId="{B7B654B4-4E00-44AC-BF69-B164D665DCAE}">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Supply of Works Contract Services</a:t>
          </a:r>
          <a:endParaRPr lang="en-IN" dirty="0">
            <a:latin typeface="Segoe UI Semilight" panose="020B0402040204020203" pitchFamily="34" charset="0"/>
            <a:cs typeface="Segoe UI Semilight" panose="020B0402040204020203" pitchFamily="34" charset="0"/>
          </a:endParaRPr>
        </a:p>
      </dgm:t>
    </dgm:pt>
    <dgm:pt modelId="{79B838A7-394B-4BF9-9F73-C9A10DD412EB}" type="parTrans" cxnId="{0829B5B3-9D95-4C2B-B296-6E519700D810}">
      <dgm:prSet/>
      <dgm:spPr/>
      <dgm:t>
        <a:bodyPr/>
        <a:lstStyle/>
        <a:p>
          <a:endParaRPr lang="en-IN"/>
        </a:p>
      </dgm:t>
    </dgm:pt>
    <dgm:pt modelId="{B540C759-89A9-4934-AEF2-6DCBB792EF9F}" type="sibTrans" cxnId="{0829B5B3-9D95-4C2B-B296-6E519700D810}">
      <dgm:prSet/>
      <dgm:spPr/>
      <dgm:t>
        <a:bodyPr/>
        <a:lstStyle/>
        <a:p>
          <a:endParaRPr lang="en-IN"/>
        </a:p>
      </dgm:t>
    </dgm:pt>
    <dgm:pt modelId="{3EB9BE34-BE39-4F99-A8A4-F0DDC765C875}">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Solar and Renewable Energy Projects</a:t>
          </a:r>
          <a:endParaRPr lang="en-IN" dirty="0">
            <a:latin typeface="Segoe UI Semilight" panose="020B0402040204020203" pitchFamily="34" charset="0"/>
            <a:cs typeface="Segoe UI Semilight" panose="020B0402040204020203" pitchFamily="34" charset="0"/>
          </a:endParaRPr>
        </a:p>
      </dgm:t>
    </dgm:pt>
    <dgm:pt modelId="{BCF9D7EE-C286-4700-9893-CCB4C48B2FB1}" type="parTrans" cxnId="{A26FD5F7-1340-4023-8A87-5DF2EC4E54F7}">
      <dgm:prSet/>
      <dgm:spPr/>
      <dgm:t>
        <a:bodyPr/>
        <a:lstStyle/>
        <a:p>
          <a:endParaRPr lang="en-IN"/>
        </a:p>
      </dgm:t>
    </dgm:pt>
    <dgm:pt modelId="{AC6E809F-46B7-4C9D-8DBF-854ECF65A28E}" type="sibTrans" cxnId="{A26FD5F7-1340-4023-8A87-5DF2EC4E54F7}">
      <dgm:prSet/>
      <dgm:spPr/>
      <dgm:t>
        <a:bodyPr/>
        <a:lstStyle/>
        <a:p>
          <a:endParaRPr lang="en-IN"/>
        </a:p>
      </dgm:t>
    </dgm:pt>
    <dgm:pt modelId="{650FA44E-ADE4-42CC-A200-9931E00AC92E}">
      <dgm:prSet/>
      <dgm:spPr/>
      <dgm:t>
        <a:bodyPr/>
        <a:lstStyle/>
        <a:p>
          <a:pPr>
            <a:buFont typeface="Wingdings" panose="05000000000000000000" pitchFamily="2" charset="2"/>
            <a:buNone/>
          </a:pPr>
          <a:endParaRPr lang="en-IN" dirty="0">
            <a:latin typeface="Segoe UI Semilight" panose="020B0402040204020203" pitchFamily="34" charset="0"/>
            <a:cs typeface="Segoe UI Semilight" panose="020B0402040204020203" pitchFamily="34" charset="0"/>
          </a:endParaRPr>
        </a:p>
      </dgm:t>
    </dgm:pt>
    <dgm:pt modelId="{6D51E58F-AE65-4C62-AAF7-8853D0AB5DA4}" type="parTrans" cxnId="{8229BBD3-CE22-4032-81C3-202BD9B9ADAB}">
      <dgm:prSet/>
      <dgm:spPr/>
      <dgm:t>
        <a:bodyPr/>
        <a:lstStyle/>
        <a:p>
          <a:endParaRPr lang="en-IN"/>
        </a:p>
      </dgm:t>
    </dgm:pt>
    <dgm:pt modelId="{675E6491-50C6-40CB-B6E0-5E736E24F408}" type="sibTrans" cxnId="{8229BBD3-CE22-4032-81C3-202BD9B9ADAB}">
      <dgm:prSet/>
      <dgm:spPr/>
      <dgm:t>
        <a:bodyPr/>
        <a:lstStyle/>
        <a:p>
          <a:endParaRPr lang="en-IN"/>
        </a:p>
      </dgm:t>
    </dgm:pt>
    <dgm:pt modelId="{1C97C375-771F-4819-A6FB-FF2CEE4FD6DA}">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GST Classification</a:t>
          </a:r>
          <a:endParaRPr lang="en-IN" dirty="0">
            <a:latin typeface="Segoe UI Semilight" panose="020B0402040204020203" pitchFamily="34" charset="0"/>
            <a:cs typeface="Segoe UI Semilight" panose="020B0402040204020203" pitchFamily="34" charset="0"/>
          </a:endParaRPr>
        </a:p>
      </dgm:t>
    </dgm:pt>
    <dgm:pt modelId="{B06033A8-8D81-43A8-93CD-5B863C666582}" type="parTrans" cxnId="{224FE071-A8A5-4D68-863A-0D29F21B8F3B}">
      <dgm:prSet/>
      <dgm:spPr/>
    </dgm:pt>
    <dgm:pt modelId="{87C3CF7D-150D-4134-AEA0-6C7929F9F79B}" type="sibTrans" cxnId="{224FE071-A8A5-4D68-863A-0D29F21B8F3B}">
      <dgm:prSet/>
      <dgm:spPr/>
    </dgm:pt>
    <dgm:pt modelId="{7E9593C9-EACF-46FF-ABD2-570DE3947E9D}" type="pres">
      <dgm:prSet presAssocID="{C89A6B12-5299-4CB3-9548-1A0153AA08A8}" presName="Name0" presStyleCnt="0">
        <dgm:presLayoutVars>
          <dgm:dir/>
          <dgm:animLvl val="lvl"/>
          <dgm:resizeHandles val="exact"/>
        </dgm:presLayoutVars>
      </dgm:prSet>
      <dgm:spPr/>
      <dgm:t>
        <a:bodyPr/>
        <a:lstStyle/>
        <a:p>
          <a:endParaRPr lang="en-US"/>
        </a:p>
      </dgm:t>
    </dgm:pt>
    <dgm:pt modelId="{E8776E89-D0B9-4AC8-A6E5-2470344AE015}" type="pres">
      <dgm:prSet presAssocID="{DF08E984-73A1-45EF-8D26-1DE2CB4A882A}" presName="composite" presStyleCnt="0"/>
      <dgm:spPr/>
    </dgm:pt>
    <dgm:pt modelId="{38B383E5-114A-427C-8C60-6D1018055394}" type="pres">
      <dgm:prSet presAssocID="{DF08E984-73A1-45EF-8D26-1DE2CB4A882A}" presName="parTx" presStyleLbl="alignNode1" presStyleIdx="0" presStyleCnt="2">
        <dgm:presLayoutVars>
          <dgm:chMax val="0"/>
          <dgm:chPref val="0"/>
          <dgm:bulletEnabled val="1"/>
        </dgm:presLayoutVars>
      </dgm:prSet>
      <dgm:spPr/>
      <dgm:t>
        <a:bodyPr/>
        <a:lstStyle/>
        <a:p>
          <a:endParaRPr lang="en-US"/>
        </a:p>
      </dgm:t>
    </dgm:pt>
    <dgm:pt modelId="{FB52DE93-A97B-4602-A118-6DF6F07102F0}" type="pres">
      <dgm:prSet presAssocID="{DF08E984-73A1-45EF-8D26-1DE2CB4A882A}" presName="desTx" presStyleLbl="alignAccFollowNode1" presStyleIdx="0" presStyleCnt="2">
        <dgm:presLayoutVars>
          <dgm:bulletEnabled val="1"/>
        </dgm:presLayoutVars>
      </dgm:prSet>
      <dgm:spPr/>
      <dgm:t>
        <a:bodyPr/>
        <a:lstStyle/>
        <a:p>
          <a:endParaRPr lang="en-US"/>
        </a:p>
      </dgm:t>
    </dgm:pt>
    <dgm:pt modelId="{781D8C8C-ED8A-4B49-9E56-227191B37C8F}" type="pres">
      <dgm:prSet presAssocID="{2BB32E88-6412-4EA9-8A8B-EC1DEB25EE1B}" presName="space" presStyleCnt="0"/>
      <dgm:spPr/>
    </dgm:pt>
    <dgm:pt modelId="{A871AED0-4314-4EF5-8675-6A91FB1E7935}" type="pres">
      <dgm:prSet presAssocID="{60B9D18D-1D21-4BEE-A1C4-C466DC2B681B}" presName="composite" presStyleCnt="0"/>
      <dgm:spPr/>
    </dgm:pt>
    <dgm:pt modelId="{D08EC692-007E-42EE-9BAA-4404B357B0F5}" type="pres">
      <dgm:prSet presAssocID="{60B9D18D-1D21-4BEE-A1C4-C466DC2B681B}" presName="parTx" presStyleLbl="alignNode1" presStyleIdx="1" presStyleCnt="2">
        <dgm:presLayoutVars>
          <dgm:chMax val="0"/>
          <dgm:chPref val="0"/>
          <dgm:bulletEnabled val="1"/>
        </dgm:presLayoutVars>
      </dgm:prSet>
      <dgm:spPr/>
      <dgm:t>
        <a:bodyPr/>
        <a:lstStyle/>
        <a:p>
          <a:endParaRPr lang="en-US"/>
        </a:p>
      </dgm:t>
    </dgm:pt>
    <dgm:pt modelId="{51802BF3-141A-487A-BE39-0D0D31089261}" type="pres">
      <dgm:prSet presAssocID="{60B9D18D-1D21-4BEE-A1C4-C466DC2B681B}" presName="desTx" presStyleLbl="alignAccFollowNode1" presStyleIdx="1" presStyleCnt="2">
        <dgm:presLayoutVars>
          <dgm:bulletEnabled val="1"/>
        </dgm:presLayoutVars>
      </dgm:prSet>
      <dgm:spPr/>
      <dgm:t>
        <a:bodyPr/>
        <a:lstStyle/>
        <a:p>
          <a:endParaRPr lang="en-US"/>
        </a:p>
      </dgm:t>
    </dgm:pt>
  </dgm:ptLst>
  <dgm:cxnLst>
    <dgm:cxn modelId="{4AAA8F7D-0539-439C-919C-B0F197989545}" srcId="{DF08E984-73A1-45EF-8D26-1DE2CB4A882A}" destId="{6F69810B-2C78-45BD-9F77-B25281D2C4CC}" srcOrd="4" destOrd="0" parTransId="{79E9821D-2FCC-4477-905C-1EB4C8A378D7}" sibTransId="{9930280C-5613-4383-9836-D861A474AE3B}"/>
    <dgm:cxn modelId="{8229BBD3-CE22-4032-81C3-202BD9B9ADAB}" srcId="{DF08E984-73A1-45EF-8D26-1DE2CB4A882A}" destId="{650FA44E-ADE4-42CC-A200-9931E00AC92E}" srcOrd="7" destOrd="0" parTransId="{6D51E58F-AE65-4C62-AAF7-8853D0AB5DA4}" sibTransId="{675E6491-50C6-40CB-B6E0-5E736E24F408}"/>
    <dgm:cxn modelId="{D3AA20EB-143B-4EEC-98D4-4817C697F2C6}" type="presOf" srcId="{60B9D18D-1D21-4BEE-A1C4-C466DC2B681B}" destId="{D08EC692-007E-42EE-9BAA-4404B357B0F5}" srcOrd="0" destOrd="0" presId="urn:microsoft.com/office/officeart/2005/8/layout/hList1"/>
    <dgm:cxn modelId="{E91CEB1C-6117-4E9A-BAB1-6064D5D40D91}" type="presOf" srcId="{2C200C33-9B07-4252-A763-47AA8B7898C0}" destId="{51802BF3-141A-487A-BE39-0D0D31089261}" srcOrd="0" destOrd="4" presId="urn:microsoft.com/office/officeart/2005/8/layout/hList1"/>
    <dgm:cxn modelId="{9DED4B6E-30AA-4F57-89FD-C6C004728498}" type="presOf" srcId="{0C6F7646-7826-453F-9952-B2F8DB642F41}" destId="{51802BF3-141A-487A-BE39-0D0D31089261}" srcOrd="0" destOrd="2" presId="urn:microsoft.com/office/officeart/2005/8/layout/hList1"/>
    <dgm:cxn modelId="{E1A686A2-A009-484A-A1F8-95A274581AFE}" type="presOf" srcId="{068D55B1-0DB4-4E56-B1D6-1F6E7CD5DE76}" destId="{FB52DE93-A97B-4602-A118-6DF6F07102F0}" srcOrd="0" destOrd="0" presId="urn:microsoft.com/office/officeart/2005/8/layout/hList1"/>
    <dgm:cxn modelId="{C284CCBD-3FE7-4E65-B915-8D0EEBC9A063}" srcId="{DF08E984-73A1-45EF-8D26-1DE2CB4A882A}" destId="{068D55B1-0DB4-4E56-B1D6-1F6E7CD5DE76}" srcOrd="0" destOrd="0" parTransId="{72FC21EA-36C9-4A9E-AD68-BE47739AC164}" sibTransId="{52D86F70-A3C3-459E-93B4-3CF9099BD1AE}"/>
    <dgm:cxn modelId="{344E8DDD-8199-40FF-86F1-AB2F73D6588A}" type="presOf" srcId="{2258CE30-2A80-4333-85B1-C7FB8C6EDCBE}" destId="{51802BF3-141A-487A-BE39-0D0D31089261}" srcOrd="0" destOrd="5" presId="urn:microsoft.com/office/officeart/2005/8/layout/hList1"/>
    <dgm:cxn modelId="{EAEE054F-5EE5-478F-9C30-7AA2D68A36E0}" type="presOf" srcId="{DF08E984-73A1-45EF-8D26-1DE2CB4A882A}" destId="{38B383E5-114A-427C-8C60-6D1018055394}" srcOrd="0" destOrd="0" presId="urn:microsoft.com/office/officeart/2005/8/layout/hList1"/>
    <dgm:cxn modelId="{224FE071-A8A5-4D68-863A-0D29F21B8F3B}" srcId="{DF08E984-73A1-45EF-8D26-1DE2CB4A882A}" destId="{1C97C375-771F-4819-A6FB-FF2CEE4FD6DA}" srcOrd="1" destOrd="0" parTransId="{B06033A8-8D81-43A8-93CD-5B863C666582}" sibTransId="{87C3CF7D-150D-4134-AEA0-6C7929F9F79B}"/>
    <dgm:cxn modelId="{0829B5B3-9D95-4C2B-B296-6E519700D810}" srcId="{DF08E984-73A1-45EF-8D26-1DE2CB4A882A}" destId="{B7B654B4-4E00-44AC-BF69-B164D665DCAE}" srcOrd="5" destOrd="0" parTransId="{79B838A7-394B-4BF9-9F73-C9A10DD412EB}" sibTransId="{B540C759-89A9-4934-AEF2-6DCBB792EF9F}"/>
    <dgm:cxn modelId="{43AE7AAF-F3E4-4683-B44E-CD567AD2B4A1}" type="presOf" srcId="{AC4B5D60-71D2-4341-8B59-9F2B1E502DEE}" destId="{FB52DE93-A97B-4602-A118-6DF6F07102F0}" srcOrd="0" destOrd="3" presId="urn:microsoft.com/office/officeart/2005/8/layout/hList1"/>
    <dgm:cxn modelId="{83331FF8-2602-4F3D-9382-8633EF1F6C83}" type="presOf" srcId="{C89A6B12-5299-4CB3-9548-1A0153AA08A8}" destId="{7E9593C9-EACF-46FF-ABD2-570DE3947E9D}" srcOrd="0" destOrd="0" presId="urn:microsoft.com/office/officeart/2005/8/layout/hList1"/>
    <dgm:cxn modelId="{86B397D2-0993-4A3F-8E10-2CE96AB835F2}" srcId="{60B9D18D-1D21-4BEE-A1C4-C466DC2B681B}" destId="{2258CE30-2A80-4333-85B1-C7FB8C6EDCBE}" srcOrd="5" destOrd="0" parTransId="{F118420E-A509-48C1-B45F-4579AD767B7C}" sibTransId="{118924B9-E02D-45F9-B3D9-E1F74CFD7176}"/>
    <dgm:cxn modelId="{7E7416EC-D47D-4ACB-8CF4-58CF5C4A3842}" type="presOf" srcId="{650FA44E-ADE4-42CC-A200-9931E00AC92E}" destId="{FB52DE93-A97B-4602-A118-6DF6F07102F0}" srcOrd="0" destOrd="7" presId="urn:microsoft.com/office/officeart/2005/8/layout/hList1"/>
    <dgm:cxn modelId="{A26FD5F7-1340-4023-8A87-5DF2EC4E54F7}" srcId="{DF08E984-73A1-45EF-8D26-1DE2CB4A882A}" destId="{3EB9BE34-BE39-4F99-A8A4-F0DDC765C875}" srcOrd="6" destOrd="0" parTransId="{BCF9D7EE-C286-4700-9893-CCB4C48B2FB1}" sibTransId="{AC6E809F-46B7-4C9D-8DBF-854ECF65A28E}"/>
    <dgm:cxn modelId="{9173E218-AE6B-42F2-A91E-D9C5A605CA7F}" srcId="{C89A6B12-5299-4CB3-9548-1A0153AA08A8}" destId="{DF08E984-73A1-45EF-8D26-1DE2CB4A882A}" srcOrd="0" destOrd="0" parTransId="{0271F813-6B6D-411A-8A6C-19A1B203FBD5}" sibTransId="{2BB32E88-6412-4EA9-8A8B-EC1DEB25EE1B}"/>
    <dgm:cxn modelId="{984EF95B-905D-4DC8-89B2-51FEDA437711}" type="presOf" srcId="{1C97C375-771F-4819-A6FB-FF2CEE4FD6DA}" destId="{FB52DE93-A97B-4602-A118-6DF6F07102F0}" srcOrd="0" destOrd="1" presId="urn:microsoft.com/office/officeart/2005/8/layout/hList1"/>
    <dgm:cxn modelId="{94103585-FDDC-4AD7-A296-3D371375F393}" srcId="{DF08E984-73A1-45EF-8D26-1DE2CB4A882A}" destId="{FFC6A00C-30C8-47D5-936E-28A588E492A3}" srcOrd="2" destOrd="0" parTransId="{5060BF10-35DB-4ABC-9A1D-59B2CF27495B}" sibTransId="{6AD6D151-949C-4E77-BB37-FCB6AD33A36B}"/>
    <dgm:cxn modelId="{8A377884-EBF7-4B66-84AE-C64F90A5E644}" type="presOf" srcId="{EFDC791B-84A2-4F09-925F-78D299AE25B2}" destId="{51802BF3-141A-487A-BE39-0D0D31089261}" srcOrd="0" destOrd="3" presId="urn:microsoft.com/office/officeart/2005/8/layout/hList1"/>
    <dgm:cxn modelId="{4029892D-A30D-4B84-BEB1-CD63FF940B06}" type="presOf" srcId="{6EE97878-CE31-497A-8006-84F0AB7240DC}" destId="{51802BF3-141A-487A-BE39-0D0D31089261}" srcOrd="0" destOrd="1" presId="urn:microsoft.com/office/officeart/2005/8/layout/hList1"/>
    <dgm:cxn modelId="{ED4193A4-FE5F-4E6F-9723-4A46248BE102}" srcId="{60B9D18D-1D21-4BEE-A1C4-C466DC2B681B}" destId="{2C200C33-9B07-4252-A763-47AA8B7898C0}" srcOrd="4" destOrd="0" parTransId="{1AA935D7-BCCF-4C05-A583-5FCA4860CEEF}" sibTransId="{760B0DB7-3217-427C-A200-2BB4D5E7A649}"/>
    <dgm:cxn modelId="{A6259297-3A15-419D-8936-C1CA472875C9}" srcId="{60B9D18D-1D21-4BEE-A1C4-C466DC2B681B}" destId="{7B227827-529B-4800-81F2-2439D23D6EE5}" srcOrd="0" destOrd="0" parTransId="{BF264E2C-18DC-4154-B516-B43A19C425ED}" sibTransId="{2A47835C-BF8C-46B4-92D5-FD4FB4AB7F2E}"/>
    <dgm:cxn modelId="{BEAA59B3-6383-4BDB-A492-9833DCFEBA2B}" type="presOf" srcId="{FFC6A00C-30C8-47D5-936E-28A588E492A3}" destId="{FB52DE93-A97B-4602-A118-6DF6F07102F0}" srcOrd="0" destOrd="2" presId="urn:microsoft.com/office/officeart/2005/8/layout/hList1"/>
    <dgm:cxn modelId="{CFF37101-446B-4BFE-A030-F66D655039A7}" type="presOf" srcId="{6F69810B-2C78-45BD-9F77-B25281D2C4CC}" destId="{FB52DE93-A97B-4602-A118-6DF6F07102F0}" srcOrd="0" destOrd="4" presId="urn:microsoft.com/office/officeart/2005/8/layout/hList1"/>
    <dgm:cxn modelId="{EF016B7C-BEB5-4387-AF88-4CCE8E01DD1E}" srcId="{C89A6B12-5299-4CB3-9548-1A0153AA08A8}" destId="{60B9D18D-1D21-4BEE-A1C4-C466DC2B681B}" srcOrd="1" destOrd="0" parTransId="{2E527AFF-D563-4D3B-937C-4A410BA2523B}" sibTransId="{E9DE9913-2813-4F1E-9DBB-9F1FEAEA9292}"/>
    <dgm:cxn modelId="{333B5C8B-2915-440B-8EB4-6BE349785A19}" srcId="{60B9D18D-1D21-4BEE-A1C4-C466DC2B681B}" destId="{0C6F7646-7826-453F-9952-B2F8DB642F41}" srcOrd="2" destOrd="0" parTransId="{CD62ADC8-B591-49D4-BC6C-A0F25D117789}" sibTransId="{6CD22C5F-74EC-4749-9237-9E96D38B43FF}"/>
    <dgm:cxn modelId="{1DD6493F-8077-4E51-B036-2D9AD5933E66}" srcId="{60B9D18D-1D21-4BEE-A1C4-C466DC2B681B}" destId="{EFDC791B-84A2-4F09-925F-78D299AE25B2}" srcOrd="3" destOrd="0" parTransId="{20437080-E4A3-486F-9547-735A04F8947E}" sibTransId="{E0FE7942-2846-49D6-8E2F-A9318535DC2E}"/>
    <dgm:cxn modelId="{6F0038A1-B1A4-46F7-8C5F-DE293B9AE9A3}" type="presOf" srcId="{3EB9BE34-BE39-4F99-A8A4-F0DDC765C875}" destId="{FB52DE93-A97B-4602-A118-6DF6F07102F0}" srcOrd="0" destOrd="6" presId="urn:microsoft.com/office/officeart/2005/8/layout/hList1"/>
    <dgm:cxn modelId="{C87F1755-E4C6-4152-B44E-261D0580D3AF}" srcId="{60B9D18D-1D21-4BEE-A1C4-C466DC2B681B}" destId="{6EE97878-CE31-497A-8006-84F0AB7240DC}" srcOrd="1" destOrd="0" parTransId="{E29CA224-0D27-44B4-838E-1FC7CC257A75}" sibTransId="{FFDB545C-C3D6-43B6-9080-01E22C48F8F0}"/>
    <dgm:cxn modelId="{73D6BB2D-EAF6-43A2-9242-CBF553008873}" srcId="{DF08E984-73A1-45EF-8D26-1DE2CB4A882A}" destId="{AC4B5D60-71D2-4341-8B59-9F2B1E502DEE}" srcOrd="3" destOrd="0" parTransId="{F5004536-6D62-44A0-B4E1-9DAEDD7B9034}" sibTransId="{2C7F16E9-E50D-4BB7-B181-BC8B03A6E3E0}"/>
    <dgm:cxn modelId="{D503FB37-13F6-44BB-9831-477CF23E3C6A}" type="presOf" srcId="{B7B654B4-4E00-44AC-BF69-B164D665DCAE}" destId="{FB52DE93-A97B-4602-A118-6DF6F07102F0}" srcOrd="0" destOrd="5" presId="urn:microsoft.com/office/officeart/2005/8/layout/hList1"/>
    <dgm:cxn modelId="{98507A24-7FF2-4DFF-8AAF-102565F9D954}" type="presOf" srcId="{D3F547D2-AF09-4F7A-8C38-06996D5D2D4C}" destId="{FB52DE93-A97B-4602-A118-6DF6F07102F0}" srcOrd="0" destOrd="8" presId="urn:microsoft.com/office/officeart/2005/8/layout/hList1"/>
    <dgm:cxn modelId="{E271632B-7AC3-4998-BB41-4DD73AE93EAE}" type="presOf" srcId="{7B227827-529B-4800-81F2-2439D23D6EE5}" destId="{51802BF3-141A-487A-BE39-0D0D31089261}" srcOrd="0" destOrd="0" presId="urn:microsoft.com/office/officeart/2005/8/layout/hList1"/>
    <dgm:cxn modelId="{720D7AAB-13A3-4218-84E8-EC78EF70E221}" srcId="{650FA44E-ADE4-42CC-A200-9931E00AC92E}" destId="{D3F547D2-AF09-4F7A-8C38-06996D5D2D4C}" srcOrd="0" destOrd="0" parTransId="{D508F674-B707-454A-999C-562DB81DF185}" sibTransId="{B3010568-9062-40D7-9C36-986ADBB07D34}"/>
    <dgm:cxn modelId="{9EB9B5A9-1259-4D46-8B04-B3D57083294F}" type="presParOf" srcId="{7E9593C9-EACF-46FF-ABD2-570DE3947E9D}" destId="{E8776E89-D0B9-4AC8-A6E5-2470344AE015}" srcOrd="0" destOrd="0" presId="urn:microsoft.com/office/officeart/2005/8/layout/hList1"/>
    <dgm:cxn modelId="{93D19B58-F3AE-466C-8FE9-8C164A510F8F}" type="presParOf" srcId="{E8776E89-D0B9-4AC8-A6E5-2470344AE015}" destId="{38B383E5-114A-427C-8C60-6D1018055394}" srcOrd="0" destOrd="0" presId="urn:microsoft.com/office/officeart/2005/8/layout/hList1"/>
    <dgm:cxn modelId="{A99F129E-29CE-477A-BAB2-2A397262017B}" type="presParOf" srcId="{E8776E89-D0B9-4AC8-A6E5-2470344AE015}" destId="{FB52DE93-A97B-4602-A118-6DF6F07102F0}" srcOrd="1" destOrd="0" presId="urn:microsoft.com/office/officeart/2005/8/layout/hList1"/>
    <dgm:cxn modelId="{42130121-F589-4F10-8BD3-8C26D221632E}" type="presParOf" srcId="{7E9593C9-EACF-46FF-ABD2-570DE3947E9D}" destId="{781D8C8C-ED8A-4B49-9E56-227191B37C8F}" srcOrd="1" destOrd="0" presId="urn:microsoft.com/office/officeart/2005/8/layout/hList1"/>
    <dgm:cxn modelId="{E3DC4DE1-7E60-4DD2-AB64-CD34981DF5B4}" type="presParOf" srcId="{7E9593C9-EACF-46FF-ABD2-570DE3947E9D}" destId="{A871AED0-4314-4EF5-8675-6A91FB1E7935}" srcOrd="2" destOrd="0" presId="urn:microsoft.com/office/officeart/2005/8/layout/hList1"/>
    <dgm:cxn modelId="{4C56E700-D62D-4908-A640-708C11F277EE}" type="presParOf" srcId="{A871AED0-4314-4EF5-8675-6A91FB1E7935}" destId="{D08EC692-007E-42EE-9BAA-4404B357B0F5}" srcOrd="0" destOrd="0" presId="urn:microsoft.com/office/officeart/2005/8/layout/hList1"/>
    <dgm:cxn modelId="{EDCCE5E6-6AE0-4344-87AE-94D76CD85A76}" type="presParOf" srcId="{A871AED0-4314-4EF5-8675-6A91FB1E7935}" destId="{51802BF3-141A-487A-BE39-0D0D3108926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8853D-99E6-48A0-9AF7-8D6FBDCC0602}">
      <dsp:nvSpPr>
        <dsp:cNvPr id="0" name=""/>
        <dsp:cNvSpPr/>
      </dsp:nvSpPr>
      <dsp:spPr>
        <a:xfrm>
          <a:off x="0" y="45588"/>
          <a:ext cx="10811720" cy="110726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Under GST, the existing system of levy of tax on manufacture, provision of taxable services, and sale of goods will be replaced by the concept of ‘Supply’. It is very important, therefore, to understand the “place of supply” meaning in determining the right charge of tax on supply. The buyer place is always POS irrespective of sending goods to any other consignee or third party!</a:t>
          </a:r>
        </a:p>
      </dsp:txBody>
      <dsp:txXfrm>
        <a:off x="54052" y="99640"/>
        <a:ext cx="10703616" cy="999157"/>
      </dsp:txXfrm>
    </dsp:sp>
    <dsp:sp modelId="{08390F43-17BF-4463-AF9F-02EF0699E6CA}">
      <dsp:nvSpPr>
        <dsp:cNvPr id="0" name=""/>
        <dsp:cNvSpPr/>
      </dsp:nvSpPr>
      <dsp:spPr>
        <a:xfrm>
          <a:off x="0" y="1166280"/>
          <a:ext cx="10811720" cy="113488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In an intra-state supply, the taxes to be charged are CGST and SGST.</a:t>
          </a:r>
        </a:p>
      </dsp:txBody>
      <dsp:txXfrm>
        <a:off x="55401" y="1221681"/>
        <a:ext cx="10700918" cy="1024085"/>
      </dsp:txXfrm>
    </dsp:sp>
    <dsp:sp modelId="{D7E9AC9D-3327-4C01-A652-E20914A99AF0}">
      <dsp:nvSpPr>
        <dsp:cNvPr id="0" name=""/>
        <dsp:cNvSpPr/>
      </dsp:nvSpPr>
      <dsp:spPr>
        <a:xfrm>
          <a:off x="0" y="2314599"/>
          <a:ext cx="10811720" cy="110726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In an interstate supply, the tax to be charged is IGST. The following are also treated as interstate supplies:</a:t>
          </a:r>
        </a:p>
      </dsp:txBody>
      <dsp:txXfrm>
        <a:off x="54052" y="2368651"/>
        <a:ext cx="10703616" cy="999157"/>
      </dsp:txXfrm>
    </dsp:sp>
    <dsp:sp modelId="{58CA5E8A-B157-4983-AE6B-203AE1E53160}">
      <dsp:nvSpPr>
        <dsp:cNvPr id="0" name=""/>
        <dsp:cNvSpPr/>
      </dsp:nvSpPr>
      <dsp:spPr>
        <a:xfrm>
          <a:off x="0" y="3421860"/>
          <a:ext cx="10811720" cy="121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2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Import of goods or services</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Export of goods or services</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Supply of goods or services to or by a SEZ developer or SEZ unit, even if the supply is within the state.</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Supplies under section 7 of IGST Act</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Courier or mail service provided to a local consignee even-through its foreign party which is the actual buyer. </a:t>
          </a:r>
        </a:p>
      </dsp:txBody>
      <dsp:txXfrm>
        <a:off x="0" y="3421860"/>
        <a:ext cx="10811720" cy="12163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4979B-9897-4689-99BC-987637B9BACD}">
      <dsp:nvSpPr>
        <dsp:cNvPr id="0" name=""/>
        <dsp:cNvSpPr/>
      </dsp:nvSpPr>
      <dsp:spPr>
        <a:xfrm>
          <a:off x="54" y="72529"/>
          <a:ext cx="5211622"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Trading or Manufacturing Purchases </a:t>
          </a:r>
          <a:endParaRPr lang="en-IN" sz="2400" kern="1200" dirty="0">
            <a:latin typeface="Segoe UI Semilight" panose="020B0402040204020203" pitchFamily="34" charset="0"/>
            <a:cs typeface="Segoe UI Semilight" panose="020B0402040204020203" pitchFamily="34" charset="0"/>
          </a:endParaRPr>
        </a:p>
      </dsp:txBody>
      <dsp:txXfrm>
        <a:off x="54" y="72529"/>
        <a:ext cx="5211622" cy="604800"/>
      </dsp:txXfrm>
    </dsp:sp>
    <dsp:sp modelId="{7324619A-978E-40DC-8CB8-396E0DB23D64}">
      <dsp:nvSpPr>
        <dsp:cNvPr id="0" name=""/>
        <dsp:cNvSpPr/>
      </dsp:nvSpPr>
      <dsp:spPr>
        <a:xfrm>
          <a:off x="54" y="677329"/>
          <a:ext cx="5211622" cy="42657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Purchases of Goods – Local / Interstate</a:t>
          </a:r>
          <a:endParaRPr lang="en-IN" sz="2100" kern="1200" dirty="0">
            <a:latin typeface="Segoe UI Semilight" panose="020B0402040204020203" pitchFamily="34" charset="0"/>
            <a:cs typeface="Segoe UI Semilight" panose="020B0402040204020203" pitchFamily="34" charset="0"/>
          </a:endParaRPr>
        </a:p>
        <a:p>
          <a:pPr marL="457200" lvl="2" indent="0" algn="l" defTabSz="933450">
            <a:lnSpc>
              <a:spcPct val="90000"/>
            </a:lnSpc>
            <a:spcBef>
              <a:spcPct val="0"/>
            </a:spcBef>
            <a:spcAft>
              <a:spcPct val="15000"/>
            </a:spcAft>
            <a:buChar char="••"/>
          </a:pPr>
          <a:r>
            <a:rPr lang="en-US" sz="2100" kern="1200" dirty="0">
              <a:latin typeface="Segoe UI Semilight" panose="020B0402040204020203" pitchFamily="34" charset="0"/>
              <a:cs typeface="Segoe UI Semilight" panose="020B0402040204020203" pitchFamily="34" charset="0"/>
            </a:rPr>
            <a:t>Accounting Item Invoice / Accounting Invoice</a:t>
          </a:r>
          <a:endParaRPr lang="en-IN" sz="2100" kern="1200" dirty="0">
            <a:latin typeface="Segoe UI Semilight" panose="020B0402040204020203" pitchFamily="34" charset="0"/>
            <a:cs typeface="Segoe UI Semilight" panose="020B0402040204020203" pitchFamily="34" charset="0"/>
          </a:endParaRPr>
        </a:p>
        <a:p>
          <a:pPr marL="457200" lvl="2" indent="0" algn="l" defTabSz="933450">
            <a:lnSpc>
              <a:spcPct val="90000"/>
            </a:lnSpc>
            <a:spcBef>
              <a:spcPct val="0"/>
            </a:spcBef>
            <a:spcAft>
              <a:spcPct val="15000"/>
            </a:spcAft>
            <a:buChar char="••"/>
          </a:pPr>
          <a:r>
            <a:rPr lang="en-US" sz="2100" kern="1200" dirty="0">
              <a:latin typeface="Segoe UI Semilight" panose="020B0402040204020203" pitchFamily="34" charset="0"/>
              <a:cs typeface="Segoe UI Semilight" panose="020B0402040204020203" pitchFamily="34" charset="0"/>
            </a:rPr>
            <a:t>Multiple GST Rates for Different Goods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Purchases when Supplier and Consignee are Different</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GST on Purchase with TDS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High Sea Purchase</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solidFill>
                <a:srgbClr val="00B0F0"/>
              </a:solidFill>
              <a:latin typeface="Segoe UI Semilight" panose="020B0402040204020203" pitchFamily="34" charset="0"/>
              <a:cs typeface="Segoe UI Semilight" panose="020B0402040204020203" pitchFamily="34" charset="0"/>
            </a:rPr>
            <a:t>RCM Purchases of Goods &amp; Services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
          </a:pPr>
          <a:r>
            <a:rPr lang="en-US" sz="2100" kern="1200" dirty="0">
              <a:solidFill>
                <a:srgbClr val="00B0F0"/>
              </a:solidFill>
              <a:latin typeface="Segoe UI Semilight" panose="020B0402040204020203" pitchFamily="34" charset="0"/>
              <a:ea typeface="+mn-ea"/>
              <a:cs typeface="Segoe UI Semilight" panose="020B0402040204020203" pitchFamily="34" charset="0"/>
            </a:rPr>
            <a:t>Imports</a:t>
          </a:r>
          <a:endParaRPr lang="en-IN" sz="2100" kern="1200" dirty="0">
            <a:latin typeface="Segoe UI Semilight" panose="020B0402040204020203" pitchFamily="34" charset="0"/>
            <a:cs typeface="Segoe UI Semilight" panose="020B0402040204020203" pitchFamily="34" charset="0"/>
          </a:endParaRPr>
        </a:p>
      </dsp:txBody>
      <dsp:txXfrm>
        <a:off x="54" y="677329"/>
        <a:ext cx="5211622" cy="4265730"/>
      </dsp:txXfrm>
    </dsp:sp>
    <dsp:sp modelId="{D08EC692-007E-42EE-9BAA-4404B357B0F5}">
      <dsp:nvSpPr>
        <dsp:cNvPr id="0" name=""/>
        <dsp:cNvSpPr/>
      </dsp:nvSpPr>
      <dsp:spPr>
        <a:xfrm>
          <a:off x="5941303" y="72529"/>
          <a:ext cx="5211622" cy="604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Business Expenses</a:t>
          </a:r>
          <a:endParaRPr lang="en-IN" sz="2400" b="1" kern="1200" dirty="0">
            <a:latin typeface="Segoe UI Semilight" panose="020B0402040204020203" pitchFamily="34" charset="0"/>
            <a:cs typeface="Segoe UI Semilight" panose="020B0402040204020203" pitchFamily="34" charset="0"/>
          </a:endParaRPr>
        </a:p>
      </dsp:txBody>
      <dsp:txXfrm>
        <a:off x="5941303" y="72529"/>
        <a:ext cx="5211622" cy="604800"/>
      </dsp:txXfrm>
    </dsp:sp>
    <dsp:sp modelId="{51802BF3-141A-487A-BE39-0D0D31089261}">
      <dsp:nvSpPr>
        <dsp:cNvPr id="0" name=""/>
        <dsp:cNvSpPr/>
      </dsp:nvSpPr>
      <dsp:spPr>
        <a:xfrm>
          <a:off x="5941355" y="640942"/>
          <a:ext cx="5211622" cy="42657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Purchase of Fixed Asset</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Business Expenses </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Payment Vouchers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Journal Vouchers</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
          </a:pPr>
          <a:r>
            <a:rPr lang="en-US" sz="2100" kern="1200" dirty="0">
              <a:latin typeface="Segoe UI Semilight" panose="020B0402040204020203" pitchFamily="34" charset="0"/>
              <a:cs typeface="Segoe UI Semilight" panose="020B0402040204020203" pitchFamily="34" charset="0"/>
            </a:rPr>
            <a:t>Expense through Purchases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Ineligibility of Tax Credit During Purchases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Separate Adjustment for ineligible ITC</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
          </a:pP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Char char="••"/>
          </a:pPr>
          <a:endParaRPr lang="en-IN" sz="2100" kern="1200" dirty="0"/>
        </a:p>
      </dsp:txBody>
      <dsp:txXfrm>
        <a:off x="5941355" y="640942"/>
        <a:ext cx="5211622" cy="42657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B3B23-3286-403E-ACC1-7F591AE4B72D}">
      <dsp:nvSpPr>
        <dsp:cNvPr id="0" name=""/>
        <dsp:cNvSpPr/>
      </dsp:nvSpPr>
      <dsp:spPr>
        <a:xfrm>
          <a:off x="0" y="0"/>
          <a:ext cx="10578603" cy="90329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Importing goods attracts integrated tax. Customs Duty is applicable on such purchases. All the taxes and duties on import of service are paid on a reverse charge basis, that is, the liability to pay tax is on the recipient of the supply of goods instead of the supplier.</a:t>
          </a:r>
          <a:endParaRPr lang="en-IN" sz="1800" kern="1200" dirty="0">
            <a:latin typeface="Segoe UI Semilight" panose="020B0402040204020203" pitchFamily="34" charset="0"/>
            <a:cs typeface="Segoe UI Semilight" panose="020B0402040204020203" pitchFamily="34" charset="0"/>
          </a:endParaRPr>
        </a:p>
      </dsp:txBody>
      <dsp:txXfrm>
        <a:off x="0" y="0"/>
        <a:ext cx="10578603" cy="903291"/>
      </dsp:txXfrm>
    </dsp:sp>
    <dsp:sp modelId="{31BF14FB-E147-4786-8C8B-7B0F391F1B54}">
      <dsp:nvSpPr>
        <dsp:cNvPr id="0" name=""/>
        <dsp:cNvSpPr/>
      </dsp:nvSpPr>
      <dsp:spPr>
        <a:xfrm>
          <a:off x="5165"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Customs Duty can be added to the Taxable Value of your import of goods in the Purchase voucher, by overriding the taxable value.</a:t>
          </a:r>
          <a:endParaRPr lang="en-IN" sz="1800" kern="1200" dirty="0">
            <a:latin typeface="Segoe UI Semilight" panose="020B0402040204020203" pitchFamily="34" charset="0"/>
            <a:cs typeface="Segoe UI Semilight" panose="020B0402040204020203" pitchFamily="34" charset="0"/>
          </a:endParaRPr>
        </a:p>
      </dsp:txBody>
      <dsp:txXfrm>
        <a:off x="5165" y="903291"/>
        <a:ext cx="3522757" cy="1896912"/>
      </dsp:txXfrm>
    </dsp:sp>
    <dsp:sp modelId="{51FD5AEB-AD42-46FA-9F2B-A122E67C3EB8}">
      <dsp:nvSpPr>
        <dsp:cNvPr id="0" name=""/>
        <dsp:cNvSpPr/>
      </dsp:nvSpPr>
      <dsp:spPr>
        <a:xfrm>
          <a:off x="3527922"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Or Payment towards Customs Duty and Integrated Tax – Custom duty can be added to the cost of purchase</a:t>
          </a:r>
          <a:endParaRPr lang="en-IN" sz="1800" kern="1200" dirty="0">
            <a:latin typeface="Segoe UI Semilight" panose="020B0402040204020203" pitchFamily="34" charset="0"/>
            <a:cs typeface="Segoe UI Semilight" panose="020B0402040204020203" pitchFamily="34" charset="0"/>
          </a:endParaRPr>
        </a:p>
      </dsp:txBody>
      <dsp:txXfrm>
        <a:off x="3527922" y="903291"/>
        <a:ext cx="3522757" cy="1896912"/>
      </dsp:txXfrm>
    </dsp:sp>
    <dsp:sp modelId="{1828C638-05E7-4C22-BFFB-623CE75B4DE2}">
      <dsp:nvSpPr>
        <dsp:cNvPr id="0" name=""/>
        <dsp:cNvSpPr/>
      </dsp:nvSpPr>
      <dsp:spPr>
        <a:xfrm>
          <a:off x="7004532"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Claim Input Tax Credit for Tax Paid on Imports</a:t>
          </a:r>
          <a:endParaRPr lang="en-IN" sz="1800" kern="1200" dirty="0">
            <a:latin typeface="Segoe UI Semilight" panose="020B0402040204020203" pitchFamily="34" charset="0"/>
            <a:cs typeface="Segoe UI Semilight" panose="020B0402040204020203" pitchFamily="34" charset="0"/>
          </a:endParaRPr>
        </a:p>
      </dsp:txBody>
      <dsp:txXfrm>
        <a:off x="7004532" y="903291"/>
        <a:ext cx="3522757" cy="1896912"/>
      </dsp:txXfrm>
    </dsp:sp>
    <dsp:sp modelId="{2E3AD32A-03AA-4F6F-9DCE-373B2717C6AF}">
      <dsp:nvSpPr>
        <dsp:cNvPr id="0" name=""/>
        <dsp:cNvSpPr/>
      </dsp:nvSpPr>
      <dsp:spPr>
        <a:xfrm>
          <a:off x="0" y="2800203"/>
          <a:ext cx="10578603" cy="210768"/>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171B8-C07D-42D0-9294-9EC9394EB077}">
      <dsp:nvSpPr>
        <dsp:cNvPr id="0" name=""/>
        <dsp:cNvSpPr/>
      </dsp:nvSpPr>
      <dsp:spPr>
        <a:xfrm>
          <a:off x="4284364" y="4112251"/>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19771" y="4145581"/>
        <a:ext cx="24779" cy="24779"/>
      </dsp:txXfrm>
    </dsp:sp>
    <dsp:sp modelId="{E86821F3-9EA0-4D57-BB80-FD27351022AA}">
      <dsp:nvSpPr>
        <dsp:cNvPr id="0" name=""/>
        <dsp:cNvSpPr/>
      </dsp:nvSpPr>
      <dsp:spPr>
        <a:xfrm>
          <a:off x="1310797" y="2269273"/>
          <a:ext cx="495594" cy="1888697"/>
        </a:xfrm>
        <a:custGeom>
          <a:avLst/>
          <a:gdLst/>
          <a:ahLst/>
          <a:cxnLst/>
          <a:rect l="0" t="0" r="0" b="0"/>
          <a:pathLst>
            <a:path>
              <a:moveTo>
                <a:pt x="0" y="0"/>
              </a:moveTo>
              <a:lnTo>
                <a:pt x="247797" y="0"/>
              </a:lnTo>
              <a:lnTo>
                <a:pt x="247797" y="1888697"/>
              </a:lnTo>
              <a:lnTo>
                <a:pt x="495594" y="188869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IN" sz="600" kern="1200" dirty="0"/>
        </a:p>
      </dsp:txBody>
      <dsp:txXfrm>
        <a:off x="1509779" y="3164806"/>
        <a:ext cx="97631" cy="97631"/>
      </dsp:txXfrm>
    </dsp:sp>
    <dsp:sp modelId="{2A82FDCC-6656-4F3D-8219-90913F5A0902}">
      <dsp:nvSpPr>
        <dsp:cNvPr id="0" name=""/>
        <dsp:cNvSpPr/>
      </dsp:nvSpPr>
      <dsp:spPr>
        <a:xfrm>
          <a:off x="4284364" y="3167902"/>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19771" y="3201232"/>
        <a:ext cx="24779" cy="24779"/>
      </dsp:txXfrm>
    </dsp:sp>
    <dsp:sp modelId="{FD5C56BA-DB94-4FED-8BA6-791A997101E0}">
      <dsp:nvSpPr>
        <dsp:cNvPr id="0" name=""/>
        <dsp:cNvSpPr/>
      </dsp:nvSpPr>
      <dsp:spPr>
        <a:xfrm>
          <a:off x="1310797" y="2269273"/>
          <a:ext cx="495594" cy="944348"/>
        </a:xfrm>
        <a:custGeom>
          <a:avLst/>
          <a:gdLst/>
          <a:ahLst/>
          <a:cxnLst/>
          <a:rect l="0" t="0" r="0" b="0"/>
          <a:pathLst>
            <a:path>
              <a:moveTo>
                <a:pt x="0" y="0"/>
              </a:moveTo>
              <a:lnTo>
                <a:pt x="247797" y="0"/>
              </a:lnTo>
              <a:lnTo>
                <a:pt x="247797" y="944348"/>
              </a:lnTo>
              <a:lnTo>
                <a:pt x="495594" y="94434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531932" y="2714785"/>
        <a:ext cx="53324" cy="53324"/>
      </dsp:txXfrm>
    </dsp:sp>
    <dsp:sp modelId="{1DE67230-78E0-44C9-82FD-A8850AF07A37}">
      <dsp:nvSpPr>
        <dsp:cNvPr id="0" name=""/>
        <dsp:cNvSpPr/>
      </dsp:nvSpPr>
      <dsp:spPr>
        <a:xfrm>
          <a:off x="4284364" y="2223553"/>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19771" y="2256883"/>
        <a:ext cx="24779" cy="24779"/>
      </dsp:txXfrm>
    </dsp:sp>
    <dsp:sp modelId="{BC129A8E-D601-4636-A17F-D9AA52DDEAE9}">
      <dsp:nvSpPr>
        <dsp:cNvPr id="0" name=""/>
        <dsp:cNvSpPr/>
      </dsp:nvSpPr>
      <dsp:spPr>
        <a:xfrm>
          <a:off x="1310797" y="2223553"/>
          <a:ext cx="495594" cy="91440"/>
        </a:xfrm>
        <a:custGeom>
          <a:avLst/>
          <a:gdLst/>
          <a:ahLst/>
          <a:cxnLst/>
          <a:rect l="0" t="0" r="0" b="0"/>
          <a:pathLst>
            <a:path>
              <a:moveTo>
                <a:pt x="0" y="45720"/>
              </a:moveTo>
              <a:lnTo>
                <a:pt x="495594" y="4572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546205" y="2256883"/>
        <a:ext cx="24779" cy="24779"/>
      </dsp:txXfrm>
    </dsp:sp>
    <dsp:sp modelId="{0B1AB632-CC69-41A3-B224-B60327B04AFA}">
      <dsp:nvSpPr>
        <dsp:cNvPr id="0" name=""/>
        <dsp:cNvSpPr/>
      </dsp:nvSpPr>
      <dsp:spPr>
        <a:xfrm>
          <a:off x="4284364" y="1279204"/>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19771" y="1312534"/>
        <a:ext cx="24779" cy="24779"/>
      </dsp:txXfrm>
    </dsp:sp>
    <dsp:sp modelId="{D636C6FB-66B2-4E39-AAA1-62FA92B6A06D}">
      <dsp:nvSpPr>
        <dsp:cNvPr id="0" name=""/>
        <dsp:cNvSpPr/>
      </dsp:nvSpPr>
      <dsp:spPr>
        <a:xfrm>
          <a:off x="1310797" y="1324924"/>
          <a:ext cx="495594" cy="944348"/>
        </a:xfrm>
        <a:custGeom>
          <a:avLst/>
          <a:gdLst/>
          <a:ahLst/>
          <a:cxnLst/>
          <a:rect l="0" t="0" r="0" b="0"/>
          <a:pathLst>
            <a:path>
              <a:moveTo>
                <a:pt x="0" y="944348"/>
              </a:moveTo>
              <a:lnTo>
                <a:pt x="247797" y="944348"/>
              </a:lnTo>
              <a:lnTo>
                <a:pt x="247797" y="0"/>
              </a:lnTo>
              <a:lnTo>
                <a:pt x="495594"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531932" y="1770436"/>
        <a:ext cx="53324" cy="53324"/>
      </dsp:txXfrm>
    </dsp:sp>
    <dsp:sp modelId="{278114D5-3FA8-4B8A-B69D-C98B9D432389}">
      <dsp:nvSpPr>
        <dsp:cNvPr id="0" name=""/>
        <dsp:cNvSpPr/>
      </dsp:nvSpPr>
      <dsp:spPr>
        <a:xfrm>
          <a:off x="4284364" y="334855"/>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19771" y="368185"/>
        <a:ext cx="24779" cy="24779"/>
      </dsp:txXfrm>
    </dsp:sp>
    <dsp:sp modelId="{44D7A465-E2C7-4BF1-974C-A2E6DB291A57}">
      <dsp:nvSpPr>
        <dsp:cNvPr id="0" name=""/>
        <dsp:cNvSpPr/>
      </dsp:nvSpPr>
      <dsp:spPr>
        <a:xfrm>
          <a:off x="1310797" y="380575"/>
          <a:ext cx="495594" cy="1888697"/>
        </a:xfrm>
        <a:custGeom>
          <a:avLst/>
          <a:gdLst/>
          <a:ahLst/>
          <a:cxnLst/>
          <a:rect l="0" t="0" r="0" b="0"/>
          <a:pathLst>
            <a:path>
              <a:moveTo>
                <a:pt x="0" y="1888697"/>
              </a:moveTo>
              <a:lnTo>
                <a:pt x="247797" y="1888697"/>
              </a:lnTo>
              <a:lnTo>
                <a:pt x="247797" y="0"/>
              </a:lnTo>
              <a:lnTo>
                <a:pt x="495594"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IN" sz="600" kern="1200" dirty="0"/>
        </a:p>
      </dsp:txBody>
      <dsp:txXfrm>
        <a:off x="1509779" y="1276108"/>
        <a:ext cx="97631" cy="97631"/>
      </dsp:txXfrm>
    </dsp:sp>
    <dsp:sp modelId="{4B875959-1728-4A48-B7E7-C4E0212231D7}">
      <dsp:nvSpPr>
        <dsp:cNvPr id="0" name=""/>
        <dsp:cNvSpPr/>
      </dsp:nvSpPr>
      <dsp:spPr>
        <a:xfrm rot="16200000">
          <a:off x="-1314661" y="1631917"/>
          <a:ext cx="3976206" cy="1274712"/>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GST Nature of Adjustment</a:t>
          </a:r>
          <a:endParaRPr lang="en-IN" sz="1400" kern="1200" dirty="0">
            <a:latin typeface="Segoe UI Semilight" panose="020B0402040204020203" pitchFamily="34" charset="0"/>
            <a:cs typeface="Segoe UI Semilight" panose="020B0402040204020203" pitchFamily="34" charset="0"/>
          </a:endParaRPr>
        </a:p>
      </dsp:txBody>
      <dsp:txXfrm>
        <a:off x="-1314661" y="1631917"/>
        <a:ext cx="3976206" cy="1274712"/>
      </dsp:txXfrm>
    </dsp:sp>
    <dsp:sp modelId="{4DF0F01C-F186-4944-BA77-2A54AE383615}">
      <dsp:nvSpPr>
        <dsp:cNvPr id="0" name=""/>
        <dsp:cNvSpPr/>
      </dsp:nvSpPr>
      <dsp:spPr>
        <a:xfrm>
          <a:off x="1806392" y="2835"/>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latin typeface="Segoe UI Semilight" panose="020B0402040204020203" pitchFamily="34" charset="0"/>
              <a:cs typeface="Segoe UI Semilight" panose="020B0402040204020203" pitchFamily="34" charset="0"/>
            </a:rPr>
            <a:t>Decrease in Tax Liability</a:t>
          </a:r>
        </a:p>
      </dsp:txBody>
      <dsp:txXfrm>
        <a:off x="1806392" y="2835"/>
        <a:ext cx="2477971" cy="755479"/>
      </dsp:txXfrm>
    </dsp:sp>
    <dsp:sp modelId="{14A78FB0-347F-43FD-83E3-040E8CA9CC0E}">
      <dsp:nvSpPr>
        <dsp:cNvPr id="0" name=""/>
        <dsp:cNvSpPr/>
      </dsp:nvSpPr>
      <dsp:spPr>
        <a:xfrm>
          <a:off x="4779958" y="2835"/>
          <a:ext cx="6535898"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Actual liability of GST is reduced which can be due to Purchase from URD, RCM, adjustment against Advance, etc.,</a:t>
          </a:r>
          <a:endParaRPr lang="en-IN" sz="1400" kern="1200" dirty="0">
            <a:latin typeface="Segoe UI Semilight" panose="020B0402040204020203" pitchFamily="34" charset="0"/>
            <a:cs typeface="Segoe UI Semilight" panose="020B0402040204020203" pitchFamily="34" charset="0"/>
          </a:endParaRPr>
        </a:p>
      </dsp:txBody>
      <dsp:txXfrm>
        <a:off x="4779958" y="2835"/>
        <a:ext cx="6535898" cy="755479"/>
      </dsp:txXfrm>
    </dsp:sp>
    <dsp:sp modelId="{26D4CE12-23E8-484D-9529-9935F6F5C148}">
      <dsp:nvSpPr>
        <dsp:cNvPr id="0" name=""/>
        <dsp:cNvSpPr/>
      </dsp:nvSpPr>
      <dsp:spPr>
        <a:xfrm>
          <a:off x="1806392" y="947184"/>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Increase in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947184"/>
        <a:ext cx="2477971" cy="755479"/>
      </dsp:txXfrm>
    </dsp:sp>
    <dsp:sp modelId="{010F6C83-322B-4239-9414-6E80F9F81EE9}">
      <dsp:nvSpPr>
        <dsp:cNvPr id="0" name=""/>
        <dsp:cNvSpPr/>
      </dsp:nvSpPr>
      <dsp:spPr>
        <a:xfrm>
          <a:off x="4779958" y="947184"/>
          <a:ext cx="6383924"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ITC increased due to the Import of Goods, Services, RCM, reclaim of ITC</a:t>
          </a:r>
          <a:endParaRPr lang="en-IN" sz="1400" kern="1200" dirty="0">
            <a:latin typeface="Segoe UI Semilight" panose="020B0402040204020203" pitchFamily="34" charset="0"/>
            <a:cs typeface="Segoe UI Semilight" panose="020B0402040204020203" pitchFamily="34" charset="0"/>
          </a:endParaRPr>
        </a:p>
      </dsp:txBody>
      <dsp:txXfrm>
        <a:off x="4779958" y="947184"/>
        <a:ext cx="6383924" cy="755479"/>
      </dsp:txXfrm>
    </dsp:sp>
    <dsp:sp modelId="{38F92584-7FA3-4F1F-BD71-563E3BBEAF0E}">
      <dsp:nvSpPr>
        <dsp:cNvPr id="0" name=""/>
        <dsp:cNvSpPr/>
      </dsp:nvSpPr>
      <dsp:spPr>
        <a:xfrm>
          <a:off x="1806392" y="1891533"/>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IN" sz="1400" kern="1200" dirty="0">
              <a:latin typeface="Segoe UI Semilight" panose="020B0402040204020203" pitchFamily="34" charset="0"/>
              <a:cs typeface="Segoe UI Semilight" panose="020B0402040204020203" pitchFamily="34" charset="0"/>
            </a:rPr>
            <a:t>Increase in Tax Liability</a:t>
          </a:r>
        </a:p>
      </dsp:txBody>
      <dsp:txXfrm>
        <a:off x="1806392" y="1891533"/>
        <a:ext cx="2477971" cy="755479"/>
      </dsp:txXfrm>
    </dsp:sp>
    <dsp:sp modelId="{5087583E-F18F-4FEA-8EFE-4CDFA68C6237}">
      <dsp:nvSpPr>
        <dsp:cNvPr id="0" name=""/>
        <dsp:cNvSpPr/>
      </dsp:nvSpPr>
      <dsp:spPr>
        <a:xfrm>
          <a:off x="4779958" y="1891533"/>
          <a:ext cx="6398692"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Actual liability of GST is increased due to late fees, interest, advance receipt, and ISD credit notes.</a:t>
          </a:r>
          <a:endParaRPr lang="en-IN" sz="1400" kern="1200" dirty="0">
            <a:latin typeface="Segoe UI Semilight" panose="020B0402040204020203" pitchFamily="34" charset="0"/>
            <a:cs typeface="Segoe UI Semilight" panose="020B0402040204020203" pitchFamily="34" charset="0"/>
          </a:endParaRPr>
        </a:p>
      </dsp:txBody>
      <dsp:txXfrm>
        <a:off x="4779958" y="1891533"/>
        <a:ext cx="6398692" cy="755479"/>
      </dsp:txXfrm>
    </dsp:sp>
    <dsp:sp modelId="{2AB8AA4C-5E7B-4654-B5B3-A4594EA2DF2B}">
      <dsp:nvSpPr>
        <dsp:cNvPr id="0" name=""/>
        <dsp:cNvSpPr/>
      </dsp:nvSpPr>
      <dsp:spPr>
        <a:xfrm>
          <a:off x="1806392" y="2835882"/>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Increase in Tax Liability &amp;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2835882"/>
        <a:ext cx="2477971" cy="755479"/>
      </dsp:txXfrm>
    </dsp:sp>
    <dsp:sp modelId="{161BE2BC-0577-4B44-B80D-0B86A281EB53}">
      <dsp:nvSpPr>
        <dsp:cNvPr id="0" name=""/>
        <dsp:cNvSpPr/>
      </dsp:nvSpPr>
      <dsp:spPr>
        <a:xfrm>
          <a:off x="4779958" y="2835882"/>
          <a:ext cx="6428527"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Recording both liability and ITC for Import of Service, URD Purchase, RCM Purchases</a:t>
          </a:r>
          <a:endParaRPr lang="en-IN" sz="1400" kern="1200" dirty="0">
            <a:latin typeface="Segoe UI Semilight" panose="020B0402040204020203" pitchFamily="34" charset="0"/>
            <a:cs typeface="Segoe UI Semilight" panose="020B0402040204020203" pitchFamily="34" charset="0"/>
          </a:endParaRPr>
        </a:p>
      </dsp:txBody>
      <dsp:txXfrm>
        <a:off x="4779958" y="2835882"/>
        <a:ext cx="6428527" cy="755479"/>
      </dsp:txXfrm>
    </dsp:sp>
    <dsp:sp modelId="{C95885D2-C28F-43B7-8FA1-C360322BB0C6}">
      <dsp:nvSpPr>
        <dsp:cNvPr id="0" name=""/>
        <dsp:cNvSpPr/>
      </dsp:nvSpPr>
      <dsp:spPr>
        <a:xfrm>
          <a:off x="1806392" y="3780231"/>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Reversal of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3780231"/>
        <a:ext cx="2477971" cy="755479"/>
      </dsp:txXfrm>
    </dsp:sp>
    <dsp:sp modelId="{4E90052D-2BD6-46B5-852B-B56BD71CF605}">
      <dsp:nvSpPr>
        <dsp:cNvPr id="0" name=""/>
        <dsp:cNvSpPr/>
      </dsp:nvSpPr>
      <dsp:spPr>
        <a:xfrm>
          <a:off x="4779958" y="3780231"/>
          <a:ext cx="6529133"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Exempted Supplies, Non-Business Supplies, Non-payment to supplier, ineligible ITC, etc.,</a:t>
          </a:r>
          <a:endParaRPr lang="en-IN" sz="1400" kern="1200" dirty="0">
            <a:latin typeface="Segoe UI Semilight" panose="020B0402040204020203" pitchFamily="34" charset="0"/>
            <a:cs typeface="Segoe UI Semilight" panose="020B0402040204020203" pitchFamily="34" charset="0"/>
          </a:endParaRPr>
        </a:p>
      </dsp:txBody>
      <dsp:txXfrm>
        <a:off x="4779958" y="3780231"/>
        <a:ext cx="6529133" cy="7554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8AA2-3267-46DD-AE33-B2044FF3CF7D}">
      <dsp:nvSpPr>
        <dsp:cNvPr id="0" name=""/>
        <dsp:cNvSpPr/>
      </dsp:nvSpPr>
      <dsp:spPr>
        <a:xfrm rot="21300000">
          <a:off x="15729" y="1768288"/>
          <a:ext cx="5094385" cy="583384"/>
        </a:xfrm>
        <a:prstGeom prst="mathMinus">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1C049-A802-4CE2-B441-4CDD56AF3AD9}">
      <dsp:nvSpPr>
        <dsp:cNvPr id="0" name=""/>
        <dsp:cNvSpPr/>
      </dsp:nvSpPr>
      <dsp:spPr>
        <a:xfrm>
          <a:off x="615101" y="205998"/>
          <a:ext cx="1537753" cy="1647984"/>
        </a:xfrm>
        <a:prstGeom prst="downArrow">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C0E07-D160-41BD-A7C1-145022871F74}">
      <dsp:nvSpPr>
        <dsp:cNvPr id="0" name=""/>
        <dsp:cNvSpPr/>
      </dsp:nvSpPr>
      <dsp:spPr>
        <a:xfrm>
          <a:off x="2278639" y="0"/>
          <a:ext cx="2516388" cy="173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Debit – Expense / Party / Current Assets</a:t>
          </a:r>
        </a:p>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Credit – CGST / SGST / IGST </a:t>
          </a:r>
          <a:endParaRPr lang="en-IN" sz="1700" kern="1200" dirty="0"/>
        </a:p>
      </dsp:txBody>
      <dsp:txXfrm>
        <a:off x="2278639" y="0"/>
        <a:ext cx="2516388" cy="1730384"/>
      </dsp:txXfrm>
    </dsp:sp>
    <dsp:sp modelId="{D01BE184-1036-4966-BCCF-D0F46C5A09E5}">
      <dsp:nvSpPr>
        <dsp:cNvPr id="0" name=""/>
        <dsp:cNvSpPr/>
      </dsp:nvSpPr>
      <dsp:spPr>
        <a:xfrm>
          <a:off x="2972990" y="2265979"/>
          <a:ext cx="1537753" cy="1647984"/>
        </a:xfrm>
        <a:prstGeom prst="upArrow">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B16A4-216E-4776-BB49-01D2182FDFA9}">
      <dsp:nvSpPr>
        <dsp:cNvPr id="0" name=""/>
        <dsp:cNvSpPr/>
      </dsp:nvSpPr>
      <dsp:spPr>
        <a:xfrm>
          <a:off x="214645" y="2542474"/>
          <a:ext cx="2748732" cy="142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Debit – CGST / SGST / IGST</a:t>
          </a:r>
        </a:p>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Credit – Expense / Party / Current Assets</a:t>
          </a:r>
          <a:endParaRPr lang="en-IN" sz="1600" kern="1200" dirty="0">
            <a:latin typeface="Segoe UI Semilight" panose="020B0402040204020203" pitchFamily="34" charset="0"/>
            <a:cs typeface="Segoe UI Semilight" panose="020B0402040204020203" pitchFamily="34" charset="0"/>
          </a:endParaRPr>
        </a:p>
      </dsp:txBody>
      <dsp:txXfrm>
        <a:off x="214645" y="2542474"/>
        <a:ext cx="2748732" cy="142459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8AA2-3267-46DD-AE33-B2044FF3CF7D}">
      <dsp:nvSpPr>
        <dsp:cNvPr id="0" name=""/>
        <dsp:cNvSpPr/>
      </dsp:nvSpPr>
      <dsp:spPr>
        <a:xfrm rot="21300000">
          <a:off x="15330" y="1775692"/>
          <a:ext cx="4965085" cy="568577"/>
        </a:xfrm>
        <a:prstGeom prst="mathMinus">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1C049-A802-4CE2-B441-4CDD56AF3AD9}">
      <dsp:nvSpPr>
        <dsp:cNvPr id="0" name=""/>
        <dsp:cNvSpPr/>
      </dsp:nvSpPr>
      <dsp:spPr>
        <a:xfrm>
          <a:off x="599489" y="205998"/>
          <a:ext cx="1498724" cy="1647984"/>
        </a:xfrm>
        <a:prstGeom prst="down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C0E07-D160-41BD-A7C1-145022871F74}">
      <dsp:nvSpPr>
        <dsp:cNvPr id="0" name=""/>
        <dsp:cNvSpPr/>
      </dsp:nvSpPr>
      <dsp:spPr>
        <a:xfrm>
          <a:off x="2334324" y="-12925"/>
          <a:ext cx="2225481" cy="175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Credit – Expense / Party / Current Assets</a:t>
          </a:r>
        </a:p>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Debit – CGST / SGST / IGST </a:t>
          </a:r>
          <a:endParaRPr lang="en-IN" sz="1700" kern="1200" dirty="0"/>
        </a:p>
      </dsp:txBody>
      <dsp:txXfrm>
        <a:off x="2334324" y="-12925"/>
        <a:ext cx="2225481" cy="1756235"/>
      </dsp:txXfrm>
    </dsp:sp>
    <dsp:sp modelId="{D01BE184-1036-4966-BCCF-D0F46C5A09E5}">
      <dsp:nvSpPr>
        <dsp:cNvPr id="0" name=""/>
        <dsp:cNvSpPr/>
      </dsp:nvSpPr>
      <dsp:spPr>
        <a:xfrm>
          <a:off x="2897533" y="2265979"/>
          <a:ext cx="1498724" cy="1647984"/>
        </a:xfrm>
        <a:prstGeom prst="upArrow">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B16A4-216E-4776-BB49-01D2182FDFA9}">
      <dsp:nvSpPr>
        <dsp:cNvPr id="0" name=""/>
        <dsp:cNvSpPr/>
      </dsp:nvSpPr>
      <dsp:spPr>
        <a:xfrm>
          <a:off x="472070" y="2389577"/>
          <a:ext cx="2153222" cy="173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Credit –CGST / SGST / IGST </a:t>
          </a:r>
        </a:p>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Debit – Expense / Party / Current Assets</a:t>
          </a:r>
        </a:p>
      </dsp:txBody>
      <dsp:txXfrm>
        <a:off x="472070" y="2389577"/>
        <a:ext cx="2153222" cy="17303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AAE96-2D70-4E46-B1E8-789476B3D2E8}">
      <dsp:nvSpPr>
        <dsp:cNvPr id="0" name=""/>
        <dsp:cNvSpPr/>
      </dsp:nvSpPr>
      <dsp:spPr>
        <a:xfrm rot="5400000">
          <a:off x="1457693" y="1019757"/>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045837D-DA93-46C3-83B8-D54991D55AFF}">
      <dsp:nvSpPr>
        <dsp:cNvPr id="0" name=""/>
        <dsp:cNvSpPr/>
      </dsp:nvSpPr>
      <dsp:spPr>
        <a:xfrm>
          <a:off x="1163966" y="1894596"/>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Form GSTR-1 is a monthly/quarterly Statement of Outward Supplies to be furnished by all Regular and casual registered taxpayers making outward supplies of goods and services or both and contains details of outward supplies of goods and services.</a:t>
          </a:r>
          <a:endParaRPr lang="en-IN" sz="1600" kern="1200" dirty="0">
            <a:latin typeface="Segoe UI Semilight" panose="020B0402040204020203" pitchFamily="34" charset="0"/>
            <a:cs typeface="Segoe UI Semilight" panose="020B0402040204020203" pitchFamily="34" charset="0"/>
          </a:endParaRPr>
        </a:p>
      </dsp:txBody>
      <dsp:txXfrm>
        <a:off x="1163966" y="1894596"/>
        <a:ext cx="2643406" cy="2317100"/>
      </dsp:txXfrm>
    </dsp:sp>
    <dsp:sp modelId="{4934632D-9D99-453C-BE27-37B52CAA8942}">
      <dsp:nvSpPr>
        <dsp:cNvPr id="0" name=""/>
        <dsp:cNvSpPr/>
      </dsp:nvSpPr>
      <dsp:spPr>
        <a:xfrm>
          <a:off x="3308617" y="804195"/>
          <a:ext cx="498755" cy="498755"/>
        </a:xfrm>
        <a:prstGeom prst="triangle">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86D2193-3CCC-42E1-80CE-7E9879476222}">
      <dsp:nvSpPr>
        <dsp:cNvPr id="0" name=""/>
        <dsp:cNvSpPr/>
      </dsp:nvSpPr>
      <dsp:spPr>
        <a:xfrm rot="5400000">
          <a:off x="4693739" y="218994"/>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DFA450D-F7A3-4561-8AEF-34CB7E779902}">
      <dsp:nvSpPr>
        <dsp:cNvPr id="0" name=""/>
        <dsp:cNvSpPr/>
      </dsp:nvSpPr>
      <dsp:spPr>
        <a:xfrm>
          <a:off x="4400012" y="1093833"/>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Every registered taxable person, other than an input service distributor/ composition taxpayer/ persons liable to deduct tax u/s 51 / persons liable to collect tax u/s 52 is required to file Form GSTR-1, the details of outward supplies of goods and/or services during a tax period, electronically on the GST Portal.</a:t>
          </a:r>
          <a:endParaRPr lang="en-IN" sz="1600" kern="1200" dirty="0">
            <a:latin typeface="Segoe UI Semilight" panose="020B0402040204020203" pitchFamily="34" charset="0"/>
            <a:cs typeface="Segoe UI Semilight" panose="020B0402040204020203" pitchFamily="34" charset="0"/>
          </a:endParaRPr>
        </a:p>
      </dsp:txBody>
      <dsp:txXfrm>
        <a:off x="4400012" y="1093833"/>
        <a:ext cx="2643406" cy="2317100"/>
      </dsp:txXfrm>
    </dsp:sp>
    <dsp:sp modelId="{B8347F14-124B-424F-9AA4-22E08BAD4BE6}">
      <dsp:nvSpPr>
        <dsp:cNvPr id="0" name=""/>
        <dsp:cNvSpPr/>
      </dsp:nvSpPr>
      <dsp:spPr>
        <a:xfrm>
          <a:off x="6544663" y="3433"/>
          <a:ext cx="498755" cy="498755"/>
        </a:xfrm>
        <a:prstGeom prst="triangle">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939EEEA-336B-40F0-97C1-19CB9FB464A8}">
      <dsp:nvSpPr>
        <dsp:cNvPr id="0" name=""/>
        <dsp:cNvSpPr/>
      </dsp:nvSpPr>
      <dsp:spPr>
        <a:xfrm rot="5400000">
          <a:off x="7929785" y="-581767"/>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0242B2-4EEF-4655-AB3B-B8B709080AEA}">
      <dsp:nvSpPr>
        <dsp:cNvPr id="0" name=""/>
        <dsp:cNvSpPr/>
      </dsp:nvSpPr>
      <dsp:spPr>
        <a:xfrm>
          <a:off x="7636058" y="293070"/>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b="0" i="0" u="none" kern="1200" dirty="0">
              <a:latin typeface="Segoe UI Semilight" panose="020B0402040204020203" pitchFamily="34" charset="0"/>
              <a:cs typeface="Segoe UI Semilight" panose="020B0402040204020203" pitchFamily="34" charset="0"/>
            </a:rPr>
            <a:t>Form GSTR-1 can be prepared using the following modes:</a:t>
          </a:r>
        </a:p>
        <a:p>
          <a:pPr lvl="0" algn="l" defTabSz="711200">
            <a:lnSpc>
              <a:spcPct val="90000"/>
            </a:lnSpc>
            <a:spcBef>
              <a:spcPct val="0"/>
            </a:spcBef>
            <a:spcAft>
              <a:spcPct val="35000"/>
            </a:spcAft>
          </a:pPr>
          <a:r>
            <a:rPr lang="en-US" sz="1600" b="0" i="0" u="none" kern="1200" dirty="0">
              <a:latin typeface="Segoe UI Semilight" panose="020B0402040204020203" pitchFamily="34" charset="0"/>
              <a:cs typeface="Segoe UI Semilight" panose="020B0402040204020203" pitchFamily="34" charset="0"/>
            </a:rPr>
            <a:t>1. Online entry on the GST Portal.</a:t>
          </a:r>
        </a:p>
        <a:p>
          <a:pPr lvl="0" algn="l" defTabSz="711200">
            <a:lnSpc>
              <a:spcPct val="90000"/>
            </a:lnSpc>
            <a:spcBef>
              <a:spcPct val="0"/>
            </a:spcBef>
            <a:spcAft>
              <a:spcPct val="35000"/>
            </a:spcAft>
          </a:pPr>
          <a:r>
            <a:rPr lang="en-US" sz="1600" b="0" i="0" u="none" kern="1200" dirty="0">
              <a:latin typeface="Segoe UI Semilight" panose="020B0402040204020203" pitchFamily="34" charset="0"/>
              <a:cs typeface="Segoe UI Semilight" panose="020B0402040204020203" pitchFamily="34" charset="0"/>
            </a:rPr>
            <a:t>2. Uploading of invoice and of Form GSTR-1 data using Returns Offline Tool.</a:t>
          </a:r>
        </a:p>
        <a:p>
          <a:pPr lvl="0" algn="l" defTabSz="711200">
            <a:lnSpc>
              <a:spcPct val="90000"/>
            </a:lnSpc>
            <a:spcBef>
              <a:spcPct val="0"/>
            </a:spcBef>
            <a:spcAft>
              <a:spcPct val="35000"/>
            </a:spcAft>
          </a:pPr>
          <a:r>
            <a:rPr lang="en-US" sz="1600" b="0" i="0" u="none" kern="1200" dirty="0">
              <a:latin typeface="Segoe UI Semilight" panose="020B0402040204020203" pitchFamily="34" charset="0"/>
              <a:cs typeface="Segoe UI Semilight" panose="020B0402040204020203" pitchFamily="34" charset="0"/>
            </a:rPr>
            <a:t>3. Using third-party applications through GST Suvidha Providers (GSPs).</a:t>
          </a:r>
          <a:endParaRPr lang="en-IN" sz="1600" kern="1200" dirty="0">
            <a:latin typeface="Segoe UI Semilight" panose="020B0402040204020203" pitchFamily="34" charset="0"/>
            <a:cs typeface="Segoe UI Semilight" panose="020B0402040204020203" pitchFamily="34" charset="0"/>
          </a:endParaRPr>
        </a:p>
      </dsp:txBody>
      <dsp:txXfrm>
        <a:off x="7636058" y="293070"/>
        <a:ext cx="2643406" cy="23171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687D5-38AC-4864-9FC0-E93F2497F1A4}">
      <dsp:nvSpPr>
        <dsp:cNvPr id="0" name=""/>
        <dsp:cNvSpPr/>
      </dsp:nvSpPr>
      <dsp:spPr>
        <a:xfrm>
          <a:off x="0" y="0"/>
          <a:ext cx="9752799" cy="294949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B8520-1C5F-4F5D-B2B7-A3751CFB25E8}">
      <dsp:nvSpPr>
        <dsp:cNvPr id="0" name=""/>
        <dsp:cNvSpPr/>
      </dsp:nvSpPr>
      <dsp:spPr>
        <a:xfrm>
          <a:off x="117543" y="641669"/>
          <a:ext cx="2509125" cy="16661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a:latin typeface="Segoe UI Semilight" panose="020B0402040204020203" pitchFamily="34" charset="0"/>
              <a:cs typeface="Segoe UI Semilight" panose="020B0402040204020203" pitchFamily="34" charset="0"/>
            </a:rPr>
            <a:t>Generate JSON file using TallyPrime and upload on the portal</a:t>
          </a:r>
        </a:p>
      </dsp:txBody>
      <dsp:txXfrm>
        <a:off x="198878" y="723004"/>
        <a:ext cx="2346455" cy="1503489"/>
      </dsp:txXfrm>
    </dsp:sp>
    <dsp:sp modelId="{3B340B0D-91BC-4765-8E06-FEA3B3DDCA91}">
      <dsp:nvSpPr>
        <dsp:cNvPr id="0" name=""/>
        <dsp:cNvSpPr/>
      </dsp:nvSpPr>
      <dsp:spPr>
        <a:xfrm>
          <a:off x="2752125" y="585911"/>
          <a:ext cx="2509125" cy="177767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a:latin typeface="Segoe UI Semilight" panose="020B0402040204020203" pitchFamily="34" charset="0"/>
              <a:cs typeface="Segoe UI Semilight" panose="020B0402040204020203" pitchFamily="34" charset="0"/>
            </a:rPr>
            <a:t>Generate JSON file using GST Offline Tool (Convert Excel or CSV File) and upload on the portal</a:t>
          </a:r>
          <a:endParaRPr lang="en-IN" sz="1500" b="0" kern="1200" dirty="0">
            <a:latin typeface="Segoe UI Semilight" panose="020B0402040204020203" pitchFamily="34" charset="0"/>
            <a:cs typeface="Segoe UI Semilight" panose="020B0402040204020203" pitchFamily="34" charset="0"/>
          </a:endParaRPr>
        </a:p>
      </dsp:txBody>
      <dsp:txXfrm>
        <a:off x="2838904" y="672690"/>
        <a:ext cx="2335567" cy="1604116"/>
      </dsp:txXfrm>
    </dsp:sp>
    <dsp:sp modelId="{C8B589DC-ADFD-4C09-907D-D8E0DC28A09E}">
      <dsp:nvSpPr>
        <dsp:cNvPr id="0" name=""/>
        <dsp:cNvSpPr/>
      </dsp:nvSpPr>
      <dsp:spPr>
        <a:xfrm>
          <a:off x="5386707" y="884849"/>
          <a:ext cx="2509125" cy="11797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latin typeface="Segoe UI Semilight" panose="020B0402040204020203" pitchFamily="34" charset="0"/>
              <a:cs typeface="Segoe UI Semilight" panose="020B0402040204020203" pitchFamily="34" charset="0"/>
            </a:rPr>
            <a:t>Through Connected GST, user can now upload, reconcile and file GSTR-1 from Tally 5.0 onwards</a:t>
          </a:r>
          <a:endParaRPr lang="en-IN" sz="1500" kern="1200" dirty="0">
            <a:latin typeface="Segoe UI Semilight" panose="020B0402040204020203" pitchFamily="34" charset="0"/>
            <a:cs typeface="Segoe UI Semilight" panose="020B0402040204020203" pitchFamily="34" charset="0"/>
          </a:endParaRPr>
        </a:p>
      </dsp:txBody>
      <dsp:txXfrm>
        <a:off x="5444300" y="942442"/>
        <a:ext cx="2393939" cy="1064613"/>
      </dsp:txXfrm>
    </dsp:sp>
    <dsp:sp modelId="{4C47C8BB-C974-4454-B1F1-714E41070795}">
      <dsp:nvSpPr>
        <dsp:cNvPr id="0" name=""/>
        <dsp:cNvSpPr/>
      </dsp:nvSpPr>
      <dsp:spPr>
        <a:xfrm>
          <a:off x="8021290" y="884849"/>
          <a:ext cx="1613970" cy="11797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a:latin typeface="Segoe UI Semilight" panose="020B0402040204020203" pitchFamily="34" charset="0"/>
              <a:cs typeface="Segoe UI Semilight" panose="020B0402040204020203" pitchFamily="34" charset="0"/>
            </a:rPr>
            <a:t>File GSTR-1 directly on the portal</a:t>
          </a:r>
          <a:endParaRPr lang="en-IN" sz="1500" b="0" kern="1200" dirty="0">
            <a:latin typeface="Segoe UI Semilight" panose="020B0402040204020203" pitchFamily="34" charset="0"/>
            <a:cs typeface="Segoe UI Semilight" panose="020B0402040204020203" pitchFamily="34" charset="0"/>
          </a:endParaRPr>
        </a:p>
      </dsp:txBody>
      <dsp:txXfrm>
        <a:off x="8078883" y="942442"/>
        <a:ext cx="1498784" cy="10646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18C81-1DD3-4DE2-AB4B-4852E3D96C7D}">
      <dsp:nvSpPr>
        <dsp:cNvPr id="0" name=""/>
        <dsp:cNvSpPr/>
      </dsp:nvSpPr>
      <dsp:spPr>
        <a:xfrm>
          <a:off x="0" y="244170"/>
          <a:ext cx="10983951" cy="14552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Internet connectivity</a:t>
          </a:r>
          <a:r>
            <a:rPr lang="en-US" sz="1600" b="0" i="0" kern="1200" dirty="0">
              <a:latin typeface="Segoe UI Semilight" panose="020B0402040204020203" pitchFamily="34" charset="0"/>
              <a:cs typeface="Segoe UI Semilight" panose="020B0402040204020203" pitchFamily="34" charset="0"/>
            </a:rPr>
            <a:t>: An active internet connection is required for uploading the JSON file, and for filing your returns.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Microsoft Office</a:t>
          </a:r>
          <a:r>
            <a:rPr lang="en-US" sz="1600" b="0" i="0" kern="1200" dirty="0">
              <a:latin typeface="Segoe UI Semilight" panose="020B0402040204020203" pitchFamily="34" charset="0"/>
              <a:cs typeface="Segoe UI Semilight" panose="020B0402040204020203" pitchFamily="34" charset="0"/>
            </a:rPr>
            <a:t>: To use the GST Offline Tool and MS Excel for filing returns, then GSTN recommends MS Excel 2007 or later for exporting data to MS Excel.</a:t>
          </a:r>
        </a:p>
      </dsp:txBody>
      <dsp:txXfrm>
        <a:off x="0" y="244170"/>
        <a:ext cx="10983951" cy="1455299"/>
      </dsp:txXfrm>
    </dsp:sp>
    <dsp:sp modelId="{D2927B03-E305-4786-A4C0-4C594DAD5730}">
      <dsp:nvSpPr>
        <dsp:cNvPr id="0" name=""/>
        <dsp:cNvSpPr/>
      </dsp:nvSpPr>
      <dsp:spPr>
        <a:xfrm>
          <a:off x="549197" y="37530"/>
          <a:ext cx="7688765"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lvl="0" algn="l" defTabSz="800100">
            <a:lnSpc>
              <a:spcPct val="90000"/>
            </a:lnSpc>
            <a:spcBef>
              <a:spcPct val="0"/>
            </a:spcBef>
            <a:spcAft>
              <a:spcPct val="35000"/>
            </a:spcAft>
          </a:pPr>
          <a:r>
            <a:rPr lang="en-US" sz="1800" b="1" kern="1200" dirty="0">
              <a:latin typeface="Segoe UI Semilight" panose="020B0402040204020203" pitchFamily="34" charset="0"/>
              <a:cs typeface="Segoe UI Semilight" panose="020B0402040204020203" pitchFamily="34" charset="0"/>
            </a:rPr>
            <a:t>System related</a:t>
          </a:r>
        </a:p>
      </dsp:txBody>
      <dsp:txXfrm>
        <a:off x="569372" y="57705"/>
        <a:ext cx="7648415" cy="372930"/>
      </dsp:txXfrm>
    </dsp:sp>
    <dsp:sp modelId="{A66FEB7D-3927-46FB-B34A-8016FED208E6}">
      <dsp:nvSpPr>
        <dsp:cNvPr id="0" name=""/>
        <dsp:cNvSpPr/>
      </dsp:nvSpPr>
      <dsp:spPr>
        <a:xfrm>
          <a:off x="0" y="1981710"/>
          <a:ext cx="10983951" cy="1675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GSTR-3B filing</a:t>
          </a:r>
          <a:r>
            <a:rPr lang="en-US" sz="1600" b="0" i="0" kern="1200" dirty="0">
              <a:latin typeface="Segoe UI Semilight" panose="020B0402040204020203" pitchFamily="34" charset="0"/>
              <a:cs typeface="Segoe UI Semilight" panose="020B0402040204020203" pitchFamily="34" charset="0"/>
            </a:rPr>
            <a:t>: Ensure that GSTR-3B returns are filed regularly. If GSTR-3B is not filed for the previous two return periods, then GSTN will block the filing of GSTR-1 as well. </a:t>
          </a:r>
          <a:endParaRPr lang="en-IN" sz="1600" b="0" i="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HSN Summary</a:t>
          </a:r>
          <a:r>
            <a:rPr lang="en-US" sz="1600" b="0" i="0" kern="1200" dirty="0">
              <a:latin typeface="Segoe UI Semilight" panose="020B0402040204020203" pitchFamily="34" charset="0"/>
              <a:cs typeface="Segoe UI Semilight" panose="020B0402040204020203" pitchFamily="34" charset="0"/>
            </a:rPr>
            <a:t>: As per Rule 59(6) and Advisory on HSN &amp; GSTR-1 filing shared by GSTN, it is mandatory to provide complete details of the HSN Summary with a minimum 6 digits if turnover is &gt;5 Crore for filing returns. </a:t>
          </a:r>
        </a:p>
      </dsp:txBody>
      <dsp:txXfrm>
        <a:off x="0" y="1981710"/>
        <a:ext cx="10983951" cy="1675800"/>
      </dsp:txXfrm>
    </dsp:sp>
    <dsp:sp modelId="{3AA69F1C-2EBB-45A8-8F2C-C9F8BA2F6F81}">
      <dsp:nvSpPr>
        <dsp:cNvPr id="0" name=""/>
        <dsp:cNvSpPr/>
      </dsp:nvSpPr>
      <dsp:spPr>
        <a:xfrm>
          <a:off x="549197" y="1775070"/>
          <a:ext cx="7688765" cy="4132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lvl="0" algn="l" defTabSz="800100">
            <a:lnSpc>
              <a:spcPct val="90000"/>
            </a:lnSpc>
            <a:spcBef>
              <a:spcPct val="0"/>
            </a:spcBef>
            <a:spcAft>
              <a:spcPct val="35000"/>
            </a:spcAft>
          </a:pPr>
          <a:r>
            <a:rPr lang="en-IN" sz="1800" b="1" i="0" kern="1200" dirty="0">
              <a:latin typeface="Segoe UI Semilight" panose="020B0402040204020203" pitchFamily="34" charset="0"/>
              <a:cs typeface="Segoe UI Semilight" panose="020B0402040204020203" pitchFamily="34" charset="0"/>
            </a:rPr>
            <a:t>General GST requirements</a:t>
          </a:r>
          <a:endParaRPr lang="en-IN" sz="1800" b="0" i="0" kern="1200" dirty="0">
            <a:latin typeface="Segoe UI Semilight" panose="020B0402040204020203" pitchFamily="34" charset="0"/>
            <a:cs typeface="Segoe UI Semilight" panose="020B0402040204020203" pitchFamily="34" charset="0"/>
          </a:endParaRPr>
        </a:p>
      </dsp:txBody>
      <dsp:txXfrm>
        <a:off x="569372" y="1795245"/>
        <a:ext cx="7648415" cy="372930"/>
      </dsp:txXfrm>
    </dsp:sp>
    <dsp:sp modelId="{7BE0A02D-A4A9-414D-A616-75339776A8CD}">
      <dsp:nvSpPr>
        <dsp:cNvPr id="0" name=""/>
        <dsp:cNvSpPr/>
      </dsp:nvSpPr>
      <dsp:spPr>
        <a:xfrm>
          <a:off x="0" y="3939750"/>
          <a:ext cx="10983951" cy="65047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Resolving Uncertain Transactions for smooth GSTR-1 Filing</a:t>
          </a:r>
        </a:p>
      </dsp:txBody>
      <dsp:txXfrm>
        <a:off x="0" y="3939750"/>
        <a:ext cx="10983951" cy="650475"/>
      </dsp:txXfrm>
    </dsp:sp>
    <dsp:sp modelId="{7AF4AF49-7259-46ED-806E-8C02D964B7E1}">
      <dsp:nvSpPr>
        <dsp:cNvPr id="0" name=""/>
        <dsp:cNvSpPr/>
      </dsp:nvSpPr>
      <dsp:spPr>
        <a:xfrm>
          <a:off x="549197" y="3733110"/>
          <a:ext cx="7688765"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lvl="0" algn="l" defTabSz="800100">
            <a:lnSpc>
              <a:spcPct val="90000"/>
            </a:lnSpc>
            <a:spcBef>
              <a:spcPct val="0"/>
            </a:spcBef>
            <a:spcAft>
              <a:spcPct val="35000"/>
            </a:spcAft>
            <a:buFont typeface="Arial" panose="020B0604020202020204" pitchFamily="34" charset="0"/>
            <a:buChar char="•"/>
          </a:pPr>
          <a:r>
            <a:rPr lang="en-US" sz="1800" b="1" i="0" kern="1200" dirty="0">
              <a:latin typeface="Segoe UI Semilight" panose="020B0402040204020203" pitchFamily="34" charset="0"/>
              <a:cs typeface="Segoe UI Semilight" panose="020B0402040204020203" pitchFamily="34" charset="0"/>
            </a:rPr>
            <a:t>Data Readiness</a:t>
          </a:r>
        </a:p>
      </dsp:txBody>
      <dsp:txXfrm>
        <a:off x="569372" y="3753285"/>
        <a:ext cx="7648415" cy="3729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CADED-C190-4FA9-B4EB-E9A1D3C6218C}">
      <dsp:nvSpPr>
        <dsp:cNvPr id="0" name=""/>
        <dsp:cNvSpPr/>
      </dsp:nvSpPr>
      <dsp:spPr>
        <a:xfrm rot="5400000">
          <a:off x="6407064" y="-2566587"/>
          <a:ext cx="1148990" cy="657088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Easy preparation for filing</a:t>
          </a:r>
          <a:endParaRPr lang="en-IN" sz="1600" kern="1200" dirty="0">
            <a:latin typeface="Segoe UI Semilight" panose="020B0402040204020203" pitchFamily="34" charset="0"/>
            <a:cs typeface="Segoe UI Semilight" panose="020B0402040204020203" pitchFamily="34" charset="0"/>
          </a:endParaRPr>
        </a:p>
      </dsp:txBody>
      <dsp:txXfrm rot="-5400000">
        <a:off x="3696120" y="200446"/>
        <a:ext cx="6514791" cy="1036812"/>
      </dsp:txXfrm>
    </dsp:sp>
    <dsp:sp modelId="{5C147EF3-5663-4DDD-B2AB-87ECAAD3437F}">
      <dsp:nvSpPr>
        <dsp:cNvPr id="0" name=""/>
        <dsp:cNvSpPr/>
      </dsp:nvSpPr>
      <dsp:spPr>
        <a:xfrm>
          <a:off x="0" y="733"/>
          <a:ext cx="3696120" cy="143623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lvl="0" algn="ctr" defTabSz="2400300">
            <a:lnSpc>
              <a:spcPct val="90000"/>
            </a:lnSpc>
            <a:spcBef>
              <a:spcPct val="0"/>
            </a:spcBef>
            <a:spcAft>
              <a:spcPct val="35000"/>
            </a:spcAft>
          </a:pPr>
          <a:r>
            <a:rPr lang="en-US" sz="5400" kern="1200" dirty="0">
              <a:latin typeface="Segoe UI Semilight" panose="020B0402040204020203" pitchFamily="34" charset="0"/>
              <a:cs typeface="Segoe UI Semilight" panose="020B0402040204020203" pitchFamily="34" charset="0"/>
            </a:rPr>
            <a:t>Why</a:t>
          </a:r>
          <a:endParaRPr lang="en-IN" sz="5400" kern="1200" dirty="0">
            <a:latin typeface="Segoe UI Semilight" panose="020B0402040204020203" pitchFamily="34" charset="0"/>
            <a:cs typeface="Segoe UI Semilight" panose="020B0402040204020203" pitchFamily="34" charset="0"/>
          </a:endParaRPr>
        </a:p>
      </dsp:txBody>
      <dsp:txXfrm>
        <a:off x="70111" y="70844"/>
        <a:ext cx="3555898" cy="1296016"/>
      </dsp:txXfrm>
    </dsp:sp>
    <dsp:sp modelId="{6A4EAAF3-3DE2-457D-AFDC-6D1A406C799A}">
      <dsp:nvSpPr>
        <dsp:cNvPr id="0" name=""/>
        <dsp:cNvSpPr/>
      </dsp:nvSpPr>
      <dsp:spPr>
        <a:xfrm rot="5400000">
          <a:off x="6171092" y="-969797"/>
          <a:ext cx="1607300" cy="6564463"/>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The GSTR report comes with an easy, intuitive classification of all GST-related errors classifying </a:t>
          </a:r>
          <a:endParaRPr lang="en-IN" sz="1400" kern="1200" dirty="0">
            <a:latin typeface="Segoe UI Semilight" panose="020B0402040204020203" pitchFamily="34" charset="0"/>
            <a:cs typeface="Segoe UI Semilight" panose="020B0402040204020203" pitchFamily="34" charset="0"/>
          </a:endParaRP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light" panose="020B0402040204020203" pitchFamily="34" charset="0"/>
              <a:cs typeface="Segoe UI Semilight" panose="020B0402040204020203" pitchFamily="34" charset="0"/>
            </a:rPr>
            <a:t>Invalid or Missing Information of Masters</a:t>
          </a: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light" panose="020B0402040204020203" pitchFamily="34" charset="0"/>
              <a:cs typeface="Segoe UI Semilight" panose="020B0402040204020203" pitchFamily="34" charset="0"/>
            </a:rPr>
            <a:t>Mismatch between Master and Transactions</a:t>
          </a: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light" panose="020B0402040204020203" pitchFamily="34" charset="0"/>
              <a:cs typeface="Segoe UI Semilight" panose="020B0402040204020203" pitchFamily="34" charset="0"/>
            </a:rPr>
            <a:t>Mismatch within Transactions</a:t>
          </a: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light" panose="020B0402040204020203" pitchFamily="34" charset="0"/>
              <a:cs typeface="Segoe UI Semilight" panose="020B0402040204020203" pitchFamily="34" charset="0"/>
            </a:rPr>
            <a:t>Tax and other Adjustment</a:t>
          </a:r>
        </a:p>
      </dsp:txBody>
      <dsp:txXfrm rot="-5400000">
        <a:off x="3692511" y="1587246"/>
        <a:ext cx="6486001" cy="1450376"/>
      </dsp:txXfrm>
    </dsp:sp>
    <dsp:sp modelId="{E36947E1-8866-4AE7-A80B-5B25A4CDB8E2}">
      <dsp:nvSpPr>
        <dsp:cNvPr id="0" name=""/>
        <dsp:cNvSpPr/>
      </dsp:nvSpPr>
      <dsp:spPr>
        <a:xfrm>
          <a:off x="0" y="1594314"/>
          <a:ext cx="3692510" cy="143623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sz="4800" kern="1200" dirty="0">
              <a:latin typeface="Segoe UI Semilight" panose="020B0402040204020203" pitchFamily="34" charset="0"/>
              <a:cs typeface="Segoe UI Semilight" panose="020B0402040204020203" pitchFamily="34" charset="0"/>
            </a:rPr>
            <a:t>What</a:t>
          </a:r>
          <a:endParaRPr lang="en-IN" sz="4800" kern="1200" dirty="0">
            <a:latin typeface="Segoe UI Semilight" panose="020B0402040204020203" pitchFamily="34" charset="0"/>
            <a:cs typeface="Segoe UI Semilight" panose="020B0402040204020203" pitchFamily="34" charset="0"/>
          </a:endParaRPr>
        </a:p>
      </dsp:txBody>
      <dsp:txXfrm>
        <a:off x="70111" y="1664425"/>
        <a:ext cx="3552288" cy="1296016"/>
      </dsp:txXfrm>
    </dsp:sp>
    <dsp:sp modelId="{2F5CBFAA-16A5-44DF-916D-7C6FA9A3A93B}">
      <dsp:nvSpPr>
        <dsp:cNvPr id="0" name=""/>
        <dsp:cNvSpPr/>
      </dsp:nvSpPr>
      <dsp:spPr>
        <a:xfrm rot="5400000">
          <a:off x="6407064" y="620575"/>
          <a:ext cx="1148990" cy="6570880"/>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Segoe UI Semilight" panose="020B0402040204020203" pitchFamily="34" charset="0"/>
              <a:cs typeface="Segoe UI Semilight" panose="020B0402040204020203" pitchFamily="34" charset="0"/>
            </a:rPr>
            <a:t>You can drill down from the Uncertain Transactions section to view such uncertain details and correct them easily. Even if you have hundreds or thousands of transactions, it will be pretty easy to find and fix a particular error. This will ensure that you have a smooth filing experience.</a:t>
          </a:r>
          <a:endParaRPr lang="en-IN" sz="1500" kern="1200" dirty="0">
            <a:latin typeface="Segoe UI Semilight" panose="020B0402040204020203" pitchFamily="34" charset="0"/>
            <a:cs typeface="Segoe UI Semilight" panose="020B0402040204020203" pitchFamily="34" charset="0"/>
          </a:endParaRPr>
        </a:p>
      </dsp:txBody>
      <dsp:txXfrm rot="-5400000">
        <a:off x="3696120" y="3387609"/>
        <a:ext cx="6514791" cy="1036812"/>
      </dsp:txXfrm>
    </dsp:sp>
    <dsp:sp modelId="{EDBC5033-B684-40D9-9220-A3554C97D9C0}">
      <dsp:nvSpPr>
        <dsp:cNvPr id="0" name=""/>
        <dsp:cNvSpPr/>
      </dsp:nvSpPr>
      <dsp:spPr>
        <a:xfrm>
          <a:off x="0" y="3187895"/>
          <a:ext cx="3696120" cy="143623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lvl="0" algn="ctr" defTabSz="2133600">
            <a:lnSpc>
              <a:spcPct val="90000"/>
            </a:lnSpc>
            <a:spcBef>
              <a:spcPct val="0"/>
            </a:spcBef>
            <a:spcAft>
              <a:spcPct val="35000"/>
            </a:spcAft>
          </a:pPr>
          <a:r>
            <a:rPr lang="en-US" sz="4800" kern="1200" dirty="0">
              <a:latin typeface="Segoe UI Semilight" panose="020B0402040204020203" pitchFamily="34" charset="0"/>
              <a:cs typeface="Segoe UI Semilight" panose="020B0402040204020203" pitchFamily="34" charset="0"/>
            </a:rPr>
            <a:t>How</a:t>
          </a:r>
          <a:endParaRPr lang="en-IN" sz="6000" kern="1200" dirty="0">
            <a:latin typeface="Segoe UI Semilight" panose="020B0402040204020203" pitchFamily="34" charset="0"/>
            <a:cs typeface="Segoe UI Semilight" panose="020B0402040204020203" pitchFamily="34" charset="0"/>
          </a:endParaRPr>
        </a:p>
      </dsp:txBody>
      <dsp:txXfrm>
        <a:off x="70111" y="3258006"/>
        <a:ext cx="3555898" cy="12960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E5AA1-6791-44F5-B80C-A32E18E371AD}">
      <dsp:nvSpPr>
        <dsp:cNvPr id="0" name=""/>
        <dsp:cNvSpPr/>
      </dsp:nvSpPr>
      <dsp:spPr>
        <a:xfrm>
          <a:off x="0" y="62219"/>
          <a:ext cx="11152980" cy="48672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kern="1200" dirty="0">
              <a:latin typeface="Segoe UI Semilight" panose="020B0402040204020203" pitchFamily="34" charset="0"/>
              <a:cs typeface="Segoe UI Semilight" panose="020B0402040204020203" pitchFamily="34" charset="0"/>
            </a:rPr>
            <a:t>Connected GST Returns</a:t>
          </a:r>
          <a:endParaRPr lang="en-US" sz="1800" b="1" i="0" kern="1200" dirty="0">
            <a:latin typeface="Segoe UI Semilight" panose="020B0402040204020203" pitchFamily="34" charset="0"/>
            <a:cs typeface="Segoe UI Semilight" panose="020B0402040204020203" pitchFamily="34" charset="0"/>
          </a:endParaRPr>
        </a:p>
      </dsp:txBody>
      <dsp:txXfrm>
        <a:off x="23760" y="85979"/>
        <a:ext cx="11105460" cy="439200"/>
      </dsp:txXfrm>
    </dsp:sp>
    <dsp:sp modelId="{205A35E4-433F-4A63-9235-EB40A29AF942}">
      <dsp:nvSpPr>
        <dsp:cNvPr id="0" name=""/>
        <dsp:cNvSpPr/>
      </dsp:nvSpPr>
      <dsp:spPr>
        <a:xfrm>
          <a:off x="0" y="548939"/>
          <a:ext cx="11152980"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0" kern="1200" dirty="0">
              <a:latin typeface="Segoe UI Semilight" panose="020B0402040204020203" pitchFamily="34" charset="0"/>
              <a:cs typeface="Segoe UI Semilight" panose="020B0402040204020203" pitchFamily="34" charset="0"/>
            </a:rPr>
            <a:t>Upload GST Returns</a:t>
          </a:r>
        </a:p>
        <a:p>
          <a:pPr marL="228600" lvl="1" indent="-228600" algn="l" defTabSz="889000">
            <a:lnSpc>
              <a:spcPct val="90000"/>
            </a:lnSpc>
            <a:spcBef>
              <a:spcPct val="0"/>
            </a:spcBef>
            <a:spcAft>
              <a:spcPct val="20000"/>
            </a:spcAft>
            <a:buChar char="••"/>
          </a:pPr>
          <a:r>
            <a:rPr lang="en-US" sz="2000" b="0" kern="1200" dirty="0">
              <a:latin typeface="Segoe UI Semilight" panose="020B0402040204020203" pitchFamily="34" charset="0"/>
              <a:cs typeface="Segoe UI Semilight" panose="020B0402040204020203" pitchFamily="34" charset="0"/>
            </a:rPr>
            <a:t>Download &amp; Reconcile GST Returns</a:t>
          </a:r>
        </a:p>
        <a:p>
          <a:pPr marL="228600" lvl="1" indent="-228600" algn="l" defTabSz="889000">
            <a:lnSpc>
              <a:spcPct val="90000"/>
            </a:lnSpc>
            <a:spcBef>
              <a:spcPct val="0"/>
            </a:spcBef>
            <a:spcAft>
              <a:spcPct val="20000"/>
            </a:spcAft>
            <a:buChar char="••"/>
          </a:pPr>
          <a:r>
            <a:rPr lang="en-US" sz="2000" b="0" kern="1200" dirty="0">
              <a:latin typeface="Segoe UI Semilight" panose="020B0402040204020203" pitchFamily="34" charset="0"/>
              <a:cs typeface="Segoe UI Semilight" panose="020B0402040204020203" pitchFamily="34" charset="0"/>
            </a:rPr>
            <a:t>File GSTR-1</a:t>
          </a:r>
        </a:p>
      </dsp:txBody>
      <dsp:txXfrm>
        <a:off x="0" y="548939"/>
        <a:ext cx="11152980" cy="1130220"/>
      </dsp:txXfrm>
    </dsp:sp>
    <dsp:sp modelId="{1318B041-F4E6-4332-87D6-707151B7C43C}">
      <dsp:nvSpPr>
        <dsp:cNvPr id="0" name=""/>
        <dsp:cNvSpPr/>
      </dsp:nvSpPr>
      <dsp:spPr>
        <a:xfrm>
          <a:off x="0" y="1679159"/>
          <a:ext cx="11152980" cy="486720"/>
        </a:xfrm>
        <a:prstGeom prst="roundRect">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i="0" kern="1200" dirty="0">
              <a:latin typeface="Segoe UI Semilight" panose="020B0402040204020203" pitchFamily="34" charset="0"/>
              <a:cs typeface="Segoe UI Semilight" panose="020B0402040204020203" pitchFamily="34" charset="0"/>
            </a:rPr>
            <a:t>Generate the JSON file from TallyPrime</a:t>
          </a:r>
        </a:p>
      </dsp:txBody>
      <dsp:txXfrm>
        <a:off x="23760" y="1702919"/>
        <a:ext cx="11105460" cy="439200"/>
      </dsp:txXfrm>
    </dsp:sp>
    <dsp:sp modelId="{BC92A35E-32C2-4988-A51B-A6C730508B6D}">
      <dsp:nvSpPr>
        <dsp:cNvPr id="0" name=""/>
        <dsp:cNvSpPr/>
      </dsp:nvSpPr>
      <dsp:spPr>
        <a:xfrm>
          <a:off x="0" y="2240759"/>
          <a:ext cx="11152980" cy="486720"/>
        </a:xfrm>
        <a:prstGeom prst="round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i="0" u="none" kern="1200" dirty="0">
              <a:latin typeface="Segoe UI Semilight" panose="020B0402040204020203" pitchFamily="34" charset="0"/>
              <a:cs typeface="Segoe UI Semilight" panose="020B0402040204020203" pitchFamily="34" charset="0"/>
            </a:rPr>
            <a:t>Export GSTR-1 to MS Excel or CSV format  </a:t>
          </a:r>
        </a:p>
      </dsp:txBody>
      <dsp:txXfrm>
        <a:off x="23760" y="2264519"/>
        <a:ext cx="11105460" cy="439200"/>
      </dsp:txXfrm>
    </dsp:sp>
    <dsp:sp modelId="{3BD86381-5197-492B-92BE-30F8AA318DD2}">
      <dsp:nvSpPr>
        <dsp:cNvPr id="0" name=""/>
        <dsp:cNvSpPr/>
      </dsp:nvSpPr>
      <dsp:spPr>
        <a:xfrm>
          <a:off x="0" y="2727479"/>
          <a:ext cx="11152980" cy="65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latin typeface="Segoe UI Semilight" panose="020B0402040204020203" pitchFamily="34" charset="0"/>
              <a:cs typeface="Segoe UI Semilight" panose="020B0402040204020203" pitchFamily="34" charset="0"/>
            </a:rPr>
            <a:t>Use the GST Offline Tool</a:t>
          </a:r>
          <a:endParaRPr lang="en-US" sz="1800" b="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20000"/>
            </a:spcAft>
            <a:buChar char="••"/>
          </a:pPr>
          <a:r>
            <a:rPr lang="en-US" sz="1800" b="0" i="0" kern="1200" dirty="0">
              <a:latin typeface="Segoe UI Semilight" panose="020B0402040204020203" pitchFamily="34" charset="0"/>
              <a:cs typeface="Segoe UI Semilight" panose="020B0402040204020203" pitchFamily="34" charset="0"/>
            </a:rPr>
            <a:t>Import data and generate the JSON file</a:t>
          </a:r>
          <a:endParaRPr lang="en-US" sz="1800" b="0" kern="1200" dirty="0">
            <a:latin typeface="Segoe UI Semilight" panose="020B0402040204020203" pitchFamily="34" charset="0"/>
            <a:cs typeface="Segoe UI Semilight" panose="020B0402040204020203" pitchFamily="34" charset="0"/>
          </a:endParaRPr>
        </a:p>
      </dsp:txBody>
      <dsp:txXfrm>
        <a:off x="0" y="2727479"/>
        <a:ext cx="11152980" cy="659295"/>
      </dsp:txXfrm>
    </dsp:sp>
    <dsp:sp modelId="{0F232CF2-FAAF-454D-B253-5CEDDF924BB1}">
      <dsp:nvSpPr>
        <dsp:cNvPr id="0" name=""/>
        <dsp:cNvSpPr/>
      </dsp:nvSpPr>
      <dsp:spPr>
        <a:xfrm>
          <a:off x="0" y="3386774"/>
          <a:ext cx="11152980" cy="486720"/>
        </a:xfrm>
        <a:prstGeom prst="roundRect">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b="1" i="0" kern="1200" dirty="0">
              <a:latin typeface="Segoe UI Semilight" panose="020B0402040204020203" pitchFamily="34" charset="0"/>
              <a:cs typeface="Segoe UI Semilight" panose="020B0402040204020203" pitchFamily="34" charset="0"/>
            </a:rPr>
            <a:t>File returns directly on the GST portal</a:t>
          </a:r>
          <a:endParaRPr lang="en-US" sz="1800" b="1" kern="1200" dirty="0">
            <a:latin typeface="Segoe UI Semilight" panose="020B0402040204020203" pitchFamily="34" charset="0"/>
            <a:cs typeface="Segoe UI Semilight" panose="020B0402040204020203" pitchFamily="34" charset="0"/>
          </a:endParaRPr>
        </a:p>
      </dsp:txBody>
      <dsp:txXfrm>
        <a:off x="23760" y="3410534"/>
        <a:ext cx="11105460" cy="439200"/>
      </dsp:txXfrm>
    </dsp:sp>
    <dsp:sp modelId="{68978666-12EA-4B22-BD01-1320C998133A}">
      <dsp:nvSpPr>
        <dsp:cNvPr id="0" name=""/>
        <dsp:cNvSpPr/>
      </dsp:nvSpPr>
      <dsp:spPr>
        <a:xfrm>
          <a:off x="0" y="3948374"/>
          <a:ext cx="11152980" cy="486720"/>
        </a:xfrm>
        <a:prstGeom prst="roundRect">
          <a:avLst/>
        </a:prstGeom>
        <a:solidFill>
          <a:schemeClr val="lt1"/>
        </a:solidFill>
        <a:ln w="12700" cap="flat" cmpd="sng" algn="ctr">
          <a:solidFill>
            <a:schemeClr val="accent6"/>
          </a:solidFill>
          <a:prstDash val="solid"/>
          <a:miter lim="800000"/>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i="1" kern="1200" dirty="0">
              <a:latin typeface="Segoe UI Semilight" panose="020B0402040204020203" pitchFamily="34" charset="0"/>
              <a:cs typeface="Segoe UI Semilight" panose="020B0402040204020203" pitchFamily="34" charset="0"/>
            </a:rPr>
            <a:t>Note: In case the customers using Release 2.1 and below need to recommend to upgrade to latest Release</a:t>
          </a:r>
          <a:endParaRPr lang="en-IN" sz="1800" i="1" kern="1200" dirty="0">
            <a:latin typeface="Segoe UI Semilight" panose="020B0402040204020203" pitchFamily="34" charset="0"/>
            <a:cs typeface="Segoe UI Semilight" panose="020B0402040204020203" pitchFamily="34" charset="0"/>
          </a:endParaRPr>
        </a:p>
      </dsp:txBody>
      <dsp:txXfrm>
        <a:off x="23760" y="3972134"/>
        <a:ext cx="11105460" cy="439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81DA9-5291-4565-8994-B19727DBB477}">
      <dsp:nvSpPr>
        <dsp:cNvPr id="0" name=""/>
        <dsp:cNvSpPr/>
      </dsp:nvSpPr>
      <dsp:spPr>
        <a:xfrm>
          <a:off x="6141"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latin typeface="Segoe UI Semilight" panose="020B0402040204020203" pitchFamily="34" charset="0"/>
              <a:cs typeface="Segoe UI Semilight" panose="020B0402040204020203" pitchFamily="34" charset="0"/>
            </a:rPr>
            <a:t>Zero Rated/ Exempt (0%)</a:t>
          </a:r>
        </a:p>
      </dsp:txBody>
      <dsp:txXfrm>
        <a:off x="6141" y="0"/>
        <a:ext cx="2155253" cy="1040641"/>
      </dsp:txXfrm>
    </dsp:sp>
    <dsp:sp modelId="{02E037B5-E12B-4757-9587-F2790ACE18D6}">
      <dsp:nvSpPr>
        <dsp:cNvPr id="0" name=""/>
        <dsp:cNvSpPr/>
      </dsp:nvSpPr>
      <dsp:spPr>
        <a:xfrm>
          <a:off x="221667" y="1041888"/>
          <a:ext cx="1724203" cy="5042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IN" sz="1050" kern="1200" dirty="0">
              <a:effectLst/>
              <a:latin typeface="Segoe UI Semilight" panose="020B0402040204020203" pitchFamily="34" charset="0"/>
              <a:ea typeface="+mn-ea"/>
              <a:cs typeface="Segoe UI Semilight" panose="020B0402040204020203" pitchFamily="34" charset="0"/>
            </a:rPr>
            <a:t>Essential items including food</a:t>
          </a:r>
          <a:endParaRPr lang="en-IN" sz="1050" kern="1200" dirty="0">
            <a:latin typeface="Segoe UI Semilight" panose="020B0402040204020203" pitchFamily="34" charset="0"/>
            <a:cs typeface="Segoe UI Semilight" panose="020B0402040204020203" pitchFamily="34" charset="0"/>
          </a:endParaRPr>
        </a:p>
      </dsp:txBody>
      <dsp:txXfrm>
        <a:off x="236437" y="1056658"/>
        <a:ext cx="1694663" cy="474737"/>
      </dsp:txXfrm>
    </dsp:sp>
    <dsp:sp modelId="{9BEDB2BA-D9E4-4D9F-8B7B-CE6779D49619}">
      <dsp:nvSpPr>
        <dsp:cNvPr id="0" name=""/>
        <dsp:cNvSpPr/>
      </dsp:nvSpPr>
      <dsp:spPr>
        <a:xfrm>
          <a:off x="221667" y="1779226"/>
          <a:ext cx="1724203" cy="15148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buClrTx/>
            <a:buSzTx/>
            <a:buFontTx/>
            <a:buNone/>
          </a:pPr>
          <a:r>
            <a:rPr lang="en-US" altLang="zh-CN" sz="1050" kern="1200" dirty="0">
              <a:latin typeface="Segoe UI Semilight" panose="020B0402040204020203" pitchFamily="34" charset="0"/>
              <a:cs typeface="Segoe UI Semilight" panose="020B0402040204020203" pitchFamily="34" charset="0"/>
              <a:sym typeface="Arial" panose="020B0604020202020204" pitchFamily="34" charset="0"/>
            </a:rPr>
            <a:t>Fresh meat, fish chicken, eggs, milk, butter milk, curd, natural honey, fresh fruits and vegetables, flour, besan, bread, prasad, salt, bhindi. Sindoor, stamps, judicial papers, printed books, newspapers, bangles, handloom</a:t>
          </a:r>
          <a:endParaRPr lang="en-IN" sz="1050" kern="1200" dirty="0">
            <a:latin typeface="Segoe UI Semilight" panose="020B0402040204020203" pitchFamily="34" charset="0"/>
            <a:cs typeface="Segoe UI Semilight" panose="020B0402040204020203" pitchFamily="34" charset="0"/>
          </a:endParaRPr>
        </a:p>
      </dsp:txBody>
      <dsp:txXfrm>
        <a:off x="266037" y="1823596"/>
        <a:ext cx="1635463" cy="1426152"/>
      </dsp:txXfrm>
    </dsp:sp>
    <dsp:sp modelId="{6103B15A-472A-4CC5-90E7-CB8ED2A790E0}">
      <dsp:nvSpPr>
        <dsp:cNvPr id="0" name=""/>
        <dsp:cNvSpPr/>
      </dsp:nvSpPr>
      <dsp:spPr>
        <a:xfrm>
          <a:off x="2323039"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latin typeface="Segoe UI Semilight" panose="020B0402040204020203" pitchFamily="34" charset="0"/>
              <a:cs typeface="Segoe UI Semilight" panose="020B0402040204020203" pitchFamily="34" charset="0"/>
            </a:rPr>
            <a:t>Merit Rate (5%)</a:t>
          </a:r>
        </a:p>
      </dsp:txBody>
      <dsp:txXfrm>
        <a:off x="2323039" y="0"/>
        <a:ext cx="2155253" cy="1040641"/>
      </dsp:txXfrm>
    </dsp:sp>
    <dsp:sp modelId="{0273C940-5DA9-4A8C-8B53-88F36671DF12}">
      <dsp:nvSpPr>
        <dsp:cNvPr id="0" name=""/>
        <dsp:cNvSpPr/>
      </dsp:nvSpPr>
      <dsp:spPr>
        <a:xfrm>
          <a:off x="2538565" y="1041766"/>
          <a:ext cx="1724203" cy="3317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IN" sz="1050" kern="1200" dirty="0">
              <a:effectLst/>
              <a:latin typeface="Segoe UI Semilight" panose="020B0402040204020203" pitchFamily="34" charset="0"/>
              <a:ea typeface="+mn-ea"/>
              <a:cs typeface="Segoe UI Semilight" panose="020B0402040204020203" pitchFamily="34" charset="0"/>
            </a:rPr>
            <a:t>Commonly used items</a:t>
          </a:r>
          <a:endParaRPr lang="en-IN" sz="1050" kern="1200" dirty="0">
            <a:latin typeface="Segoe UI Semilight" panose="020B0402040204020203" pitchFamily="34" charset="0"/>
            <a:cs typeface="Segoe UI Semilight" panose="020B0402040204020203" pitchFamily="34" charset="0"/>
          </a:endParaRPr>
        </a:p>
      </dsp:txBody>
      <dsp:txXfrm>
        <a:off x="2548282" y="1051483"/>
        <a:ext cx="1704769" cy="312324"/>
      </dsp:txXfrm>
    </dsp:sp>
    <dsp:sp modelId="{E62305B2-650B-4277-846C-0E4DA79C78BA}">
      <dsp:nvSpPr>
        <dsp:cNvPr id="0" name=""/>
        <dsp:cNvSpPr/>
      </dsp:nvSpPr>
      <dsp:spPr>
        <a:xfrm>
          <a:off x="2538565" y="1629620"/>
          <a:ext cx="1724203" cy="16646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altLang="zh-CN" sz="1400" kern="12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Skimmed milk powder, branded paneer, frozen vegetables, coffee, tea, spices, pizza bread, rusk, kerosene, coal, medicines </a:t>
          </a:r>
          <a:endParaRPr lang="en-IN" sz="1400" kern="1200" dirty="0">
            <a:latin typeface="Segoe UI Semilight" panose="020B0402040204020203" pitchFamily="34" charset="0"/>
            <a:cs typeface="Segoe UI Semilight" panose="020B0402040204020203" pitchFamily="34" charset="0"/>
          </a:endParaRPr>
        </a:p>
      </dsp:txBody>
      <dsp:txXfrm>
        <a:off x="2587320" y="1678375"/>
        <a:ext cx="1626693" cy="1567110"/>
      </dsp:txXfrm>
    </dsp:sp>
    <dsp:sp modelId="{544B0236-5699-45C8-B933-DE64D9691FDF}">
      <dsp:nvSpPr>
        <dsp:cNvPr id="0" name=""/>
        <dsp:cNvSpPr/>
      </dsp:nvSpPr>
      <dsp:spPr>
        <a:xfrm>
          <a:off x="4639938"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latin typeface="Segoe UI Semilight" panose="020B0402040204020203" pitchFamily="34" charset="0"/>
              <a:cs typeface="Segoe UI Semilight" panose="020B0402040204020203" pitchFamily="34" charset="0"/>
            </a:rPr>
            <a:t>Standard</a:t>
          </a:r>
          <a:r>
            <a:rPr lang="en-IN" sz="1900" kern="1200" baseline="0" dirty="0">
              <a:latin typeface="Segoe UI Semilight" panose="020B0402040204020203" pitchFamily="34" charset="0"/>
              <a:cs typeface="Segoe UI Semilight" panose="020B0402040204020203" pitchFamily="34" charset="0"/>
            </a:rPr>
            <a:t> Rate (12%, 18%)</a:t>
          </a:r>
          <a:endParaRPr lang="en-IN" sz="1900" kern="1200" dirty="0">
            <a:latin typeface="Segoe UI Semilight" panose="020B0402040204020203" pitchFamily="34" charset="0"/>
            <a:cs typeface="Segoe UI Semilight" panose="020B0402040204020203" pitchFamily="34" charset="0"/>
          </a:endParaRPr>
        </a:p>
      </dsp:txBody>
      <dsp:txXfrm>
        <a:off x="4639938" y="0"/>
        <a:ext cx="2155253" cy="1040641"/>
      </dsp:txXfrm>
    </dsp:sp>
    <dsp:sp modelId="{F36C2A52-C9B8-43F5-B505-62A1EA7F9DB9}">
      <dsp:nvSpPr>
        <dsp:cNvPr id="0" name=""/>
        <dsp:cNvSpPr/>
      </dsp:nvSpPr>
      <dsp:spPr>
        <a:xfrm>
          <a:off x="4782443" y="1041131"/>
          <a:ext cx="1870243" cy="5591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IN" sz="1050" kern="1200" dirty="0">
              <a:latin typeface="Segoe UI Semilight" panose="020B0402040204020203" pitchFamily="34" charset="0"/>
              <a:cs typeface="Segoe UI Semilight" panose="020B0402040204020203" pitchFamily="34" charset="0"/>
            </a:rPr>
            <a:t>Bulk of the goods and services. This includes fast-moving consumer goods.</a:t>
          </a:r>
        </a:p>
      </dsp:txBody>
      <dsp:txXfrm>
        <a:off x="4798820" y="1057508"/>
        <a:ext cx="1837489" cy="526391"/>
      </dsp:txXfrm>
    </dsp:sp>
    <dsp:sp modelId="{DB52BF19-F49A-4683-B01D-C03A07994D0A}">
      <dsp:nvSpPr>
        <dsp:cNvPr id="0" name=""/>
        <dsp:cNvSpPr/>
      </dsp:nvSpPr>
      <dsp:spPr>
        <a:xfrm>
          <a:off x="4686017" y="1826223"/>
          <a:ext cx="2063095" cy="14686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buClrTx/>
            <a:buSzTx/>
            <a:buFontTx/>
            <a:buNone/>
          </a:pPr>
          <a:r>
            <a:rPr lang="en-US" altLang="zh-CN" sz="900" kern="12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Mobile Phones, butter, cheese, ghee, dry fruits in packaged form, sausage, fruit juices, namkeen, coloring books, picture books, Notebooks, steel products, printed circuits, camera, speakers, monitors, flavored refined sugar, pasta, cornflakes, pastries and cakes, preserved vegetables, jams, sauces, soups, ice cream, instant food mixes, mineral water, tissues etc.</a:t>
          </a:r>
          <a:endParaRPr lang="en-IN" sz="900" kern="1200" dirty="0">
            <a:latin typeface="Segoe UI Semilight" panose="020B0402040204020203" pitchFamily="34" charset="0"/>
            <a:cs typeface="Segoe UI Semilight" panose="020B0402040204020203" pitchFamily="34" charset="0"/>
          </a:endParaRPr>
        </a:p>
      </dsp:txBody>
      <dsp:txXfrm>
        <a:off x="4729032" y="1869238"/>
        <a:ext cx="1977065" cy="1382623"/>
      </dsp:txXfrm>
    </dsp:sp>
    <dsp:sp modelId="{07BD1CA2-95ED-4FBF-9064-CD430095A5A8}">
      <dsp:nvSpPr>
        <dsp:cNvPr id="0" name=""/>
        <dsp:cNvSpPr/>
      </dsp:nvSpPr>
      <dsp:spPr>
        <a:xfrm>
          <a:off x="6956836"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dirty="0">
              <a:latin typeface="Segoe UI Semilight" panose="020B0402040204020203" pitchFamily="34" charset="0"/>
              <a:cs typeface="Segoe UI Semilight" panose="020B0402040204020203" pitchFamily="34" charset="0"/>
            </a:rPr>
            <a:t>Demerit Rate (28%) + Additional Cess</a:t>
          </a:r>
        </a:p>
      </dsp:txBody>
      <dsp:txXfrm>
        <a:off x="6956836" y="0"/>
        <a:ext cx="2155253" cy="1040641"/>
      </dsp:txXfrm>
    </dsp:sp>
    <dsp:sp modelId="{4DCA0DB3-26FA-44B0-9A40-14A7A6E3000E}">
      <dsp:nvSpPr>
        <dsp:cNvPr id="0" name=""/>
        <dsp:cNvSpPr/>
      </dsp:nvSpPr>
      <dsp:spPr>
        <a:xfrm>
          <a:off x="7172361" y="1041659"/>
          <a:ext cx="1724203" cy="3395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buClrTx/>
            <a:buSzTx/>
            <a:buFontTx/>
            <a:buNone/>
          </a:pPr>
          <a:r>
            <a:rPr lang="en-IN" sz="1050" kern="1200" dirty="0">
              <a:effectLst/>
              <a:latin typeface="Segoe UI Semilight" panose="020B0402040204020203" pitchFamily="34" charset="0"/>
              <a:ea typeface="+mn-ea"/>
              <a:cs typeface="Segoe UI Semilight" panose="020B0402040204020203" pitchFamily="34" charset="0"/>
            </a:rPr>
            <a:t>Luxury cars, tobacco, and aerated drinks</a:t>
          </a:r>
          <a:endParaRPr lang="en-IN" sz="1050" kern="1200" dirty="0">
            <a:latin typeface="Segoe UI Semilight" panose="020B0402040204020203" pitchFamily="34" charset="0"/>
            <a:cs typeface="Segoe UI Semilight" panose="020B0402040204020203" pitchFamily="34" charset="0"/>
          </a:endParaRPr>
        </a:p>
      </dsp:txBody>
      <dsp:txXfrm>
        <a:off x="7182307" y="1051605"/>
        <a:ext cx="1704311" cy="319702"/>
      </dsp:txXfrm>
    </dsp:sp>
    <dsp:sp modelId="{994ACFCE-29A8-43B2-B8F8-D24B8EF3F1D8}">
      <dsp:nvSpPr>
        <dsp:cNvPr id="0" name=""/>
        <dsp:cNvSpPr/>
      </dsp:nvSpPr>
      <dsp:spPr>
        <a:xfrm>
          <a:off x="7172361" y="1636333"/>
          <a:ext cx="1724203" cy="1658014"/>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buClrTx/>
            <a:buSzTx/>
            <a:buFontTx/>
            <a:buNone/>
          </a:pPr>
          <a:r>
            <a:rPr lang="en-US" altLang="zh-CN" sz="900" kern="1200" dirty="0">
              <a:solidFill>
                <a:schemeClr val="tx1"/>
              </a:solidFill>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Pan masala, aerated water, paint, deodorants, shaving creams, after shave, hair shampoo, dye, sunscreen, wallpaper, ceramic tiles, water heater, dishwasher, weighing machine, washing machine, ATM, vending machines, vacuum cleaner, shavers, hair clippers, automobiles, motorcycles </a:t>
          </a:r>
          <a:endParaRPr lang="en-IN" sz="900" kern="1200" dirty="0">
            <a:solidFill>
              <a:schemeClr val="tx1"/>
            </a:solidFill>
            <a:latin typeface="Segoe UI Semilight" panose="020B0402040204020203" pitchFamily="34" charset="0"/>
            <a:cs typeface="Segoe UI Semilight" panose="020B0402040204020203" pitchFamily="34" charset="0"/>
          </a:endParaRPr>
        </a:p>
      </dsp:txBody>
      <dsp:txXfrm>
        <a:off x="7220923" y="1684895"/>
        <a:ext cx="1627079" cy="1560890"/>
      </dsp:txXfrm>
    </dsp:sp>
    <dsp:sp modelId="{3BBFD0A4-1C9C-4EA9-ACB2-EA930C3738D9}">
      <dsp:nvSpPr>
        <dsp:cNvPr id="0" name=""/>
        <dsp:cNvSpPr/>
      </dsp:nvSpPr>
      <dsp:spPr>
        <a:xfrm>
          <a:off x="9273734"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IN" sz="2400" kern="1200" dirty="0">
              <a:solidFill>
                <a:srgbClr val="00B050"/>
              </a:solidFill>
              <a:latin typeface="Segoe UI Semilight" panose="020B0402040204020203" pitchFamily="34" charset="0"/>
              <a:cs typeface="Segoe UI Semilight" panose="020B0402040204020203" pitchFamily="34" charset="0"/>
            </a:rPr>
            <a:t>Chapter V (3%)</a:t>
          </a:r>
        </a:p>
      </dsp:txBody>
      <dsp:txXfrm>
        <a:off x="9273734" y="0"/>
        <a:ext cx="2155253" cy="1040641"/>
      </dsp:txXfrm>
    </dsp:sp>
    <dsp:sp modelId="{A0A11588-000D-488A-A8F2-291BB6ACEBC5}">
      <dsp:nvSpPr>
        <dsp:cNvPr id="0" name=""/>
        <dsp:cNvSpPr/>
      </dsp:nvSpPr>
      <dsp:spPr>
        <a:xfrm>
          <a:off x="9489259" y="1041659"/>
          <a:ext cx="1724203" cy="3395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IN" sz="1200" kern="1200" dirty="0">
              <a:effectLst/>
              <a:latin typeface="Segoe UI Semilight" panose="020B0402040204020203" pitchFamily="34" charset="0"/>
              <a:ea typeface="+mn-ea"/>
              <a:cs typeface="Segoe UI Semilight" panose="020B0402040204020203" pitchFamily="34" charset="0"/>
            </a:rPr>
            <a:t>Jewellery</a:t>
          </a:r>
          <a:endParaRPr lang="en-IN" sz="1200" kern="1200" dirty="0">
            <a:latin typeface="Segoe UI Semilight" panose="020B0402040204020203" pitchFamily="34" charset="0"/>
            <a:cs typeface="Segoe UI Semilight" panose="020B0402040204020203" pitchFamily="34" charset="0"/>
          </a:endParaRPr>
        </a:p>
      </dsp:txBody>
      <dsp:txXfrm>
        <a:off x="9499205" y="1051605"/>
        <a:ext cx="1704311" cy="319702"/>
      </dsp:txXfrm>
    </dsp:sp>
    <dsp:sp modelId="{9FB5B0BD-0ED0-4B0B-8B17-7FB4AB7956C7}">
      <dsp:nvSpPr>
        <dsp:cNvPr id="0" name=""/>
        <dsp:cNvSpPr/>
      </dsp:nvSpPr>
      <dsp:spPr>
        <a:xfrm>
          <a:off x="9489259" y="1636333"/>
          <a:ext cx="1724203" cy="16580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a:latin typeface="Segoe UI Semilight" panose="020B0402040204020203" pitchFamily="34" charset="0"/>
              <a:cs typeface="Segoe UI Semilight" panose="020B0402040204020203" pitchFamily="34" charset="0"/>
            </a:rPr>
            <a:t>Gold  (including  gold  plated  with  platinum)  unwrought  or  in  semi-manufactured forms, or in powder form, Base  metals,  silver  or  gold,  clad  with  platinum,  not  further worked than semi-manufactured</a:t>
          </a:r>
          <a:endParaRPr lang="en-IN" sz="900" kern="1200" dirty="0">
            <a:latin typeface="Segoe UI Semilight" panose="020B0402040204020203" pitchFamily="34" charset="0"/>
            <a:cs typeface="Segoe UI Semilight" panose="020B0402040204020203" pitchFamily="34" charset="0"/>
          </a:endParaRPr>
        </a:p>
      </dsp:txBody>
      <dsp:txXfrm>
        <a:off x="9537821" y="1684895"/>
        <a:ext cx="1627079" cy="15608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E8B46-3DB7-4BF3-8098-2D42110D0975}">
      <dsp:nvSpPr>
        <dsp:cNvPr id="0" name=""/>
        <dsp:cNvSpPr/>
      </dsp:nvSpPr>
      <dsp:spPr>
        <a:xfrm>
          <a:off x="4101" y="560"/>
          <a:ext cx="3819239" cy="1145771"/>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471" tIns="141471" rIns="141471" bIns="141471"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Upload GST Returns</a:t>
          </a:r>
          <a:endParaRPr lang="en-IN" sz="1800" kern="1200" dirty="0">
            <a:latin typeface="Segoe UI Semilight" panose="020B0402040204020203" pitchFamily="34" charset="0"/>
            <a:cs typeface="Segoe UI Semilight" panose="020B0402040204020203" pitchFamily="34" charset="0"/>
          </a:endParaRPr>
        </a:p>
      </dsp:txBody>
      <dsp:txXfrm>
        <a:off x="347832" y="560"/>
        <a:ext cx="3131777" cy="1145771"/>
      </dsp:txXfrm>
    </dsp:sp>
    <dsp:sp modelId="{0628F0F8-0236-4A1B-94D4-EA2F249289FC}">
      <dsp:nvSpPr>
        <dsp:cNvPr id="0" name=""/>
        <dsp:cNvSpPr/>
      </dsp:nvSpPr>
      <dsp:spPr>
        <a:xfrm>
          <a:off x="4101" y="1146331"/>
          <a:ext cx="3475508" cy="347749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4642" tIns="274642" rIns="274642" bIns="549285" numCol="1" spcCol="1270" anchor="t" anchorCtr="0">
          <a:noAutofit/>
        </a:bodyPr>
        <a:lstStyle/>
        <a:p>
          <a:pPr lvl="0" algn="l" defTabSz="711200">
            <a:lnSpc>
              <a:spcPct val="90000"/>
            </a:lnSpc>
            <a:spcBef>
              <a:spcPct val="0"/>
            </a:spcBef>
            <a:spcAft>
              <a:spcPct val="35000"/>
            </a:spcAft>
            <a:buFontTx/>
            <a:buNone/>
          </a:pPr>
          <a:r>
            <a:rPr lang="en-US" sz="1600" b="0" i="0" kern="1200" dirty="0">
              <a:latin typeface="Segoe UI Semilight" panose="020B0402040204020203" pitchFamily="34" charset="0"/>
              <a:cs typeface="Segoe UI Semilight" panose="020B0402040204020203" pitchFamily="34" charset="0"/>
            </a:rPr>
            <a:t>Users can either navigate from</a:t>
          </a:r>
          <a:endParaRPr lang="en-IN" sz="1600" kern="1200" dirty="0">
            <a:latin typeface="Segoe UI Semilight" panose="020B0402040204020203" pitchFamily="34" charset="0"/>
            <a:cs typeface="Segoe UI Semilight" panose="020B0402040204020203" pitchFamily="34" charset="0"/>
          </a:endParaRPr>
        </a:p>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Alt+Z: Exchange (top menu button) or from Alt+E: Export (Top menu Button). </a:t>
          </a:r>
          <a:r>
            <a:rPr lang="en-US" sz="1600" b="1" i="0" kern="1200" dirty="0">
              <a:latin typeface="Segoe UI Semilight" panose="020B0402040204020203" pitchFamily="34" charset="0"/>
              <a:cs typeface="Segoe UI Semilight" panose="020B0402040204020203" pitchFamily="34" charset="0"/>
            </a:rPr>
            <a:t>OR</a:t>
          </a:r>
          <a:endParaRPr lang="en-IN" sz="1600" b="1" kern="1200" dirty="0">
            <a:latin typeface="Segoe UI Semilight" panose="020B0402040204020203" pitchFamily="34" charset="0"/>
            <a:cs typeface="Segoe UI Semilight" panose="020B0402040204020203" pitchFamily="34" charset="0"/>
          </a:endParaRPr>
        </a:p>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In </a:t>
          </a:r>
          <a:r>
            <a:rPr lang="en-US" sz="1600" b="0" i="0" kern="1200" dirty="0" err="1">
              <a:latin typeface="Segoe UI Semilight" panose="020B0402040204020203" pitchFamily="34" charset="0"/>
              <a:cs typeface="Segoe UI Semilight" panose="020B0402040204020203" pitchFamily="34" charset="0"/>
            </a:rPr>
            <a:t>Alt+Z</a:t>
          </a:r>
          <a:r>
            <a:rPr lang="en-US" sz="1600" b="0" i="0" kern="1200" dirty="0">
              <a:latin typeface="Segoe UI Semilight" panose="020B0402040204020203" pitchFamily="34" charset="0"/>
              <a:cs typeface="Segoe UI Semilight" panose="020B0402040204020203" pitchFamily="34" charset="0"/>
            </a:rPr>
            <a:t>: Exchange, it will be as 'Upload GSTR-1' and in Alt+E: Export, it will be as 'GSTR-1 Returns’.</a:t>
          </a:r>
        </a:p>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Shows return preview &gt; Click on send to upload selected GSTR returns</a:t>
          </a:r>
        </a:p>
        <a:p>
          <a:pPr lvl="0" algn="l" defTabSz="711200">
            <a:lnSpc>
              <a:spcPct val="90000"/>
            </a:lnSpc>
            <a:spcBef>
              <a:spcPct val="0"/>
            </a:spcBef>
            <a:spcAft>
              <a:spcPct val="35000"/>
            </a:spcAft>
            <a:buFont typeface="Arial" panose="020B0604020202020204" pitchFamily="34" charset="0"/>
            <a:buChar char="•"/>
          </a:pPr>
          <a:endParaRPr lang="en-US" sz="1600" b="0" i="0" kern="1200" dirty="0">
            <a:latin typeface="Segoe UI Semilight" panose="020B0402040204020203" pitchFamily="34" charset="0"/>
            <a:cs typeface="Segoe UI Semilight" panose="020B0402040204020203" pitchFamily="34" charset="0"/>
          </a:endParaRPr>
        </a:p>
      </dsp:txBody>
      <dsp:txXfrm>
        <a:off x="4101" y="1146331"/>
        <a:ext cx="3475508" cy="3477496"/>
      </dsp:txXfrm>
    </dsp:sp>
    <dsp:sp modelId="{9AEA2094-EC5B-4549-918B-E1AD0CC051AF}">
      <dsp:nvSpPr>
        <dsp:cNvPr id="0" name=""/>
        <dsp:cNvSpPr/>
      </dsp:nvSpPr>
      <dsp:spPr>
        <a:xfrm>
          <a:off x="3766579" y="560"/>
          <a:ext cx="3819239" cy="1145771"/>
        </a:xfrm>
        <a:prstGeom prst="chevron">
          <a:avLst>
            <a:gd name="adj" fmla="val 30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471" tIns="141471" rIns="141471" bIns="141471"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Upload not completed</a:t>
          </a:r>
          <a:endParaRPr lang="en-IN" sz="1800" kern="1200" dirty="0">
            <a:latin typeface="Segoe UI Semilight" panose="020B0402040204020203" pitchFamily="34" charset="0"/>
            <a:cs typeface="Segoe UI Semilight" panose="020B0402040204020203" pitchFamily="34" charset="0"/>
          </a:endParaRPr>
        </a:p>
      </dsp:txBody>
      <dsp:txXfrm>
        <a:off x="4110310" y="560"/>
        <a:ext cx="3131777" cy="1145771"/>
      </dsp:txXfrm>
    </dsp:sp>
    <dsp:sp modelId="{D7C7F36D-5B2B-47E9-AA89-3B4B17622304}">
      <dsp:nvSpPr>
        <dsp:cNvPr id="0" name=""/>
        <dsp:cNvSpPr/>
      </dsp:nvSpPr>
      <dsp:spPr>
        <a:xfrm>
          <a:off x="3766579" y="1146331"/>
          <a:ext cx="3475508" cy="3477496"/>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4642" tIns="274642" rIns="274642" bIns="549285" numCol="1" spcCol="1270" anchor="t" anchorCtr="0">
          <a:noAutofit/>
        </a:bodyPr>
        <a:lstStyle/>
        <a:p>
          <a:pPr lvl="0" algn="l"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Preview report shows the vouchers that are failed as Rejected by the GST Portal</a:t>
          </a:r>
          <a:endParaRPr lang="en-IN" sz="1700" kern="1200" dirty="0">
            <a:latin typeface="Segoe UI Semilight" panose="020B0402040204020203" pitchFamily="34" charset="0"/>
            <a:cs typeface="Segoe UI Semilight" panose="020B0402040204020203" pitchFamily="34" charset="0"/>
          </a:endParaRPr>
        </a:p>
        <a:p>
          <a:pPr lvl="0" algn="l" defTabSz="755650">
            <a:lnSpc>
              <a:spcPct val="90000"/>
            </a:lnSpc>
            <a:spcBef>
              <a:spcPct val="0"/>
            </a:spcBef>
            <a:spcAft>
              <a:spcPct val="35000"/>
            </a:spcAft>
          </a:pPr>
          <a:r>
            <a:rPr lang="en-US" sz="1700" b="1" kern="1200" dirty="0">
              <a:latin typeface="Segoe UI Semilight" panose="020B0402040204020203" pitchFamily="34" charset="0"/>
              <a:cs typeface="Segoe UI Semilight" panose="020B0402040204020203" pitchFamily="34" charset="0"/>
            </a:rPr>
            <a:t>Or</a:t>
          </a:r>
          <a:r>
            <a:rPr lang="en-US" sz="1700" kern="1200" dirty="0">
              <a:latin typeface="Segoe UI Semilight" panose="020B0402040204020203" pitchFamily="34" charset="0"/>
              <a:cs typeface="Segoe UI Semilight" panose="020B0402040204020203" pitchFamily="34" charset="0"/>
            </a:rPr>
            <a:t> Go to GSTR-1/3B return &gt; a new table Rejected by GST portal (to be uploaded) will be shown</a:t>
          </a:r>
          <a:endParaRPr lang="en-IN" sz="1700" kern="1200" dirty="0">
            <a:latin typeface="Segoe UI Semilight" panose="020B0402040204020203" pitchFamily="34" charset="0"/>
            <a:cs typeface="Segoe UI Semilight" panose="020B0402040204020203" pitchFamily="34" charset="0"/>
          </a:endParaRPr>
        </a:p>
        <a:p>
          <a:pPr marL="171450" lvl="1"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Drill down on the same for necessary action majorly on </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Invalid GSTIN</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Invalid or Mismatch in HSN</a:t>
          </a:r>
          <a:endParaRPr lang="en-IN" sz="1700" kern="1200" dirty="0">
            <a:latin typeface="Segoe UI Semilight" panose="020B0402040204020203" pitchFamily="34" charset="0"/>
            <a:cs typeface="Segoe UI Semilight" panose="020B0402040204020203" pitchFamily="34" charset="0"/>
          </a:endParaRPr>
        </a:p>
      </dsp:txBody>
      <dsp:txXfrm>
        <a:off x="3766579" y="1146331"/>
        <a:ext cx="3475508" cy="3477496"/>
      </dsp:txXfrm>
    </dsp:sp>
    <dsp:sp modelId="{01C6DD54-06D8-4E5C-8CD3-E6ABEE94047F}">
      <dsp:nvSpPr>
        <dsp:cNvPr id="0" name=""/>
        <dsp:cNvSpPr/>
      </dsp:nvSpPr>
      <dsp:spPr>
        <a:xfrm>
          <a:off x="7529057" y="560"/>
          <a:ext cx="3819239" cy="1145771"/>
        </a:xfrm>
        <a:prstGeom prst="chevron">
          <a:avLst>
            <a:gd name="adj" fmla="val 30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471" tIns="141471" rIns="141471" bIns="141471"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Notification </a:t>
          </a:r>
          <a:endParaRPr lang="en-IN" sz="1800" kern="1200" dirty="0">
            <a:latin typeface="Segoe UI Semilight" panose="020B0402040204020203" pitchFamily="34" charset="0"/>
            <a:cs typeface="Segoe UI Semilight" panose="020B0402040204020203" pitchFamily="34" charset="0"/>
          </a:endParaRPr>
        </a:p>
      </dsp:txBody>
      <dsp:txXfrm>
        <a:off x="7872788" y="560"/>
        <a:ext cx="3131777" cy="1145771"/>
      </dsp:txXfrm>
    </dsp:sp>
    <dsp:sp modelId="{FE19F421-6209-4344-B5EE-D03DAD157BCE}">
      <dsp:nvSpPr>
        <dsp:cNvPr id="0" name=""/>
        <dsp:cNvSpPr/>
      </dsp:nvSpPr>
      <dsp:spPr>
        <a:xfrm>
          <a:off x="7529057" y="1146331"/>
          <a:ext cx="3475508" cy="3477496"/>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4642" tIns="274642" rIns="274642" bIns="549285" numCol="1" spcCol="1270" anchor="t" anchorCtr="0">
          <a:noAutofit/>
        </a:bodyPr>
        <a:lstStyle/>
        <a:p>
          <a:pPr lvl="0" algn="l"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When upload is in progress, user will be notified in Notification (bell ICON) to refresh the pending activities, also </a:t>
          </a:r>
          <a:endParaRPr lang="en-IN" sz="1700" kern="1200" dirty="0">
            <a:latin typeface="Segoe UI Semilight" panose="020B0402040204020203" pitchFamily="34" charset="0"/>
            <a:cs typeface="Segoe UI Semilight" panose="020B0402040204020203" pitchFamily="34" charset="0"/>
          </a:endParaRPr>
        </a:p>
        <a:p>
          <a:pPr lvl="0" algn="l"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In GSTR-1 a message Upload is pending for the current period. Press </a:t>
          </a:r>
          <a:r>
            <a:rPr lang="en-US" sz="1700" kern="1200" dirty="0" err="1">
              <a:latin typeface="Segoe UI Semilight" panose="020B0402040204020203" pitchFamily="34" charset="0"/>
              <a:cs typeface="Segoe UI Semilight" panose="020B0402040204020203" pitchFamily="34" charset="0"/>
            </a:rPr>
            <a:t>Alt+Z</a:t>
          </a:r>
          <a:r>
            <a:rPr lang="en-US" sz="1700" kern="1200" dirty="0">
              <a:latin typeface="Segoe UI Semilight" panose="020B0402040204020203" pitchFamily="34" charset="0"/>
              <a:cs typeface="Segoe UI Semilight" panose="020B0402040204020203" pitchFamily="34" charset="0"/>
            </a:rPr>
            <a:t>: Exchange &gt; Refresh GST Status will be shown to upload pending transactions</a:t>
          </a:r>
          <a:endParaRPr lang="en-IN" sz="1700" kern="1200" dirty="0">
            <a:latin typeface="Segoe UI Semilight" panose="020B0402040204020203" pitchFamily="34" charset="0"/>
            <a:cs typeface="Segoe UI Semilight" panose="020B0402040204020203" pitchFamily="34" charset="0"/>
          </a:endParaRPr>
        </a:p>
      </dsp:txBody>
      <dsp:txXfrm>
        <a:off x="7529057" y="1146331"/>
        <a:ext cx="3475508" cy="34774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6B369-88BD-46EF-BA51-D0ACC1FA7952}">
      <dsp:nvSpPr>
        <dsp:cNvPr id="0" name=""/>
        <dsp:cNvSpPr/>
      </dsp:nvSpPr>
      <dsp:spPr>
        <a:xfrm>
          <a:off x="0" y="63978"/>
          <a:ext cx="10922174" cy="489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a:latin typeface="Segoe UI Semilight" panose="020B0402040204020203" pitchFamily="34" charset="0"/>
              <a:cs typeface="Segoe UI Semilight" panose="020B0402040204020203" pitchFamily="34" charset="0"/>
            </a:rPr>
            <a:t>Download</a:t>
          </a:r>
        </a:p>
      </dsp:txBody>
      <dsp:txXfrm>
        <a:off x="23874" y="87852"/>
        <a:ext cx="10874426" cy="441312"/>
      </dsp:txXfrm>
    </dsp:sp>
    <dsp:sp modelId="{71E4D018-DE8D-47E9-A204-871C1FF2218E}">
      <dsp:nvSpPr>
        <dsp:cNvPr id="0" name=""/>
        <dsp:cNvSpPr/>
      </dsp:nvSpPr>
      <dsp:spPr>
        <a:xfrm>
          <a:off x="0" y="553038"/>
          <a:ext cx="10922174" cy="1120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77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latin typeface="Segoe UI Semilight" panose="020B0402040204020203" pitchFamily="34" charset="0"/>
              <a:cs typeface="Segoe UI Semilight" panose="020B0402040204020203" pitchFamily="34" charset="0"/>
            </a:rPr>
            <a:t>Download GST Returns to Reconcile </a:t>
          </a:r>
        </a:p>
        <a:p>
          <a:pPr marL="228600" lvl="2" indent="-114300" algn="l" defTabSz="666750">
            <a:lnSpc>
              <a:spcPct val="90000"/>
            </a:lnSpc>
            <a:spcBef>
              <a:spcPct val="0"/>
            </a:spcBef>
            <a:spcAft>
              <a:spcPct val="20000"/>
            </a:spcAft>
            <a:buChar char="••"/>
          </a:pPr>
          <a:r>
            <a:rPr lang="en-US" sz="1500" kern="1200">
              <a:latin typeface="Segoe UI Semilight" panose="020B0402040204020203" pitchFamily="34" charset="0"/>
              <a:cs typeface="Segoe UI Semilight" panose="020B0402040204020203" pitchFamily="34" charset="0"/>
            </a:rPr>
            <a:t>Download &amp; reconcile returns for</a:t>
          </a:r>
        </a:p>
        <a:p>
          <a:pPr marL="228600" lvl="2" indent="-114300" algn="l" defTabSz="666750">
            <a:lnSpc>
              <a:spcPct val="90000"/>
            </a:lnSpc>
            <a:spcBef>
              <a:spcPct val="0"/>
            </a:spcBef>
            <a:spcAft>
              <a:spcPct val="20000"/>
            </a:spcAft>
            <a:buChar char="••"/>
          </a:pPr>
          <a:r>
            <a:rPr lang="en-US" sz="1500" kern="1200" dirty="0">
              <a:latin typeface="Segoe UI Semilight" panose="020B0402040204020203" pitchFamily="34" charset="0"/>
              <a:cs typeface="Segoe UI Semilight" panose="020B0402040204020203" pitchFamily="34" charset="0"/>
            </a:rPr>
            <a:t>Multiple Registration / For multiple GST Returns / For Multi Period</a:t>
          </a:r>
        </a:p>
        <a:p>
          <a:pPr marL="228600" lvl="2" indent="-114300" algn="l" defTabSz="666750">
            <a:lnSpc>
              <a:spcPct val="90000"/>
            </a:lnSpc>
            <a:spcBef>
              <a:spcPct val="0"/>
            </a:spcBef>
            <a:spcAft>
              <a:spcPct val="20000"/>
            </a:spcAft>
            <a:buChar char="••"/>
          </a:pPr>
          <a:r>
            <a:rPr lang="en-US" sz="1500" kern="1200" dirty="0">
              <a:latin typeface="Segoe UI Semilight" panose="020B0402040204020203" pitchFamily="34" charset="0"/>
              <a:cs typeface="Segoe UI Semilight" panose="020B0402040204020203" pitchFamily="34" charset="0"/>
            </a:rPr>
            <a:t>Only specific returns to download can be configured in </a:t>
          </a:r>
          <a:r>
            <a:rPr lang="en-US" sz="1500" kern="1200" dirty="0" err="1">
              <a:latin typeface="Segoe UI Semilight" panose="020B0402040204020203" pitchFamily="34" charset="0"/>
              <a:cs typeface="Segoe UI Semilight" panose="020B0402040204020203" pitchFamily="34" charset="0"/>
            </a:rPr>
            <a:t>Alt+Z</a:t>
          </a:r>
          <a:r>
            <a:rPr lang="en-US" sz="1500" kern="1200" dirty="0">
              <a:latin typeface="Segoe UI Semilight" panose="020B0402040204020203" pitchFamily="34" charset="0"/>
              <a:cs typeface="Segoe UI Semilight" panose="020B0402040204020203" pitchFamily="34" charset="0"/>
            </a:rPr>
            <a:t>: Exchange &gt; GST</a:t>
          </a:r>
        </a:p>
      </dsp:txBody>
      <dsp:txXfrm>
        <a:off x="0" y="553038"/>
        <a:ext cx="10922174" cy="1120904"/>
      </dsp:txXfrm>
    </dsp:sp>
    <dsp:sp modelId="{6DC9FA6D-0A53-4A3B-AD24-6CBEE5A00AE8}">
      <dsp:nvSpPr>
        <dsp:cNvPr id="0" name=""/>
        <dsp:cNvSpPr/>
      </dsp:nvSpPr>
      <dsp:spPr>
        <a:xfrm>
          <a:off x="0" y="1673943"/>
          <a:ext cx="10922174" cy="4890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a:latin typeface="Segoe UI Semilight" panose="020B0402040204020203" pitchFamily="34" charset="0"/>
              <a:cs typeface="Segoe UI Semilight" panose="020B0402040204020203" pitchFamily="34" charset="0"/>
            </a:rPr>
            <a:t>Exchange</a:t>
          </a:r>
        </a:p>
      </dsp:txBody>
      <dsp:txXfrm>
        <a:off x="23874" y="1697817"/>
        <a:ext cx="10874426" cy="441312"/>
      </dsp:txXfrm>
    </dsp:sp>
    <dsp:sp modelId="{286AA429-850B-486A-9884-0321E9E49E2B}">
      <dsp:nvSpPr>
        <dsp:cNvPr id="0" name=""/>
        <dsp:cNvSpPr/>
      </dsp:nvSpPr>
      <dsp:spPr>
        <a:xfrm>
          <a:off x="0" y="2163003"/>
          <a:ext cx="10922174"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77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latin typeface="Segoe UI Semilight" panose="020B0402040204020203" pitchFamily="34" charset="0"/>
              <a:cs typeface="Segoe UI Semilight" panose="020B0402040204020203" pitchFamily="34" charset="0"/>
            </a:rPr>
            <a:t>Exchange data from GST portal</a:t>
          </a:r>
        </a:p>
        <a:p>
          <a:pPr marL="228600" lvl="2" indent="-114300" algn="l" defTabSz="666750">
            <a:lnSpc>
              <a:spcPct val="90000"/>
            </a:lnSpc>
            <a:spcBef>
              <a:spcPct val="0"/>
            </a:spcBef>
            <a:spcAft>
              <a:spcPct val="20000"/>
            </a:spcAft>
            <a:buChar char="••"/>
          </a:pPr>
          <a:r>
            <a:rPr lang="en-US" sz="1500" kern="1200">
              <a:latin typeface="Segoe UI Semilight" panose="020B0402040204020203" pitchFamily="34" charset="0"/>
              <a:cs typeface="Segoe UI Semilight" panose="020B0402040204020203" pitchFamily="34" charset="0"/>
            </a:rPr>
            <a:t>Completes download and performs reconciliation for required form / selected form.</a:t>
          </a:r>
        </a:p>
      </dsp:txBody>
      <dsp:txXfrm>
        <a:off x="0" y="2163003"/>
        <a:ext cx="10922174" cy="560452"/>
      </dsp:txXfrm>
    </dsp:sp>
    <dsp:sp modelId="{80931850-CC01-4E86-BD6A-7529FA74DF0A}">
      <dsp:nvSpPr>
        <dsp:cNvPr id="0" name=""/>
        <dsp:cNvSpPr/>
      </dsp:nvSpPr>
      <dsp:spPr>
        <a:xfrm>
          <a:off x="0" y="2723455"/>
          <a:ext cx="10922174" cy="489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a:latin typeface="Segoe UI Semilight" panose="020B0402040204020203" pitchFamily="34" charset="0"/>
              <a:cs typeface="Segoe UI Semilight" panose="020B0402040204020203" pitchFamily="34" charset="0"/>
            </a:rPr>
            <a:t>Upload / Download</a:t>
          </a:r>
        </a:p>
      </dsp:txBody>
      <dsp:txXfrm>
        <a:off x="23874" y="2747329"/>
        <a:ext cx="10874426" cy="441312"/>
      </dsp:txXfrm>
    </dsp:sp>
    <dsp:sp modelId="{72917D7A-CB03-4A16-BD9E-86F77074ED01}">
      <dsp:nvSpPr>
        <dsp:cNvPr id="0" name=""/>
        <dsp:cNvSpPr/>
      </dsp:nvSpPr>
      <dsp:spPr>
        <a:xfrm>
          <a:off x="0" y="3212515"/>
          <a:ext cx="10922174"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779"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latin typeface="Segoe UI Semilight" panose="020B0402040204020203" pitchFamily="34" charset="0"/>
              <a:cs typeface="Segoe UI Semilight" panose="020B0402040204020203" pitchFamily="34" charset="0"/>
            </a:rPr>
            <a:t>Upload / Download Tracker </a:t>
          </a:r>
        </a:p>
        <a:p>
          <a:pPr marL="228600" lvl="2" indent="-114300" algn="l" defTabSz="666750">
            <a:lnSpc>
              <a:spcPct val="90000"/>
            </a:lnSpc>
            <a:spcBef>
              <a:spcPct val="0"/>
            </a:spcBef>
            <a:spcAft>
              <a:spcPct val="20000"/>
            </a:spcAft>
            <a:buChar char="••"/>
          </a:pPr>
          <a:r>
            <a:rPr lang="en-US" sz="1500" kern="1200" dirty="0">
              <a:latin typeface="Segoe UI Semilight" panose="020B0402040204020203" pitchFamily="34" charset="0"/>
              <a:cs typeface="Segoe UI Semilight" panose="020B0402040204020203" pitchFamily="34" charset="0"/>
            </a:rPr>
            <a:t>In F11: Help &gt; Troubleshooting &gt; Online upload/download tracker – a log which shows the activities which is permanent. F12: shows user wise and BOV: to know the activity, returns, activity, status, etc., </a:t>
          </a:r>
        </a:p>
      </dsp:txBody>
      <dsp:txXfrm>
        <a:off x="0" y="3212515"/>
        <a:ext cx="10922174" cy="78659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24229-C556-4167-A71D-47966205AAC0}">
      <dsp:nvSpPr>
        <dsp:cNvPr id="0" name=""/>
        <dsp:cNvSpPr/>
      </dsp:nvSpPr>
      <dsp:spPr>
        <a:xfrm>
          <a:off x="4900" y="765384"/>
          <a:ext cx="2142766" cy="309361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Alt+Z: Exchange &gt; File GSTR1 &gt; shows the summary &gt; click on send </a:t>
          </a:r>
          <a:endParaRPr lang="en-IN" sz="1700" kern="1200" dirty="0"/>
        </a:p>
      </dsp:txBody>
      <dsp:txXfrm>
        <a:off x="67659" y="828143"/>
        <a:ext cx="2017248" cy="2968100"/>
      </dsp:txXfrm>
    </dsp:sp>
    <dsp:sp modelId="{91EBC8D6-3061-4CA8-B511-8E887234640F}">
      <dsp:nvSpPr>
        <dsp:cNvPr id="0" name=""/>
        <dsp:cNvSpPr/>
      </dsp:nvSpPr>
      <dsp:spPr>
        <a:xfrm>
          <a:off x="2361943" y="2046490"/>
          <a:ext cx="454266" cy="53140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2361943" y="2152771"/>
        <a:ext cx="317986" cy="318844"/>
      </dsp:txXfrm>
    </dsp:sp>
    <dsp:sp modelId="{7DC44292-AC18-43C1-830C-AB89CEC5F0DD}">
      <dsp:nvSpPr>
        <dsp:cNvPr id="0" name=""/>
        <dsp:cNvSpPr/>
      </dsp:nvSpPr>
      <dsp:spPr>
        <a:xfrm>
          <a:off x="3004773" y="765384"/>
          <a:ext cx="2142766" cy="3093618"/>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buNone/>
          </a:pPr>
          <a:r>
            <a:rPr lang="en-US" sz="1700" kern="1200" dirty="0"/>
            <a:t>Data processing / validating summary happens in three steps</a:t>
          </a:r>
          <a:endParaRPr lang="en-IN" sz="1700" kern="1200" dirty="0"/>
        </a:p>
        <a:p>
          <a:pPr marL="114300" lvl="1" indent="-114300" algn="l" defTabSz="577850">
            <a:lnSpc>
              <a:spcPct val="90000"/>
            </a:lnSpc>
            <a:spcBef>
              <a:spcPct val="0"/>
            </a:spcBef>
            <a:spcAft>
              <a:spcPct val="15000"/>
            </a:spcAft>
            <a:buChar char="••"/>
          </a:pPr>
          <a:r>
            <a:rPr lang="en-US" sz="1300" kern="1200" dirty="0"/>
            <a:t>File summary</a:t>
          </a:r>
          <a:endParaRPr lang="en-IN" sz="1300" kern="1200" dirty="0"/>
        </a:p>
        <a:p>
          <a:pPr marL="114300" lvl="1" indent="-114300" algn="l" defTabSz="577850">
            <a:lnSpc>
              <a:spcPct val="90000"/>
            </a:lnSpc>
            <a:spcBef>
              <a:spcPct val="0"/>
            </a:spcBef>
            <a:spcAft>
              <a:spcPct val="15000"/>
            </a:spcAft>
            <a:buChar char="••"/>
          </a:pPr>
          <a:r>
            <a:rPr lang="en-US" sz="1300" kern="1200" dirty="0"/>
            <a:t>Download Summary</a:t>
          </a:r>
          <a:endParaRPr lang="en-IN" sz="1300" kern="1200" dirty="0"/>
        </a:p>
        <a:p>
          <a:pPr marL="114300" lvl="1" indent="-114300" algn="l" defTabSz="577850">
            <a:lnSpc>
              <a:spcPct val="90000"/>
            </a:lnSpc>
            <a:spcBef>
              <a:spcPct val="0"/>
            </a:spcBef>
            <a:spcAft>
              <a:spcPct val="15000"/>
            </a:spcAft>
            <a:buChar char="••"/>
          </a:pPr>
          <a:r>
            <a:rPr lang="en-US" sz="1300" kern="1200" dirty="0"/>
            <a:t>Downloaded Summary shown to user</a:t>
          </a:r>
          <a:endParaRPr lang="en-IN" sz="1300" kern="1200" dirty="0"/>
        </a:p>
        <a:p>
          <a:pPr marL="114300" lvl="1" indent="-114300" algn="l" defTabSz="577850">
            <a:lnSpc>
              <a:spcPct val="90000"/>
            </a:lnSpc>
            <a:spcBef>
              <a:spcPct val="0"/>
            </a:spcBef>
            <a:spcAft>
              <a:spcPct val="15000"/>
            </a:spcAft>
            <a:buChar char="••"/>
          </a:pPr>
          <a:endParaRPr lang="en-IN" sz="1300" kern="1200" dirty="0"/>
        </a:p>
        <a:p>
          <a:pPr marL="114300" lvl="1" indent="-114300" algn="l" defTabSz="577850">
            <a:lnSpc>
              <a:spcPct val="90000"/>
            </a:lnSpc>
            <a:spcBef>
              <a:spcPct val="0"/>
            </a:spcBef>
            <a:spcAft>
              <a:spcPct val="15000"/>
            </a:spcAft>
            <a:buFontTx/>
            <a:buChar char="••"/>
          </a:pPr>
          <a:r>
            <a:rPr lang="en-US" sz="1300" kern="1200" dirty="0"/>
            <a:t>Validate the data shown in a downloaded summary report and click on Continue filing</a:t>
          </a:r>
          <a:endParaRPr lang="en-IN" sz="1300" kern="1200" dirty="0"/>
        </a:p>
      </dsp:txBody>
      <dsp:txXfrm>
        <a:off x="3067532" y="828143"/>
        <a:ext cx="2017248" cy="2968100"/>
      </dsp:txXfrm>
    </dsp:sp>
    <dsp:sp modelId="{1E7C9C3A-2FAC-4A1C-B0D0-6B25C4A8EDE3}">
      <dsp:nvSpPr>
        <dsp:cNvPr id="0" name=""/>
        <dsp:cNvSpPr/>
      </dsp:nvSpPr>
      <dsp:spPr>
        <a:xfrm>
          <a:off x="5361816" y="2046490"/>
          <a:ext cx="454266" cy="531406"/>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5361816" y="2152771"/>
        <a:ext cx="317986" cy="318844"/>
      </dsp:txXfrm>
    </dsp:sp>
    <dsp:sp modelId="{06EDD64B-A774-4E38-9276-2A5CDBEAC343}">
      <dsp:nvSpPr>
        <dsp:cNvPr id="0" name=""/>
        <dsp:cNvSpPr/>
      </dsp:nvSpPr>
      <dsp:spPr>
        <a:xfrm>
          <a:off x="6004646" y="765384"/>
          <a:ext cx="2142766" cy="3093618"/>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Filing through EVC / DSC&gt; Enter the PAN number of the authorized signatory</a:t>
          </a:r>
          <a:endParaRPr lang="en-IN" sz="1700" kern="1200" dirty="0"/>
        </a:p>
      </dsp:txBody>
      <dsp:txXfrm>
        <a:off x="6067405" y="828143"/>
        <a:ext cx="2017248" cy="2968100"/>
      </dsp:txXfrm>
    </dsp:sp>
    <dsp:sp modelId="{FE85EDD3-4486-44D5-9101-60A0177A8DA1}">
      <dsp:nvSpPr>
        <dsp:cNvPr id="0" name=""/>
        <dsp:cNvSpPr/>
      </dsp:nvSpPr>
      <dsp:spPr>
        <a:xfrm>
          <a:off x="8361689" y="2046490"/>
          <a:ext cx="454266" cy="53140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a:p>
      </dsp:txBody>
      <dsp:txXfrm>
        <a:off x="8361689" y="2152771"/>
        <a:ext cx="317986" cy="318844"/>
      </dsp:txXfrm>
    </dsp:sp>
    <dsp:sp modelId="{0DCAB4C3-14C9-4445-B9CD-9557EE682637}">
      <dsp:nvSpPr>
        <dsp:cNvPr id="0" name=""/>
        <dsp:cNvSpPr/>
      </dsp:nvSpPr>
      <dsp:spPr>
        <a:xfrm>
          <a:off x="9004519" y="765384"/>
          <a:ext cx="2142766" cy="309361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GSTR-1 successfully filed status will be shown with ARN Number and return filed status as “Filed”</a:t>
          </a:r>
          <a:endParaRPr lang="en-IN" sz="1700" kern="1200" dirty="0"/>
        </a:p>
      </dsp:txBody>
      <dsp:txXfrm>
        <a:off x="9067278" y="828143"/>
        <a:ext cx="2017248" cy="29681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214C2-3020-42EC-93ED-208CAEC72452}">
      <dsp:nvSpPr>
        <dsp:cNvPr id="0" name=""/>
        <dsp:cNvSpPr/>
      </dsp:nvSpPr>
      <dsp:spPr>
        <a:xfrm rot="5400000">
          <a:off x="520046" y="1706793"/>
          <a:ext cx="1550822" cy="2580534"/>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54AC10-EEBF-4422-A654-1DAD5DE3A65D}">
      <dsp:nvSpPr>
        <dsp:cNvPr id="0" name=""/>
        <dsp:cNvSpPr/>
      </dsp:nvSpPr>
      <dsp:spPr>
        <a:xfrm>
          <a:off x="261175" y="2477817"/>
          <a:ext cx="2329720" cy="204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Once return is filed user can view the GSTR-1 Return field summary </a:t>
          </a:r>
          <a:endParaRPr lang="en-IN" sz="1800" kern="1200" dirty="0">
            <a:latin typeface="Segoe UI Semilight" panose="020B0402040204020203" pitchFamily="34" charset="0"/>
            <a:cs typeface="Segoe UI Semilight" panose="020B0402040204020203" pitchFamily="34" charset="0"/>
          </a:endParaRPr>
        </a:p>
      </dsp:txBody>
      <dsp:txXfrm>
        <a:off x="261175" y="2477817"/>
        <a:ext cx="2329720" cy="2042136"/>
      </dsp:txXfrm>
    </dsp:sp>
    <dsp:sp modelId="{6E1DE68B-15CC-4751-8C06-1D9D4A05D9BA}">
      <dsp:nvSpPr>
        <dsp:cNvPr id="0" name=""/>
        <dsp:cNvSpPr/>
      </dsp:nvSpPr>
      <dsp:spPr>
        <a:xfrm>
          <a:off x="2151326" y="1516811"/>
          <a:ext cx="439569" cy="439569"/>
        </a:xfrm>
        <a:prstGeom prst="triangle">
          <a:avLst>
            <a:gd name="adj" fmla="val 100000"/>
          </a:avLst>
        </a:prstGeom>
        <a:solidFill>
          <a:schemeClr val="accent5">
            <a:hueOff val="-1126424"/>
            <a:satOff val="-2903"/>
            <a:lumOff val="-1961"/>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CF97B-B8C9-4306-8D34-428AC91EC12F}">
      <dsp:nvSpPr>
        <dsp:cNvPr id="0" name=""/>
        <dsp:cNvSpPr/>
      </dsp:nvSpPr>
      <dsp:spPr>
        <a:xfrm rot="5400000">
          <a:off x="3372079" y="1001054"/>
          <a:ext cx="1550822" cy="2580534"/>
        </a:xfrm>
        <a:prstGeom prst="corner">
          <a:avLst>
            <a:gd name="adj1" fmla="val 16120"/>
            <a:gd name="adj2" fmla="val 16110"/>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AB923-9135-4E5E-B50A-A2847BAC24A3}">
      <dsp:nvSpPr>
        <dsp:cNvPr id="0" name=""/>
        <dsp:cNvSpPr/>
      </dsp:nvSpPr>
      <dsp:spPr>
        <a:xfrm>
          <a:off x="3113208" y="1772078"/>
          <a:ext cx="2329720" cy="204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Goto &gt; check with GSTR-1 Filed Summary – Downloaded or type  download summary</a:t>
          </a:r>
          <a:endParaRPr lang="en-IN" sz="1800" kern="1200" dirty="0">
            <a:latin typeface="Segoe UI Semilight" panose="020B0402040204020203" pitchFamily="34" charset="0"/>
            <a:cs typeface="Segoe UI Semilight" panose="020B0402040204020203" pitchFamily="34" charset="0"/>
          </a:endParaRPr>
        </a:p>
      </dsp:txBody>
      <dsp:txXfrm>
        <a:off x="3113208" y="1772078"/>
        <a:ext cx="2329720" cy="2042136"/>
      </dsp:txXfrm>
    </dsp:sp>
    <dsp:sp modelId="{0E1C462C-C5A1-417D-A771-04F84DBEA217}">
      <dsp:nvSpPr>
        <dsp:cNvPr id="0" name=""/>
        <dsp:cNvSpPr/>
      </dsp:nvSpPr>
      <dsp:spPr>
        <a:xfrm>
          <a:off x="5003359" y="811073"/>
          <a:ext cx="439569" cy="439569"/>
        </a:xfrm>
        <a:prstGeom prst="triangle">
          <a:avLst>
            <a:gd name="adj" fmla="val 10000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7F4412-6911-48A3-853C-3264D3AB11BB}">
      <dsp:nvSpPr>
        <dsp:cNvPr id="0" name=""/>
        <dsp:cNvSpPr/>
      </dsp:nvSpPr>
      <dsp:spPr>
        <a:xfrm rot="5400000">
          <a:off x="6224113" y="295316"/>
          <a:ext cx="1550822" cy="2580534"/>
        </a:xfrm>
        <a:prstGeom prst="corner">
          <a:avLst>
            <a:gd name="adj1" fmla="val 16120"/>
            <a:gd name="adj2" fmla="val 16110"/>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BA81B-1C0A-4F4A-8E25-DD4F1CBE7338}">
      <dsp:nvSpPr>
        <dsp:cNvPr id="0" name=""/>
        <dsp:cNvSpPr/>
      </dsp:nvSpPr>
      <dsp:spPr>
        <a:xfrm>
          <a:off x="5965242" y="1066340"/>
          <a:ext cx="2329720" cy="204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Use can also check download summary from GSTR1 &gt; Change view</a:t>
          </a:r>
          <a:endParaRPr lang="en-IN" sz="1800" kern="1200" dirty="0">
            <a:latin typeface="Segoe UI Semilight" panose="020B0402040204020203" pitchFamily="34" charset="0"/>
            <a:cs typeface="Segoe UI Semilight" panose="020B0402040204020203" pitchFamily="34" charset="0"/>
          </a:endParaRPr>
        </a:p>
      </dsp:txBody>
      <dsp:txXfrm>
        <a:off x="5965242" y="1066340"/>
        <a:ext cx="2329720" cy="2042136"/>
      </dsp:txXfrm>
    </dsp:sp>
    <dsp:sp modelId="{A12F0E81-AE4C-4C59-A499-E79F4E9B8BDC}">
      <dsp:nvSpPr>
        <dsp:cNvPr id="0" name=""/>
        <dsp:cNvSpPr/>
      </dsp:nvSpPr>
      <dsp:spPr>
        <a:xfrm>
          <a:off x="7855393" y="105334"/>
          <a:ext cx="439569" cy="439569"/>
        </a:xfrm>
        <a:prstGeom prst="triangle">
          <a:avLst>
            <a:gd name="adj" fmla="val 100000"/>
          </a:avLst>
        </a:prstGeom>
        <a:solidFill>
          <a:schemeClr val="accent5">
            <a:hueOff val="-5632119"/>
            <a:satOff val="-14516"/>
            <a:lumOff val="-9804"/>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C6493-928E-4E9D-9491-21CD864F9B31}">
      <dsp:nvSpPr>
        <dsp:cNvPr id="0" name=""/>
        <dsp:cNvSpPr/>
      </dsp:nvSpPr>
      <dsp:spPr>
        <a:xfrm rot="5400000">
          <a:off x="9076146" y="-410422"/>
          <a:ext cx="1550822" cy="2580534"/>
        </a:xfrm>
        <a:prstGeom prst="corner">
          <a:avLst>
            <a:gd name="adj1" fmla="val 16120"/>
            <a:gd name="adj2" fmla="val 1611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C56C-2047-4ABA-B349-AD64CDF583C9}">
      <dsp:nvSpPr>
        <dsp:cNvPr id="0" name=""/>
        <dsp:cNvSpPr/>
      </dsp:nvSpPr>
      <dsp:spPr>
        <a:xfrm>
          <a:off x="8817275" y="360601"/>
          <a:ext cx="2329720" cy="2042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This shows Return month, Return filed summary with ARN &amp; ARN Date</a:t>
          </a:r>
          <a:endParaRPr lang="en-IN" sz="1800" kern="1200" dirty="0">
            <a:latin typeface="Segoe UI Semilight" panose="020B0402040204020203" pitchFamily="34" charset="0"/>
            <a:cs typeface="Segoe UI Semilight" panose="020B0402040204020203" pitchFamily="34" charset="0"/>
          </a:endParaRPr>
        </a:p>
      </dsp:txBody>
      <dsp:txXfrm>
        <a:off x="8817275" y="360601"/>
        <a:ext cx="2329720" cy="204213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CF932-C7BB-4C93-9C99-0D6D9B7767D4}">
      <dsp:nvSpPr>
        <dsp:cNvPr id="0" name=""/>
        <dsp:cNvSpPr/>
      </dsp:nvSpPr>
      <dsp:spPr>
        <a:xfrm>
          <a:off x="1841641" y="1621812"/>
          <a:ext cx="3449034" cy="23005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After filing the GSTR-1 Return, users can review the GST filed summary by navigating to Goto and searching for the "GSTR-1 Filed Summary." or Download  summary, which includes the ARN and ARN date</a:t>
          </a:r>
          <a:endParaRPr lang="en-IN" sz="1600" kern="1200" dirty="0">
            <a:latin typeface="Segoe UI Semilight" panose="020B0402040204020203" pitchFamily="34" charset="0"/>
            <a:cs typeface="Segoe UI Semilight" panose="020B0402040204020203" pitchFamily="34" charset="0"/>
          </a:endParaRPr>
        </a:p>
      </dsp:txBody>
      <dsp:txXfrm>
        <a:off x="2393486" y="1621812"/>
        <a:ext cx="2897188" cy="2300505"/>
      </dsp:txXfrm>
    </dsp:sp>
    <dsp:sp modelId="{86DEEE6A-AEB4-4FBE-ACA7-E3BDEF279B86}">
      <dsp:nvSpPr>
        <dsp:cNvPr id="0" name=""/>
        <dsp:cNvSpPr/>
      </dsp:nvSpPr>
      <dsp:spPr>
        <a:xfrm>
          <a:off x="2156" y="702069"/>
          <a:ext cx="2299356" cy="22993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IN" sz="3600" b="1" i="1" kern="1200" dirty="0">
              <a:latin typeface="Segoe UI Semilight" panose="020B0402040204020203" pitchFamily="34" charset="0"/>
              <a:cs typeface="Segoe UI Semilight" panose="020B0402040204020203" pitchFamily="34" charset="0"/>
            </a:rPr>
            <a:t>Go To</a:t>
          </a:r>
        </a:p>
      </dsp:txBody>
      <dsp:txXfrm>
        <a:off x="338889" y="1038802"/>
        <a:ext cx="1625890" cy="1625890"/>
      </dsp:txXfrm>
    </dsp:sp>
    <dsp:sp modelId="{DE1227DA-FE20-4629-81FD-C503B94A2694}">
      <dsp:nvSpPr>
        <dsp:cNvPr id="0" name=""/>
        <dsp:cNvSpPr/>
      </dsp:nvSpPr>
      <dsp:spPr>
        <a:xfrm>
          <a:off x="7590032" y="1621812"/>
          <a:ext cx="3449034" cy="230050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In GSTR-1 Report &gt; Change view &gt; search for the "GSTR-1 Filed Summary." </a:t>
          </a:r>
          <a:endParaRPr lang="en-IN" sz="1600" kern="1200" dirty="0">
            <a:latin typeface="Segoe UI Semilight" panose="020B0402040204020203" pitchFamily="34" charset="0"/>
            <a:cs typeface="Segoe UI Semilight" panose="020B0402040204020203" pitchFamily="34" charset="0"/>
          </a:endParaRPr>
        </a:p>
      </dsp:txBody>
      <dsp:txXfrm>
        <a:off x="8141877" y="1621812"/>
        <a:ext cx="2897188" cy="2300505"/>
      </dsp:txXfrm>
    </dsp:sp>
    <dsp:sp modelId="{9A8ECA52-FE4B-4DD0-805F-4DB581131BD5}">
      <dsp:nvSpPr>
        <dsp:cNvPr id="0" name=""/>
        <dsp:cNvSpPr/>
      </dsp:nvSpPr>
      <dsp:spPr>
        <a:xfrm>
          <a:off x="5750547" y="702069"/>
          <a:ext cx="2299356" cy="22993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IN" sz="3600" b="1" i="1" kern="1200" dirty="0">
              <a:latin typeface="Segoe UI Semilight" panose="020B0402040204020203" pitchFamily="34" charset="0"/>
              <a:cs typeface="Segoe UI Semilight" panose="020B0402040204020203" pitchFamily="34" charset="0"/>
            </a:rPr>
            <a:t>GSTR-1</a:t>
          </a:r>
        </a:p>
      </dsp:txBody>
      <dsp:txXfrm>
        <a:off x="6087280" y="1038802"/>
        <a:ext cx="1625890" cy="162589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18C8-904A-482E-BF98-6B63D3D60E80}">
      <dsp:nvSpPr>
        <dsp:cNvPr id="0" name=""/>
        <dsp:cNvSpPr/>
      </dsp:nvSpPr>
      <dsp:spPr>
        <a:xfrm>
          <a:off x="8614" y="1131388"/>
          <a:ext cx="2574918" cy="15449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Submit and e-sign returns on the GST Portal</a:t>
          </a:r>
          <a:endParaRPr lang="en-IN" sz="1900" kern="1200" dirty="0"/>
        </a:p>
      </dsp:txBody>
      <dsp:txXfrm>
        <a:off x="53864" y="1176638"/>
        <a:ext cx="2484418" cy="1454451"/>
      </dsp:txXfrm>
    </dsp:sp>
    <dsp:sp modelId="{323A6D12-02D6-41E8-9ED0-298399195626}">
      <dsp:nvSpPr>
        <dsp:cNvPr id="0" name=""/>
        <dsp:cNvSpPr/>
      </dsp:nvSpPr>
      <dsp:spPr>
        <a:xfrm>
          <a:off x="2841025" y="1584574"/>
          <a:ext cx="545882" cy="6385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dirty="0"/>
        </a:p>
      </dsp:txBody>
      <dsp:txXfrm>
        <a:off x="2841025" y="1712290"/>
        <a:ext cx="382117" cy="383147"/>
      </dsp:txXfrm>
    </dsp:sp>
    <dsp:sp modelId="{BA0ED3EF-51EB-4DD2-9E40-2A1FAF5EBA35}">
      <dsp:nvSpPr>
        <dsp:cNvPr id="0" name=""/>
        <dsp:cNvSpPr/>
      </dsp:nvSpPr>
      <dsp:spPr>
        <a:xfrm>
          <a:off x="3613501" y="1131388"/>
          <a:ext cx="2574918" cy="154495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Open GSTR-1 in Tally &gt; F10: Marked as </a:t>
          </a:r>
          <a:r>
            <a:rPr lang="en-US" sz="1900" kern="1200" dirty="0" smtClean="0"/>
            <a:t>filed</a:t>
          </a:r>
          <a:endParaRPr lang="en-IN" sz="1900" kern="1200" dirty="0"/>
        </a:p>
      </dsp:txBody>
      <dsp:txXfrm>
        <a:off x="3658751" y="1176638"/>
        <a:ext cx="2484418" cy="1454451"/>
      </dsp:txXfrm>
    </dsp:sp>
    <dsp:sp modelId="{93078588-895C-4803-8560-55C53B139043}">
      <dsp:nvSpPr>
        <dsp:cNvPr id="0" name=""/>
        <dsp:cNvSpPr/>
      </dsp:nvSpPr>
      <dsp:spPr>
        <a:xfrm>
          <a:off x="6445912" y="1584574"/>
          <a:ext cx="545882" cy="63857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dirty="0"/>
        </a:p>
      </dsp:txBody>
      <dsp:txXfrm>
        <a:off x="6445912" y="1712290"/>
        <a:ext cx="382117" cy="383147"/>
      </dsp:txXfrm>
    </dsp:sp>
    <dsp:sp modelId="{B9766CAD-C79B-4784-B85C-BD35D8489229}">
      <dsp:nvSpPr>
        <dsp:cNvPr id="0" name=""/>
        <dsp:cNvSpPr/>
      </dsp:nvSpPr>
      <dsp:spPr>
        <a:xfrm>
          <a:off x="7218388" y="1131388"/>
          <a:ext cx="2574918" cy="154495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This allows to track any modified transactions to amend the return for upcoming returns</a:t>
          </a:r>
          <a:endParaRPr lang="en-IN" sz="1900" kern="1200" dirty="0"/>
        </a:p>
      </dsp:txBody>
      <dsp:txXfrm>
        <a:off x="7263638" y="1176638"/>
        <a:ext cx="2484418" cy="145445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B552D-67A2-41C1-BDA9-444D3F091915}">
      <dsp:nvSpPr>
        <dsp:cNvPr id="0" name=""/>
        <dsp:cNvSpPr/>
      </dsp:nvSpPr>
      <dsp:spPr>
        <a:xfrm>
          <a:off x="4247" y="0"/>
          <a:ext cx="862737" cy="862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63638-CF92-4081-AA3B-5E366E960B0A}">
      <dsp:nvSpPr>
        <dsp:cNvPr id="0" name=""/>
        <dsp:cNvSpPr/>
      </dsp:nvSpPr>
      <dsp:spPr>
        <a:xfrm>
          <a:off x="90521" y="86273"/>
          <a:ext cx="690189" cy="690189"/>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E48CD-7A70-470E-9671-4EE581BBB26A}">
      <dsp:nvSpPr>
        <dsp:cNvPr id="0" name=""/>
        <dsp:cNvSpPr/>
      </dsp:nvSpPr>
      <dsp:spPr>
        <a:xfrm>
          <a:off x="1046722" y="862737"/>
          <a:ext cx="2552264" cy="3630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l"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Alt+Z: Exchange &gt; click on File GSTR-1 &gt; Send</a:t>
          </a:r>
          <a:endParaRPr lang="en-IN" sz="2800" kern="1200" dirty="0">
            <a:latin typeface="Segoe UI Semilight" panose="020B0402040204020203" pitchFamily="34" charset="0"/>
            <a:cs typeface="Segoe UI Semilight" panose="020B0402040204020203" pitchFamily="34" charset="0"/>
          </a:endParaRPr>
        </a:p>
      </dsp:txBody>
      <dsp:txXfrm>
        <a:off x="1046722" y="862737"/>
        <a:ext cx="2552264" cy="3630686"/>
      </dsp:txXfrm>
    </dsp:sp>
    <dsp:sp modelId="{DD10B181-E610-4AB8-A8C2-C33D260E6AF9}">
      <dsp:nvSpPr>
        <dsp:cNvPr id="0" name=""/>
        <dsp:cNvSpPr/>
      </dsp:nvSpPr>
      <dsp:spPr>
        <a:xfrm>
          <a:off x="1046722" y="0"/>
          <a:ext cx="2552264" cy="862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a:t>1.</a:t>
          </a:r>
          <a:endParaRPr lang="en-IN" sz="4500" kern="1200" dirty="0"/>
        </a:p>
      </dsp:txBody>
      <dsp:txXfrm>
        <a:off x="1046722" y="0"/>
        <a:ext cx="2552264" cy="862737"/>
      </dsp:txXfrm>
    </dsp:sp>
    <dsp:sp modelId="{6AB75351-E101-4AAC-9359-1D1DE9209310}">
      <dsp:nvSpPr>
        <dsp:cNvPr id="0" name=""/>
        <dsp:cNvSpPr/>
      </dsp:nvSpPr>
      <dsp:spPr>
        <a:xfrm>
          <a:off x="3778723" y="0"/>
          <a:ext cx="862737" cy="862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EE3AB-2966-448A-82DC-57599AE06150}">
      <dsp:nvSpPr>
        <dsp:cNvPr id="0" name=""/>
        <dsp:cNvSpPr/>
      </dsp:nvSpPr>
      <dsp:spPr>
        <a:xfrm>
          <a:off x="3864997" y="86273"/>
          <a:ext cx="690189" cy="690189"/>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89FFE4-1E77-4C98-B13A-6AC1DA2095D7}">
      <dsp:nvSpPr>
        <dsp:cNvPr id="0" name=""/>
        <dsp:cNvSpPr/>
      </dsp:nvSpPr>
      <dsp:spPr>
        <a:xfrm>
          <a:off x="4821198" y="862737"/>
          <a:ext cx="2552264" cy="3630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l" defTabSz="1244600">
            <a:lnSpc>
              <a:spcPct val="90000"/>
            </a:lnSpc>
            <a:spcBef>
              <a:spcPct val="0"/>
            </a:spcBef>
            <a:spcAft>
              <a:spcPct val="35000"/>
            </a:spcAft>
          </a:pPr>
          <a:r>
            <a:rPr lang="en-US" sz="2800" b="0" kern="1200" dirty="0">
              <a:latin typeface="Segoe UI Semilight" panose="020B0402040204020203" pitchFamily="34" charset="0"/>
              <a:cs typeface="Segoe UI Semilight" panose="020B0402040204020203" pitchFamily="34" charset="0"/>
            </a:rPr>
            <a:t>The system warns that “Do you want to File NIL Return” </a:t>
          </a:r>
          <a:endParaRPr lang="en-IN" sz="2800" b="0" kern="1200" dirty="0">
            <a:latin typeface="Segoe UI Semilight" panose="020B0402040204020203" pitchFamily="34" charset="0"/>
            <a:cs typeface="Segoe UI Semilight" panose="020B0402040204020203" pitchFamily="34" charset="0"/>
          </a:endParaRPr>
        </a:p>
      </dsp:txBody>
      <dsp:txXfrm>
        <a:off x="4821198" y="862737"/>
        <a:ext cx="2552264" cy="3630686"/>
      </dsp:txXfrm>
    </dsp:sp>
    <dsp:sp modelId="{1237616C-29AF-4621-9045-761CB0A08A74}">
      <dsp:nvSpPr>
        <dsp:cNvPr id="0" name=""/>
        <dsp:cNvSpPr/>
      </dsp:nvSpPr>
      <dsp:spPr>
        <a:xfrm>
          <a:off x="4821198" y="0"/>
          <a:ext cx="2552264" cy="862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a:t>2.</a:t>
          </a:r>
          <a:endParaRPr lang="en-IN" sz="4500" kern="1200" dirty="0"/>
        </a:p>
      </dsp:txBody>
      <dsp:txXfrm>
        <a:off x="4821198" y="0"/>
        <a:ext cx="2552264" cy="862737"/>
      </dsp:txXfrm>
    </dsp:sp>
    <dsp:sp modelId="{AEA9A722-58A6-4D46-850F-C999213DF03B}">
      <dsp:nvSpPr>
        <dsp:cNvPr id="0" name=""/>
        <dsp:cNvSpPr/>
      </dsp:nvSpPr>
      <dsp:spPr>
        <a:xfrm>
          <a:off x="7553200" y="0"/>
          <a:ext cx="862737" cy="86273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E645C-5E42-4746-A1B3-3154F74B279E}">
      <dsp:nvSpPr>
        <dsp:cNvPr id="0" name=""/>
        <dsp:cNvSpPr/>
      </dsp:nvSpPr>
      <dsp:spPr>
        <a:xfrm>
          <a:off x="7639473" y="86273"/>
          <a:ext cx="690189" cy="690189"/>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B2139D-C953-4DAB-BD51-7B1AC885A7C0}">
      <dsp:nvSpPr>
        <dsp:cNvPr id="0" name=""/>
        <dsp:cNvSpPr/>
      </dsp:nvSpPr>
      <dsp:spPr>
        <a:xfrm>
          <a:off x="8595674" y="862737"/>
          <a:ext cx="2552264" cy="3630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lvl="0" algn="l"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Required message is shown and user is allowed to file “NIL Return”</a:t>
          </a:r>
          <a:endParaRPr lang="en-IN" sz="2800" kern="1200" dirty="0">
            <a:latin typeface="Segoe UI Semilight" panose="020B0402040204020203" pitchFamily="34" charset="0"/>
            <a:cs typeface="Segoe UI Semilight" panose="020B0402040204020203" pitchFamily="34" charset="0"/>
          </a:endParaRPr>
        </a:p>
      </dsp:txBody>
      <dsp:txXfrm>
        <a:off x="8595674" y="862737"/>
        <a:ext cx="2552264" cy="3630686"/>
      </dsp:txXfrm>
    </dsp:sp>
    <dsp:sp modelId="{590125CB-0FB7-4EC7-B6E9-B8D4328BB81C}">
      <dsp:nvSpPr>
        <dsp:cNvPr id="0" name=""/>
        <dsp:cNvSpPr/>
      </dsp:nvSpPr>
      <dsp:spPr>
        <a:xfrm>
          <a:off x="8595674" y="0"/>
          <a:ext cx="2552264" cy="862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a:t>3.</a:t>
          </a:r>
          <a:endParaRPr lang="en-IN" sz="4500" kern="1200" dirty="0"/>
        </a:p>
      </dsp:txBody>
      <dsp:txXfrm>
        <a:off x="8595674" y="0"/>
        <a:ext cx="2552264" cy="86273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D9D43-8EDE-47F1-995E-59EC291FDE4A}">
      <dsp:nvSpPr>
        <dsp:cNvPr id="0" name=""/>
        <dsp:cNvSpPr/>
      </dsp:nvSpPr>
      <dsp:spPr>
        <a:xfrm>
          <a:off x="0" y="60360"/>
          <a:ext cx="11289165"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b="0" i="0" u="none" kern="1200" dirty="0"/>
            <a:t>Quarterly filing of Form GSTR-1</a:t>
          </a:r>
          <a:endParaRPr lang="en-IN" sz="2300" kern="1200" dirty="0"/>
        </a:p>
      </dsp:txBody>
      <dsp:txXfrm>
        <a:off x="26930" y="87290"/>
        <a:ext cx="11235305" cy="497795"/>
      </dsp:txXfrm>
    </dsp:sp>
    <dsp:sp modelId="{52DDE944-D1C9-47E0-AFDB-FEC1863F3DDC}">
      <dsp:nvSpPr>
        <dsp:cNvPr id="0" name=""/>
        <dsp:cNvSpPr/>
      </dsp:nvSpPr>
      <dsp:spPr>
        <a:xfrm>
          <a:off x="0" y="612015"/>
          <a:ext cx="1128916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u="none" kern="1200" dirty="0"/>
            <a:t>If your turnover during the preceding financial year was up to Rs. 5 Crore or</a:t>
          </a:r>
          <a:endParaRPr lang="en-IN" sz="1800" kern="1200" dirty="0"/>
        </a:p>
        <a:p>
          <a:pPr marL="171450" lvl="1" indent="-171450" algn="l" defTabSz="800100">
            <a:lnSpc>
              <a:spcPct val="90000"/>
            </a:lnSpc>
            <a:spcBef>
              <a:spcPct val="0"/>
            </a:spcBef>
            <a:spcAft>
              <a:spcPct val="20000"/>
            </a:spcAft>
            <a:buFont typeface="Arial" panose="020B0604020202020204" pitchFamily="34" charset="0"/>
            <a:buChar char="••"/>
          </a:pPr>
          <a:r>
            <a:rPr lang="en-US" sz="1800" b="0" i="0" u="none" kern="1200" dirty="0"/>
            <a:t>If you are registered during the current financial year and expect your aggregate turnover  to be up to Rs. 5 Crores</a:t>
          </a:r>
        </a:p>
      </dsp:txBody>
      <dsp:txXfrm>
        <a:off x="0" y="612015"/>
        <a:ext cx="11289165" cy="618930"/>
      </dsp:txXfrm>
    </dsp:sp>
    <dsp:sp modelId="{19986E11-16A2-48DD-A309-0B73BC92690A}">
      <dsp:nvSpPr>
        <dsp:cNvPr id="0" name=""/>
        <dsp:cNvSpPr/>
      </dsp:nvSpPr>
      <dsp:spPr>
        <a:xfrm>
          <a:off x="0" y="1230945"/>
          <a:ext cx="11289165"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What to be uploaded?</a:t>
          </a:r>
          <a:endParaRPr lang="en-IN" sz="2300" kern="1200" dirty="0"/>
        </a:p>
      </dsp:txBody>
      <dsp:txXfrm>
        <a:off x="26930" y="1257875"/>
        <a:ext cx="11235305" cy="497795"/>
      </dsp:txXfrm>
    </dsp:sp>
    <dsp:sp modelId="{C9E0911E-3E3A-4720-A9D8-F1EDAEFBBB4F}">
      <dsp:nvSpPr>
        <dsp:cNvPr id="0" name=""/>
        <dsp:cNvSpPr/>
      </dsp:nvSpPr>
      <dsp:spPr>
        <a:xfrm>
          <a:off x="0" y="1782600"/>
          <a:ext cx="11289165"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B2B invoices and credit notes every month using the Invoice Furnishing Facility (IFF) provision on the GST portal, so that buyers can claim the Input Tax Credit in the first and second months. In the third month, you can file GSTR-3B and GSTR-1, as usual with all sections</a:t>
          </a:r>
          <a:endParaRPr lang="en-IN" sz="1800" kern="1200" dirty="0"/>
        </a:p>
      </dsp:txBody>
      <dsp:txXfrm>
        <a:off x="0" y="1782600"/>
        <a:ext cx="11289165" cy="833175"/>
      </dsp:txXfrm>
    </dsp:sp>
    <dsp:sp modelId="{B2B7E033-37F6-4ECC-B9F1-3704807027DD}">
      <dsp:nvSpPr>
        <dsp:cNvPr id="0" name=""/>
        <dsp:cNvSpPr/>
      </dsp:nvSpPr>
      <dsp:spPr>
        <a:xfrm>
          <a:off x="0" y="2615775"/>
          <a:ext cx="11289165"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t>Sections to be uploaded</a:t>
          </a:r>
          <a:endParaRPr lang="en-IN" sz="2300" kern="1200" dirty="0"/>
        </a:p>
      </dsp:txBody>
      <dsp:txXfrm>
        <a:off x="26930" y="2642705"/>
        <a:ext cx="11235305" cy="497795"/>
      </dsp:txXfrm>
    </dsp:sp>
    <dsp:sp modelId="{171E5F67-1034-42F7-A551-3972D8E84CC4}">
      <dsp:nvSpPr>
        <dsp:cNvPr id="0" name=""/>
        <dsp:cNvSpPr/>
      </dsp:nvSpPr>
      <dsp:spPr>
        <a:xfrm>
          <a:off x="0" y="3167430"/>
          <a:ext cx="11289165"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4A, 4B, 4C, 6B, 6C – B2B Invoices</a:t>
          </a:r>
          <a:endParaRPr lang="en-IN" sz="1800" kern="1200" dirty="0"/>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9B – Credit/Debit Notes (Registered) – CDNR</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9A – Amended B2B Invoice – B2BA</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9C – Amended Credit/Debit Notes (Registered) – CDNRA</a:t>
          </a:r>
        </a:p>
      </dsp:txBody>
      <dsp:txXfrm>
        <a:off x="0" y="3167430"/>
        <a:ext cx="11289165" cy="123786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36C3E-C5E9-41D1-AAE7-CA4D817852C1}">
      <dsp:nvSpPr>
        <dsp:cNvPr id="0" name=""/>
        <dsp:cNvSpPr/>
      </dsp:nvSpPr>
      <dsp:spPr>
        <a:xfrm>
          <a:off x="0" y="1387316"/>
          <a:ext cx="11492635" cy="1849755"/>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D42ED-F054-4A86-865E-9EA7ABA3EFE5}">
      <dsp:nvSpPr>
        <dsp:cNvPr id="0" name=""/>
        <dsp:cNvSpPr/>
      </dsp:nvSpPr>
      <dsp:spPr>
        <a:xfrm>
          <a:off x="851" y="0"/>
          <a:ext cx="2059918"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Ensure in F11: Periodicity of GSTR-1 is configured as quarterly</a:t>
          </a:r>
          <a:endParaRPr lang="en-IN" sz="1600" kern="1200" dirty="0">
            <a:latin typeface="Segoe UI Semilight" panose="020B0402040204020203" pitchFamily="34" charset="0"/>
            <a:cs typeface="Segoe UI Semilight" panose="020B0402040204020203" pitchFamily="34" charset="0"/>
          </a:endParaRPr>
        </a:p>
      </dsp:txBody>
      <dsp:txXfrm>
        <a:off x="851" y="0"/>
        <a:ext cx="2059918" cy="1849755"/>
      </dsp:txXfrm>
    </dsp:sp>
    <dsp:sp modelId="{4C5C38EB-B997-4128-857D-BF4E98D8ACC0}">
      <dsp:nvSpPr>
        <dsp:cNvPr id="0" name=""/>
        <dsp:cNvSpPr/>
      </dsp:nvSpPr>
      <dsp:spPr>
        <a:xfrm>
          <a:off x="799591" y="2080974"/>
          <a:ext cx="462438" cy="46243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FE1D3F-27BC-4111-85EC-FB91D6145774}">
      <dsp:nvSpPr>
        <dsp:cNvPr id="0" name=""/>
        <dsp:cNvSpPr/>
      </dsp:nvSpPr>
      <dsp:spPr>
        <a:xfrm>
          <a:off x="2122827" y="2774632"/>
          <a:ext cx="2724047"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First three months of the quarter &gt; F2: Period select respective month F12 &gt; consider report period instead of return filing period for online upload. </a:t>
          </a:r>
          <a:endParaRPr lang="en-IN" sz="1600" kern="1200" dirty="0">
            <a:latin typeface="Segoe UI Semilight" panose="020B0402040204020203" pitchFamily="34" charset="0"/>
            <a:cs typeface="Segoe UI Semilight" panose="020B0402040204020203" pitchFamily="34" charset="0"/>
          </a:endParaRPr>
        </a:p>
      </dsp:txBody>
      <dsp:txXfrm>
        <a:off x="2122827" y="2774632"/>
        <a:ext cx="2724047" cy="1849755"/>
      </dsp:txXfrm>
    </dsp:sp>
    <dsp:sp modelId="{75210E4D-363E-4929-80F3-B9EEC45560EA}">
      <dsp:nvSpPr>
        <dsp:cNvPr id="0" name=""/>
        <dsp:cNvSpPr/>
      </dsp:nvSpPr>
      <dsp:spPr>
        <a:xfrm>
          <a:off x="3253632" y="2080974"/>
          <a:ext cx="462438" cy="462438"/>
        </a:xfrm>
        <a:prstGeom prst="ellipse">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23BB1-0EB2-4734-BB05-9B235907184D}">
      <dsp:nvSpPr>
        <dsp:cNvPr id="0" name=""/>
        <dsp:cNvSpPr/>
      </dsp:nvSpPr>
      <dsp:spPr>
        <a:xfrm>
          <a:off x="4908933" y="0"/>
          <a:ext cx="1817459"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Download the respective month for reconciling it and file the return directly on the porta for each month</a:t>
          </a:r>
          <a:endParaRPr lang="en-IN" sz="1600" kern="1200" dirty="0">
            <a:latin typeface="Segoe UI Semilight" panose="020B0402040204020203" pitchFamily="34" charset="0"/>
            <a:cs typeface="Segoe UI Semilight" panose="020B0402040204020203" pitchFamily="34" charset="0"/>
          </a:endParaRPr>
        </a:p>
      </dsp:txBody>
      <dsp:txXfrm>
        <a:off x="4908933" y="0"/>
        <a:ext cx="1817459" cy="1849755"/>
      </dsp:txXfrm>
    </dsp:sp>
    <dsp:sp modelId="{3D0C477D-1404-40DC-B7A7-3EE2896404D8}">
      <dsp:nvSpPr>
        <dsp:cNvPr id="0" name=""/>
        <dsp:cNvSpPr/>
      </dsp:nvSpPr>
      <dsp:spPr>
        <a:xfrm>
          <a:off x="5586443" y="2080974"/>
          <a:ext cx="462438" cy="462438"/>
        </a:xfrm>
        <a:prstGeom prst="ellipse">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1BF6E9-8C0C-429C-9444-64169940FAC8}">
      <dsp:nvSpPr>
        <dsp:cNvPr id="0" name=""/>
        <dsp:cNvSpPr/>
      </dsp:nvSpPr>
      <dsp:spPr>
        <a:xfrm>
          <a:off x="6788450" y="2774632"/>
          <a:ext cx="1895502"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After uploading Last month of the quarter &gt; select the quarter period to upload pending summary and file the details on the portal.</a:t>
          </a:r>
          <a:endParaRPr lang="en-IN" sz="1600" kern="1200" dirty="0">
            <a:latin typeface="Segoe UI Semilight" panose="020B0402040204020203" pitchFamily="34" charset="0"/>
            <a:cs typeface="Segoe UI Semilight" panose="020B0402040204020203" pitchFamily="34" charset="0"/>
          </a:endParaRPr>
        </a:p>
      </dsp:txBody>
      <dsp:txXfrm>
        <a:off x="6788450" y="2774632"/>
        <a:ext cx="1895502" cy="1849755"/>
      </dsp:txXfrm>
    </dsp:sp>
    <dsp:sp modelId="{E617B932-43AF-426A-AB35-D3B7979727F9}">
      <dsp:nvSpPr>
        <dsp:cNvPr id="0" name=""/>
        <dsp:cNvSpPr/>
      </dsp:nvSpPr>
      <dsp:spPr>
        <a:xfrm>
          <a:off x="7504982" y="2080974"/>
          <a:ext cx="462438" cy="462438"/>
        </a:xfrm>
        <a:prstGeom prst="ellipse">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F7EC72-1E9C-4EAE-A1CE-33E25E35E7D5}">
      <dsp:nvSpPr>
        <dsp:cNvPr id="0" name=""/>
        <dsp:cNvSpPr/>
      </dsp:nvSpPr>
      <dsp:spPr>
        <a:xfrm>
          <a:off x="8746010" y="0"/>
          <a:ext cx="1596508"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Submit the return on the portal and update the status as “Marked as Signed” in Tally</a:t>
          </a:r>
          <a:endParaRPr lang="en-IN" sz="1600" kern="1200" dirty="0">
            <a:latin typeface="Segoe UI Semilight" panose="020B0402040204020203" pitchFamily="34" charset="0"/>
            <a:cs typeface="Segoe UI Semilight" panose="020B0402040204020203" pitchFamily="34" charset="0"/>
          </a:endParaRPr>
        </a:p>
      </dsp:txBody>
      <dsp:txXfrm>
        <a:off x="8746010" y="0"/>
        <a:ext cx="1596508" cy="1849755"/>
      </dsp:txXfrm>
    </dsp:sp>
    <dsp:sp modelId="{3B61A7F1-3919-4E0F-AEA0-5317A8AEE16F}">
      <dsp:nvSpPr>
        <dsp:cNvPr id="0" name=""/>
        <dsp:cNvSpPr/>
      </dsp:nvSpPr>
      <dsp:spPr>
        <a:xfrm>
          <a:off x="9313045" y="2080974"/>
          <a:ext cx="462438" cy="462438"/>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38D4A-3C0C-4E7F-B6EA-015C556BF72D}">
      <dsp:nvSpPr>
        <dsp:cNvPr id="0" name=""/>
        <dsp:cNvSpPr/>
      </dsp:nvSpPr>
      <dsp:spPr>
        <a:xfrm>
          <a:off x="4759847" y="924810"/>
          <a:ext cx="713105" cy="91440"/>
        </a:xfrm>
        <a:custGeom>
          <a:avLst/>
          <a:gdLst/>
          <a:ahLst/>
          <a:cxnLst/>
          <a:rect l="0" t="0" r="0" b="0"/>
          <a:pathLst>
            <a:path>
              <a:moveTo>
                <a:pt x="0" y="45720"/>
              </a:moveTo>
              <a:lnTo>
                <a:pt x="713105"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097807" y="966811"/>
        <a:ext cx="37185" cy="7437"/>
      </dsp:txXfrm>
    </dsp:sp>
    <dsp:sp modelId="{2F43C587-F7F0-4A7B-A7DB-104C98A4DA66}">
      <dsp:nvSpPr>
        <dsp:cNvPr id="0" name=""/>
        <dsp:cNvSpPr/>
      </dsp:nvSpPr>
      <dsp:spPr>
        <a:xfrm>
          <a:off x="1528143" y="479"/>
          <a:ext cx="3233503" cy="194010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444" tIns="166315" rIns="158444" bIns="166315" numCol="1" spcCol="1270" anchor="ctr" anchorCtr="0">
          <a:noAutofit/>
        </a:bodyPr>
        <a:lstStyle/>
        <a:p>
          <a:pPr lvl="0" algn="ctr" defTabSz="844550">
            <a:lnSpc>
              <a:spcPct val="90000"/>
            </a:lnSpc>
            <a:spcBef>
              <a:spcPct val="0"/>
            </a:spcBef>
            <a:spcAft>
              <a:spcPct val="35000"/>
            </a:spcAft>
          </a:pPr>
          <a:r>
            <a:rPr lang="en-US" sz="1900" kern="1200" dirty="0">
              <a:latin typeface="Segoe UI Semilight" panose="020B0402040204020203" pitchFamily="34" charset="0"/>
              <a:cs typeface="Segoe UI Semilight" panose="020B0402040204020203" pitchFamily="34" charset="0"/>
            </a:rPr>
            <a:t>Ensure in F11: Periodicity of GSTR-1 is configured as quarterly</a:t>
          </a:r>
          <a:endParaRPr lang="en-IN" sz="1900" kern="1200" dirty="0">
            <a:latin typeface="Segoe UI Semilight" panose="020B0402040204020203" pitchFamily="34" charset="0"/>
            <a:cs typeface="Segoe UI Semilight" panose="020B0402040204020203" pitchFamily="34" charset="0"/>
          </a:endParaRPr>
        </a:p>
      </dsp:txBody>
      <dsp:txXfrm>
        <a:off x="1528143" y="479"/>
        <a:ext cx="3233503" cy="1940102"/>
      </dsp:txXfrm>
    </dsp:sp>
    <dsp:sp modelId="{C6CA2C6F-FBAF-4A56-B5A8-99C1A6DB3438}">
      <dsp:nvSpPr>
        <dsp:cNvPr id="0" name=""/>
        <dsp:cNvSpPr/>
      </dsp:nvSpPr>
      <dsp:spPr>
        <a:xfrm>
          <a:off x="3144895" y="1938781"/>
          <a:ext cx="3977209" cy="713105"/>
        </a:xfrm>
        <a:custGeom>
          <a:avLst/>
          <a:gdLst/>
          <a:ahLst/>
          <a:cxnLst/>
          <a:rect l="0" t="0" r="0" b="0"/>
          <a:pathLst>
            <a:path>
              <a:moveTo>
                <a:pt x="3977209" y="0"/>
              </a:moveTo>
              <a:lnTo>
                <a:pt x="3977209" y="373652"/>
              </a:lnTo>
              <a:lnTo>
                <a:pt x="0" y="373652"/>
              </a:lnTo>
              <a:lnTo>
                <a:pt x="0" y="713105"/>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032346" y="2291615"/>
        <a:ext cx="202307" cy="7437"/>
      </dsp:txXfrm>
    </dsp:sp>
    <dsp:sp modelId="{78F9B561-0BD9-443A-A16D-27EDD508698B}">
      <dsp:nvSpPr>
        <dsp:cNvPr id="0" name=""/>
        <dsp:cNvSpPr/>
      </dsp:nvSpPr>
      <dsp:spPr>
        <a:xfrm>
          <a:off x="5505352" y="479"/>
          <a:ext cx="3233503" cy="1940102"/>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444" tIns="166315" rIns="158444" bIns="166315" numCol="1" spcCol="1270" anchor="ctr" anchorCtr="0">
          <a:noAutofit/>
        </a:bodyPr>
        <a:lstStyle/>
        <a:p>
          <a:pPr lvl="0" algn="ctr" defTabSz="844550">
            <a:lnSpc>
              <a:spcPct val="90000"/>
            </a:lnSpc>
            <a:spcBef>
              <a:spcPct val="0"/>
            </a:spcBef>
            <a:spcAft>
              <a:spcPct val="35000"/>
            </a:spcAft>
          </a:pPr>
          <a:r>
            <a:rPr lang="en-US" sz="1900" kern="1200" dirty="0">
              <a:latin typeface="Segoe UI Semilight" panose="020B0402040204020203" pitchFamily="34" charset="0"/>
              <a:cs typeface="Segoe UI Semilight" panose="020B0402040204020203" pitchFamily="34" charset="0"/>
            </a:rPr>
            <a:t>First three months of the quarter &gt; F2: Period select respective month to export JSON file / upload GST return using Release 5.0</a:t>
          </a:r>
          <a:endParaRPr lang="en-IN" sz="1900" kern="1200" dirty="0">
            <a:latin typeface="Segoe UI Semilight" panose="020B0402040204020203" pitchFamily="34" charset="0"/>
            <a:cs typeface="Segoe UI Semilight" panose="020B0402040204020203" pitchFamily="34" charset="0"/>
          </a:endParaRPr>
        </a:p>
      </dsp:txBody>
      <dsp:txXfrm>
        <a:off x="5505352" y="479"/>
        <a:ext cx="3233503" cy="1940102"/>
      </dsp:txXfrm>
    </dsp:sp>
    <dsp:sp modelId="{F6C62BD2-3B45-47ED-B691-29027B765E25}">
      <dsp:nvSpPr>
        <dsp:cNvPr id="0" name=""/>
        <dsp:cNvSpPr/>
      </dsp:nvSpPr>
      <dsp:spPr>
        <a:xfrm>
          <a:off x="4759847" y="3608617"/>
          <a:ext cx="713105" cy="91440"/>
        </a:xfrm>
        <a:custGeom>
          <a:avLst/>
          <a:gdLst/>
          <a:ahLst/>
          <a:cxnLst/>
          <a:rect l="0" t="0" r="0" b="0"/>
          <a:pathLst>
            <a:path>
              <a:moveTo>
                <a:pt x="0" y="45720"/>
              </a:moveTo>
              <a:lnTo>
                <a:pt x="713105"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5097807" y="3650619"/>
        <a:ext cx="37185" cy="7437"/>
      </dsp:txXfrm>
    </dsp:sp>
    <dsp:sp modelId="{17FA792E-3852-42F3-9F9E-E3BA6BD99644}">
      <dsp:nvSpPr>
        <dsp:cNvPr id="0" name=""/>
        <dsp:cNvSpPr/>
      </dsp:nvSpPr>
      <dsp:spPr>
        <a:xfrm>
          <a:off x="1528143" y="2684286"/>
          <a:ext cx="3233503" cy="1940102"/>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444" tIns="166315" rIns="158444" bIns="166315" numCol="1" spcCol="1270" anchor="ctr" anchorCtr="0">
          <a:noAutofit/>
        </a:bodyPr>
        <a:lstStyle/>
        <a:p>
          <a:pPr lvl="0" algn="ctr" defTabSz="844550">
            <a:lnSpc>
              <a:spcPct val="90000"/>
            </a:lnSpc>
            <a:spcBef>
              <a:spcPct val="0"/>
            </a:spcBef>
            <a:spcAft>
              <a:spcPct val="35000"/>
            </a:spcAft>
          </a:pPr>
          <a:r>
            <a:rPr lang="en-US" sz="1900" kern="1200" dirty="0">
              <a:latin typeface="Segoe UI Semilight" panose="020B0402040204020203" pitchFamily="34" charset="0"/>
              <a:cs typeface="Segoe UI Semilight" panose="020B0402040204020203" pitchFamily="34" charset="0"/>
            </a:rPr>
            <a:t>Last month of the quarter &gt; configure the period for Quarter &gt; Export JSON to upload the return</a:t>
          </a:r>
          <a:endParaRPr lang="en-IN" sz="1900" kern="1200" dirty="0">
            <a:latin typeface="Segoe UI Semilight" panose="020B0402040204020203" pitchFamily="34" charset="0"/>
            <a:cs typeface="Segoe UI Semilight" panose="020B0402040204020203" pitchFamily="34" charset="0"/>
          </a:endParaRPr>
        </a:p>
      </dsp:txBody>
      <dsp:txXfrm>
        <a:off x="1528143" y="2684286"/>
        <a:ext cx="3233503" cy="1940102"/>
      </dsp:txXfrm>
    </dsp:sp>
    <dsp:sp modelId="{598E41E7-CFFD-4333-9479-D0D024D5B4D3}">
      <dsp:nvSpPr>
        <dsp:cNvPr id="0" name=""/>
        <dsp:cNvSpPr/>
      </dsp:nvSpPr>
      <dsp:spPr>
        <a:xfrm>
          <a:off x="5505352" y="2684286"/>
          <a:ext cx="3233503" cy="1940102"/>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8444" tIns="166315" rIns="158444" bIns="166315" numCol="1" spcCol="1270" anchor="ctr" anchorCtr="0">
          <a:noAutofit/>
        </a:bodyPr>
        <a:lstStyle/>
        <a:p>
          <a:pPr lvl="0" algn="ctr" defTabSz="844550">
            <a:lnSpc>
              <a:spcPct val="90000"/>
            </a:lnSpc>
            <a:spcBef>
              <a:spcPct val="0"/>
            </a:spcBef>
            <a:spcAft>
              <a:spcPct val="35000"/>
            </a:spcAft>
          </a:pPr>
          <a:r>
            <a:rPr lang="en-US" sz="1900" kern="1200" dirty="0">
              <a:latin typeface="Segoe UI Semilight" panose="020B0402040204020203" pitchFamily="34" charset="0"/>
              <a:cs typeface="Segoe UI Semilight" panose="020B0402040204020203" pitchFamily="34" charset="0"/>
            </a:rPr>
            <a:t>Submit the return on the portal and update the status as “Marked as Signed” in Tally</a:t>
          </a:r>
          <a:endParaRPr lang="en-IN" sz="1900" kern="1200" dirty="0">
            <a:latin typeface="Segoe UI Semilight" panose="020B0402040204020203" pitchFamily="34" charset="0"/>
            <a:cs typeface="Segoe UI Semilight" panose="020B0402040204020203" pitchFamily="34" charset="0"/>
          </a:endParaRPr>
        </a:p>
      </dsp:txBody>
      <dsp:txXfrm>
        <a:off x="5505352" y="2684286"/>
        <a:ext cx="3233503" cy="1940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A7355-F44F-4DDB-B383-8228B75C4553}">
      <dsp:nvSpPr>
        <dsp:cNvPr id="0" name=""/>
        <dsp:cNvSpPr/>
      </dsp:nvSpPr>
      <dsp:spPr>
        <a:xfrm>
          <a:off x="48" y="187044"/>
          <a:ext cx="4643049" cy="547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IN" sz="2000" b="1" kern="1200" dirty="0"/>
            <a:t>Supply of Goods</a:t>
          </a:r>
          <a:endParaRPr lang="en-IN" sz="2000" kern="1200" dirty="0"/>
        </a:p>
      </dsp:txBody>
      <dsp:txXfrm>
        <a:off x="48" y="187044"/>
        <a:ext cx="4643049" cy="547200"/>
      </dsp:txXfrm>
    </dsp:sp>
    <dsp:sp modelId="{65EDEB0C-8BF2-403D-A74F-C6A59DDF9611}">
      <dsp:nvSpPr>
        <dsp:cNvPr id="0" name=""/>
        <dsp:cNvSpPr/>
      </dsp:nvSpPr>
      <dsp:spPr>
        <a:xfrm>
          <a:off x="48" y="734244"/>
          <a:ext cx="4643049" cy="35465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Original invoice:</a:t>
          </a:r>
          <a:r>
            <a:rPr lang="en-US" sz="1900" b="0" i="0" kern="1200" dirty="0">
              <a:latin typeface="Segoe UI Semilight" panose="020B0402040204020203" pitchFamily="34" charset="0"/>
              <a:cs typeface="Segoe UI Semilight" panose="020B0402040204020203" pitchFamily="34" charset="0"/>
            </a:rPr>
            <a:t> The original invoice is issued to the receiver and is marked as 'Original for the recipient'.</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Duplicate copy:</a:t>
          </a:r>
          <a:r>
            <a:rPr lang="en-US" sz="1900" b="0" i="0" kern="1200" dirty="0">
              <a:latin typeface="Segoe UI Semilight" panose="020B0402040204020203" pitchFamily="34" charset="0"/>
              <a:cs typeface="Segoe UI Semilight" panose="020B0402040204020203" pitchFamily="34" charset="0"/>
            </a:rPr>
            <a:t> The duplicate copy is issued to the transporter and is marked as 'Duplicate for transporter'. This is not required if the supplier has obtained an invoice reference number. </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Triplicate copy:</a:t>
          </a:r>
          <a:r>
            <a:rPr lang="en-US" sz="1900" b="0" i="0" kern="1200" dirty="0">
              <a:latin typeface="Segoe UI Semilight" panose="020B0402040204020203" pitchFamily="34" charset="0"/>
              <a:cs typeface="Segoe UI Semilight" panose="020B0402040204020203" pitchFamily="34" charset="0"/>
            </a:rPr>
            <a:t> This copy is retained by the supplier and is marked as 'Triplicate for supplier'.</a:t>
          </a:r>
          <a:endParaRPr lang="en-IN" sz="1900" kern="1200" dirty="0">
            <a:latin typeface="Segoe UI Semilight" panose="020B0402040204020203" pitchFamily="34" charset="0"/>
            <a:cs typeface="Segoe UI Semilight" panose="020B0402040204020203" pitchFamily="34" charset="0"/>
          </a:endParaRPr>
        </a:p>
      </dsp:txBody>
      <dsp:txXfrm>
        <a:off x="48" y="734244"/>
        <a:ext cx="4643049" cy="3546539"/>
      </dsp:txXfrm>
    </dsp:sp>
    <dsp:sp modelId="{7ADE265E-C264-4B48-8855-A9A291714913}">
      <dsp:nvSpPr>
        <dsp:cNvPr id="0" name=""/>
        <dsp:cNvSpPr/>
      </dsp:nvSpPr>
      <dsp:spPr>
        <a:xfrm>
          <a:off x="5293125" y="187044"/>
          <a:ext cx="4643049" cy="547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IN" sz="1800" b="1" kern="1200" dirty="0"/>
            <a:t>Supply of Services</a:t>
          </a:r>
          <a:endParaRPr lang="en-IN" sz="1800" kern="1200" dirty="0"/>
        </a:p>
      </dsp:txBody>
      <dsp:txXfrm>
        <a:off x="5293125" y="187044"/>
        <a:ext cx="4643049" cy="547200"/>
      </dsp:txXfrm>
    </dsp:sp>
    <dsp:sp modelId="{2AE10731-B435-4DB5-A49C-6CB190931CE0}">
      <dsp:nvSpPr>
        <dsp:cNvPr id="0" name=""/>
        <dsp:cNvSpPr/>
      </dsp:nvSpPr>
      <dsp:spPr>
        <a:xfrm>
          <a:off x="5293125" y="734244"/>
          <a:ext cx="4643049" cy="35465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Original Invoice: </a:t>
          </a:r>
          <a:r>
            <a:rPr lang="en-US" sz="1900" b="0" i="0" kern="1200" dirty="0">
              <a:latin typeface="Segoe UI Semilight" panose="020B0402040204020203" pitchFamily="34" charset="0"/>
              <a:cs typeface="Segoe UI Semilight" panose="020B0402040204020203" pitchFamily="34" charset="0"/>
            </a:rPr>
            <a:t>The original copy of the invoice is to be given to the receiver and is marked as 'Original for the recipient'.</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Duplicate Copy:</a:t>
          </a:r>
          <a:r>
            <a:rPr lang="en-US" sz="1900" b="0" i="0" kern="1200" dirty="0">
              <a:latin typeface="Segoe UI Semilight" panose="020B0402040204020203" pitchFamily="34" charset="0"/>
              <a:cs typeface="Segoe UI Semilight" panose="020B0402040204020203" pitchFamily="34" charset="0"/>
            </a:rPr>
            <a:t> The duplicate copy is for the supplier and is marked as 'Duplicate for supplier'.</a:t>
          </a:r>
          <a:endParaRPr lang="en-IN" sz="1900" kern="1200" dirty="0">
            <a:latin typeface="Segoe UI Semilight" panose="020B0402040204020203" pitchFamily="34" charset="0"/>
            <a:cs typeface="Segoe UI Semilight" panose="020B0402040204020203" pitchFamily="34" charset="0"/>
          </a:endParaRPr>
        </a:p>
      </dsp:txBody>
      <dsp:txXfrm>
        <a:off x="5293125" y="734244"/>
        <a:ext cx="4643049" cy="354653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3B55E-355F-4012-937D-4DE2DC1EBA1E}">
      <dsp:nvSpPr>
        <dsp:cNvPr id="0" name=""/>
        <dsp:cNvSpPr/>
      </dsp:nvSpPr>
      <dsp:spPr>
        <a:xfrm>
          <a:off x="206298" y="9710"/>
          <a:ext cx="11111742" cy="1257405"/>
        </a:xfrm>
        <a:prstGeom prst="rightArrow">
          <a:avLst>
            <a:gd name="adj1" fmla="val 50000"/>
            <a:gd name="adj2" fmla="val 5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What is GSTR-3B?</a:t>
          </a:r>
          <a:endParaRPr lang="en-IN" sz="1800" kern="1200" dirty="0">
            <a:latin typeface="Segoe UI Semilight" panose="020B0402040204020203" pitchFamily="34" charset="0"/>
            <a:cs typeface="Segoe UI Semilight" panose="020B0402040204020203" pitchFamily="34" charset="0"/>
          </a:endParaRPr>
        </a:p>
      </dsp:txBody>
      <dsp:txXfrm>
        <a:off x="206298" y="324061"/>
        <a:ext cx="10797391" cy="628703"/>
      </dsp:txXfrm>
    </dsp:sp>
    <dsp:sp modelId="{061F3C8D-D5D1-4261-94A1-442227A06252}">
      <dsp:nvSpPr>
        <dsp:cNvPr id="0" name=""/>
        <dsp:cNvSpPr/>
      </dsp:nvSpPr>
      <dsp:spPr>
        <a:xfrm>
          <a:off x="262049" y="934758"/>
          <a:ext cx="3275814" cy="2422225"/>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0" i="0" u="none" kern="1200" dirty="0">
              <a:latin typeface="Segoe UI Semilight" panose="020B0402040204020203" pitchFamily="34" charset="0"/>
              <a:cs typeface="Segoe UI Semilight" panose="020B0402040204020203" pitchFamily="34" charset="0"/>
            </a:rPr>
            <a:t>Form GSTR-3B is a summary return for taxpayers to declare their GST liabilities for a particular tax period and discharge these liabilities. A Regular taxpayer is required to file Form GSTR-3B returns for every tax period.</a:t>
          </a:r>
          <a:endParaRPr lang="en-IN" sz="1800" kern="1200" dirty="0">
            <a:latin typeface="Segoe UI Semilight" panose="020B0402040204020203" pitchFamily="34" charset="0"/>
            <a:cs typeface="Segoe UI Semilight" panose="020B0402040204020203" pitchFamily="34" charset="0"/>
          </a:endParaRPr>
        </a:p>
      </dsp:txBody>
      <dsp:txXfrm>
        <a:off x="262049" y="934758"/>
        <a:ext cx="3275814" cy="2422225"/>
      </dsp:txXfrm>
    </dsp:sp>
    <dsp:sp modelId="{E58B63EB-D240-4975-A6E9-998095540BFA}">
      <dsp:nvSpPr>
        <dsp:cNvPr id="0" name=""/>
        <dsp:cNvSpPr/>
      </dsp:nvSpPr>
      <dsp:spPr>
        <a:xfrm>
          <a:off x="3477605" y="389199"/>
          <a:ext cx="7451299" cy="1257405"/>
        </a:xfrm>
        <a:prstGeom prst="rightArrow">
          <a:avLst>
            <a:gd name="adj1" fmla="val 50000"/>
            <a:gd name="adj2" fmla="val 50000"/>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Who has to file GSTR-3B?</a:t>
          </a:r>
          <a:endParaRPr lang="en-IN" sz="1800" kern="1200" dirty="0">
            <a:latin typeface="Segoe UI Semilight" panose="020B0402040204020203" pitchFamily="34" charset="0"/>
            <a:cs typeface="Segoe UI Semilight" panose="020B0402040204020203" pitchFamily="34" charset="0"/>
          </a:endParaRPr>
        </a:p>
      </dsp:txBody>
      <dsp:txXfrm>
        <a:off x="3477605" y="703550"/>
        <a:ext cx="7136948" cy="628703"/>
      </dsp:txXfrm>
    </dsp:sp>
    <dsp:sp modelId="{2599DD5F-5AC5-4C75-B00A-5D96A5A1BEB8}">
      <dsp:nvSpPr>
        <dsp:cNvPr id="0" name=""/>
        <dsp:cNvSpPr/>
      </dsp:nvSpPr>
      <dsp:spPr>
        <a:xfrm>
          <a:off x="3464244" y="1189399"/>
          <a:ext cx="2267047" cy="2422225"/>
        </a:xfrm>
        <a:prstGeom prst="rect">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All Regular taxpayers and casual taxpayers are required to file Form GSTR-3B</a:t>
          </a:r>
          <a:endParaRPr lang="en-IN" sz="1800" kern="1200" dirty="0">
            <a:latin typeface="Segoe UI Semilight" panose="020B0402040204020203" pitchFamily="34" charset="0"/>
            <a:cs typeface="Segoe UI Semilight" panose="020B0402040204020203" pitchFamily="34" charset="0"/>
          </a:endParaRPr>
        </a:p>
      </dsp:txBody>
      <dsp:txXfrm>
        <a:off x="3464244" y="1189399"/>
        <a:ext cx="2267047" cy="2422225"/>
      </dsp:txXfrm>
    </dsp:sp>
    <dsp:sp modelId="{F29B87B7-D242-4A3D-A142-8F3AA7169706}">
      <dsp:nvSpPr>
        <dsp:cNvPr id="0" name=""/>
        <dsp:cNvSpPr/>
      </dsp:nvSpPr>
      <dsp:spPr>
        <a:xfrm>
          <a:off x="5694746" y="872940"/>
          <a:ext cx="4859000" cy="1257405"/>
        </a:xfrm>
        <a:prstGeom prst="rightArrow">
          <a:avLst>
            <a:gd name="adj1" fmla="val 50000"/>
            <a:gd name="adj2" fmla="val 50000"/>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lvl="0" algn="l"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Modes of preparing Form GSTR-3B?</a:t>
          </a:r>
          <a:endParaRPr lang="en-IN" sz="1800" kern="1200" dirty="0">
            <a:latin typeface="Segoe UI Semilight" panose="020B0402040204020203" pitchFamily="34" charset="0"/>
            <a:cs typeface="Segoe UI Semilight" panose="020B0402040204020203" pitchFamily="34" charset="0"/>
          </a:endParaRPr>
        </a:p>
      </dsp:txBody>
      <dsp:txXfrm>
        <a:off x="5694746" y="1187291"/>
        <a:ext cx="4544649" cy="628703"/>
      </dsp:txXfrm>
    </dsp:sp>
    <dsp:sp modelId="{85E5A036-59FB-4BA0-9F92-70520AAE3E18}">
      <dsp:nvSpPr>
        <dsp:cNvPr id="0" name=""/>
        <dsp:cNvSpPr/>
      </dsp:nvSpPr>
      <dsp:spPr>
        <a:xfrm>
          <a:off x="5655505" y="1660070"/>
          <a:ext cx="4207306" cy="2386776"/>
        </a:xfrm>
        <a:prstGeom prst="rect">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0" i="0" u="none" kern="1200" dirty="0">
              <a:latin typeface="Segoe UI Semilight" panose="020B0402040204020203" pitchFamily="34" charset="0"/>
              <a:cs typeface="Segoe UI Semilight" panose="020B0402040204020203" pitchFamily="34" charset="0"/>
            </a:rPr>
            <a:t>Form GSTR-3B can be prepared using the following modes:</a:t>
          </a:r>
          <a:endParaRPr lang="en-IN" sz="1800" kern="1200" dirty="0">
            <a:latin typeface="Segoe UI Semilight" panose="020B0402040204020203" pitchFamily="34" charset="0"/>
            <a:cs typeface="Segoe UI Semilight" panose="020B0402040204020203" pitchFamily="34" charset="0"/>
          </a:endParaRPr>
        </a:p>
        <a:p>
          <a:pPr lvl="0" algn="l" defTabSz="800100">
            <a:lnSpc>
              <a:spcPct val="90000"/>
            </a:lnSpc>
            <a:spcBef>
              <a:spcPct val="0"/>
            </a:spcBef>
            <a:spcAft>
              <a:spcPct val="35000"/>
            </a:spcAft>
          </a:pPr>
          <a:r>
            <a:rPr lang="en-US" sz="1800" b="0" i="0" u="none" kern="1200" dirty="0">
              <a:latin typeface="Segoe UI Semilight" panose="020B0402040204020203" pitchFamily="34" charset="0"/>
              <a:cs typeface="Segoe UI Semilight" panose="020B0402040204020203" pitchFamily="34" charset="0"/>
            </a:rPr>
            <a:t>1. Online entry on the GST Portal.</a:t>
          </a:r>
        </a:p>
        <a:p>
          <a:pPr lvl="0" algn="l" defTabSz="800100">
            <a:lnSpc>
              <a:spcPct val="90000"/>
            </a:lnSpc>
            <a:spcBef>
              <a:spcPct val="0"/>
            </a:spcBef>
            <a:spcAft>
              <a:spcPct val="35000"/>
            </a:spcAft>
          </a:pPr>
          <a:r>
            <a:rPr lang="en-US" sz="1800" b="0" i="0" u="none" kern="1200" dirty="0">
              <a:latin typeface="Segoe UI Semilight" panose="020B0402040204020203" pitchFamily="34" charset="0"/>
              <a:cs typeface="Segoe UI Semilight" panose="020B0402040204020203" pitchFamily="34" charset="0"/>
            </a:rPr>
            <a:t>2. Uploading of invoice and of Form GSTR-3B data using Returns Offline Tool.</a:t>
          </a:r>
        </a:p>
        <a:p>
          <a:pPr lvl="0" algn="l" defTabSz="800100">
            <a:lnSpc>
              <a:spcPct val="90000"/>
            </a:lnSpc>
            <a:spcBef>
              <a:spcPct val="0"/>
            </a:spcBef>
            <a:spcAft>
              <a:spcPct val="35000"/>
            </a:spcAft>
          </a:pPr>
          <a:r>
            <a:rPr lang="en-US" sz="1800" b="0" i="0" u="none" kern="1200" dirty="0">
              <a:latin typeface="Segoe UI Semilight" panose="020B0402040204020203" pitchFamily="34" charset="0"/>
              <a:cs typeface="Segoe UI Semilight" panose="020B0402040204020203" pitchFamily="34" charset="0"/>
            </a:rPr>
            <a:t>3. Using third-party applications through GST Suvidha Providers (GSPs).</a:t>
          </a:r>
          <a:endParaRPr lang="en-IN" sz="1800" kern="1200" dirty="0">
            <a:latin typeface="Segoe UI Semilight" panose="020B0402040204020203" pitchFamily="34" charset="0"/>
            <a:cs typeface="Segoe UI Semilight" panose="020B0402040204020203" pitchFamily="34" charset="0"/>
          </a:endParaRPr>
        </a:p>
      </dsp:txBody>
      <dsp:txXfrm>
        <a:off x="5655505" y="1660070"/>
        <a:ext cx="4207306" cy="238677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BA6A5-117F-4A69-BC86-CAACAD3F5DEB}">
      <dsp:nvSpPr>
        <dsp:cNvPr id="0" name=""/>
        <dsp:cNvSpPr/>
      </dsp:nvSpPr>
      <dsp:spPr>
        <a:xfrm>
          <a:off x="7723385" y="3897823"/>
          <a:ext cx="570754" cy="91440"/>
        </a:xfrm>
        <a:custGeom>
          <a:avLst/>
          <a:gdLst/>
          <a:ahLst/>
          <a:cxnLst/>
          <a:rect l="0" t="0" r="0" b="0"/>
          <a:pathLst>
            <a:path>
              <a:moveTo>
                <a:pt x="0" y="45720"/>
              </a:moveTo>
              <a:lnTo>
                <a:pt x="570754"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7994493" y="3929275"/>
        <a:ext cx="28537" cy="28537"/>
      </dsp:txXfrm>
    </dsp:sp>
    <dsp:sp modelId="{1434CED8-2C80-49A0-9064-9DE57E543A45}">
      <dsp:nvSpPr>
        <dsp:cNvPr id="0" name=""/>
        <dsp:cNvSpPr/>
      </dsp:nvSpPr>
      <dsp:spPr>
        <a:xfrm>
          <a:off x="4298855" y="2855977"/>
          <a:ext cx="570754" cy="1087566"/>
        </a:xfrm>
        <a:custGeom>
          <a:avLst/>
          <a:gdLst/>
          <a:ahLst/>
          <a:cxnLst/>
          <a:rect l="0" t="0" r="0" b="0"/>
          <a:pathLst>
            <a:path>
              <a:moveTo>
                <a:pt x="0" y="0"/>
              </a:moveTo>
              <a:lnTo>
                <a:pt x="285377" y="0"/>
              </a:lnTo>
              <a:lnTo>
                <a:pt x="285377" y="1087566"/>
              </a:lnTo>
              <a:lnTo>
                <a:pt x="570754" y="108756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53526" y="3369054"/>
        <a:ext cx="61411" cy="61411"/>
      </dsp:txXfrm>
    </dsp:sp>
    <dsp:sp modelId="{8C1C3F96-1793-48BA-9F0F-CF9AC58529F4}">
      <dsp:nvSpPr>
        <dsp:cNvPr id="0" name=""/>
        <dsp:cNvSpPr/>
      </dsp:nvSpPr>
      <dsp:spPr>
        <a:xfrm>
          <a:off x="4298855" y="2810257"/>
          <a:ext cx="570754" cy="91440"/>
        </a:xfrm>
        <a:custGeom>
          <a:avLst/>
          <a:gdLst/>
          <a:ahLst/>
          <a:cxnLst/>
          <a:rect l="0" t="0" r="0" b="0"/>
          <a:pathLst>
            <a:path>
              <a:moveTo>
                <a:pt x="0" y="45720"/>
              </a:moveTo>
              <a:lnTo>
                <a:pt x="570754" y="4572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4569963" y="2841708"/>
        <a:ext cx="28537" cy="28537"/>
      </dsp:txXfrm>
    </dsp:sp>
    <dsp:sp modelId="{FC8821EF-AAE1-4EE3-A5A7-17078F542CC2}">
      <dsp:nvSpPr>
        <dsp:cNvPr id="0" name=""/>
        <dsp:cNvSpPr/>
      </dsp:nvSpPr>
      <dsp:spPr>
        <a:xfrm>
          <a:off x="4298855" y="1768410"/>
          <a:ext cx="570754" cy="1087566"/>
        </a:xfrm>
        <a:custGeom>
          <a:avLst/>
          <a:gdLst/>
          <a:ahLst/>
          <a:cxnLst/>
          <a:rect l="0" t="0" r="0" b="0"/>
          <a:pathLst>
            <a:path>
              <a:moveTo>
                <a:pt x="0" y="1087566"/>
              </a:moveTo>
              <a:lnTo>
                <a:pt x="285377" y="1087566"/>
              </a:lnTo>
              <a:lnTo>
                <a:pt x="285377" y="0"/>
              </a:lnTo>
              <a:lnTo>
                <a:pt x="57075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4553526" y="2281488"/>
        <a:ext cx="61411" cy="61411"/>
      </dsp:txXfrm>
    </dsp:sp>
    <dsp:sp modelId="{6FB2BA02-1266-4DB4-A3B0-60B4C1E6AFEB}">
      <dsp:nvSpPr>
        <dsp:cNvPr id="0" name=""/>
        <dsp:cNvSpPr/>
      </dsp:nvSpPr>
      <dsp:spPr>
        <a:xfrm>
          <a:off x="874325" y="2312194"/>
          <a:ext cx="570754" cy="543783"/>
        </a:xfrm>
        <a:custGeom>
          <a:avLst/>
          <a:gdLst/>
          <a:ahLst/>
          <a:cxnLst/>
          <a:rect l="0" t="0" r="0" b="0"/>
          <a:pathLst>
            <a:path>
              <a:moveTo>
                <a:pt x="0" y="0"/>
              </a:moveTo>
              <a:lnTo>
                <a:pt x="285377" y="0"/>
              </a:lnTo>
              <a:lnTo>
                <a:pt x="285377" y="543783"/>
              </a:lnTo>
              <a:lnTo>
                <a:pt x="570754" y="54378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139994" y="2564377"/>
        <a:ext cx="39416" cy="39416"/>
      </dsp:txXfrm>
    </dsp:sp>
    <dsp:sp modelId="{D565A5D1-D060-453E-9B90-62324DCDD927}">
      <dsp:nvSpPr>
        <dsp:cNvPr id="0" name=""/>
        <dsp:cNvSpPr/>
      </dsp:nvSpPr>
      <dsp:spPr>
        <a:xfrm>
          <a:off x="874325" y="1768410"/>
          <a:ext cx="570754" cy="543783"/>
        </a:xfrm>
        <a:custGeom>
          <a:avLst/>
          <a:gdLst/>
          <a:ahLst/>
          <a:cxnLst/>
          <a:rect l="0" t="0" r="0" b="0"/>
          <a:pathLst>
            <a:path>
              <a:moveTo>
                <a:pt x="0" y="543783"/>
              </a:moveTo>
              <a:lnTo>
                <a:pt x="285377" y="543783"/>
              </a:lnTo>
              <a:lnTo>
                <a:pt x="285377" y="0"/>
              </a:lnTo>
              <a:lnTo>
                <a:pt x="570754"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dirty="0"/>
        </a:p>
      </dsp:txBody>
      <dsp:txXfrm>
        <a:off x="1139994" y="2020594"/>
        <a:ext cx="39416" cy="39416"/>
      </dsp:txXfrm>
    </dsp:sp>
    <dsp:sp modelId="{CDD07A12-C364-4D53-984A-CF20E7638110}">
      <dsp:nvSpPr>
        <dsp:cNvPr id="0" name=""/>
        <dsp:cNvSpPr/>
      </dsp:nvSpPr>
      <dsp:spPr>
        <a:xfrm rot="16200000">
          <a:off x="-1850315" y="1877167"/>
          <a:ext cx="4579227" cy="87005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lvl="0" algn="ctr" defTabSz="2533650">
            <a:lnSpc>
              <a:spcPct val="90000"/>
            </a:lnSpc>
            <a:spcBef>
              <a:spcPct val="0"/>
            </a:spcBef>
            <a:spcAft>
              <a:spcPct val="35000"/>
            </a:spcAft>
          </a:pPr>
          <a:r>
            <a:rPr lang="en-US" sz="5700" kern="1200" dirty="0"/>
            <a:t>Filing GSTR 3B</a:t>
          </a:r>
          <a:endParaRPr lang="en-IN" sz="5700" kern="1200" dirty="0"/>
        </a:p>
      </dsp:txBody>
      <dsp:txXfrm>
        <a:off x="-1850315" y="1877167"/>
        <a:ext cx="4579227" cy="870053"/>
      </dsp:txXfrm>
    </dsp:sp>
    <dsp:sp modelId="{619EE23D-0DD0-4C83-9C9E-D06B5C62FB90}">
      <dsp:nvSpPr>
        <dsp:cNvPr id="0" name=""/>
        <dsp:cNvSpPr/>
      </dsp:nvSpPr>
      <dsp:spPr>
        <a:xfrm>
          <a:off x="1445080" y="1333384"/>
          <a:ext cx="2853774" cy="87005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Online Mode</a:t>
          </a:r>
          <a:endParaRPr lang="en-IN" sz="2900" kern="1200" dirty="0"/>
        </a:p>
      </dsp:txBody>
      <dsp:txXfrm>
        <a:off x="1445080" y="1333384"/>
        <a:ext cx="2853774" cy="870053"/>
      </dsp:txXfrm>
    </dsp:sp>
    <dsp:sp modelId="{933914C5-659E-4732-B5AC-97826FCC4E37}">
      <dsp:nvSpPr>
        <dsp:cNvPr id="0" name=""/>
        <dsp:cNvSpPr/>
      </dsp:nvSpPr>
      <dsp:spPr>
        <a:xfrm>
          <a:off x="1445080" y="2420950"/>
          <a:ext cx="2853774" cy="87005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Offline Mode</a:t>
          </a:r>
          <a:endParaRPr lang="en-IN" sz="2900" kern="1200" dirty="0"/>
        </a:p>
      </dsp:txBody>
      <dsp:txXfrm>
        <a:off x="1445080" y="2420950"/>
        <a:ext cx="2853774" cy="870053"/>
      </dsp:txXfrm>
    </dsp:sp>
    <dsp:sp modelId="{C4DCEBA9-459E-4D65-84AA-CCD6A4DB61DD}">
      <dsp:nvSpPr>
        <dsp:cNvPr id="0" name=""/>
        <dsp:cNvSpPr/>
      </dsp:nvSpPr>
      <dsp:spPr>
        <a:xfrm>
          <a:off x="4869610" y="1333384"/>
          <a:ext cx="2853774" cy="870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Upload GST return using Rel 5.0</a:t>
          </a:r>
          <a:endParaRPr lang="en-IN" sz="2900" kern="1200" dirty="0"/>
        </a:p>
      </dsp:txBody>
      <dsp:txXfrm>
        <a:off x="4869610" y="1333384"/>
        <a:ext cx="2853774" cy="870053"/>
      </dsp:txXfrm>
    </dsp:sp>
    <dsp:sp modelId="{9570684F-6908-4F38-8772-F7ECC79A33F0}">
      <dsp:nvSpPr>
        <dsp:cNvPr id="0" name=""/>
        <dsp:cNvSpPr/>
      </dsp:nvSpPr>
      <dsp:spPr>
        <a:xfrm>
          <a:off x="4869610" y="2420950"/>
          <a:ext cx="2853774" cy="870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Export Excel Format</a:t>
          </a:r>
          <a:endParaRPr lang="en-IN" sz="2900" kern="1200" dirty="0"/>
        </a:p>
      </dsp:txBody>
      <dsp:txXfrm>
        <a:off x="4869610" y="2420950"/>
        <a:ext cx="2853774" cy="870053"/>
      </dsp:txXfrm>
    </dsp:sp>
    <dsp:sp modelId="{89B2F3FA-D2B7-4A5E-8AD2-DE5AE1870B41}">
      <dsp:nvSpPr>
        <dsp:cNvPr id="0" name=""/>
        <dsp:cNvSpPr/>
      </dsp:nvSpPr>
      <dsp:spPr>
        <a:xfrm>
          <a:off x="4869610" y="3508517"/>
          <a:ext cx="2853774" cy="870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Export/ Convert to JSON</a:t>
          </a:r>
          <a:endParaRPr lang="en-IN" sz="2900" kern="1200" dirty="0"/>
        </a:p>
      </dsp:txBody>
      <dsp:txXfrm>
        <a:off x="4869610" y="3508517"/>
        <a:ext cx="2853774" cy="870053"/>
      </dsp:txXfrm>
    </dsp:sp>
    <dsp:sp modelId="{974F8621-88FE-4166-8BB9-D01941230778}">
      <dsp:nvSpPr>
        <dsp:cNvPr id="0" name=""/>
        <dsp:cNvSpPr/>
      </dsp:nvSpPr>
      <dsp:spPr>
        <a:xfrm>
          <a:off x="8294140" y="3508517"/>
          <a:ext cx="2853774" cy="87005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a:t>Upload to Portal</a:t>
          </a:r>
          <a:endParaRPr lang="en-IN" sz="2900" kern="1200" dirty="0"/>
        </a:p>
      </dsp:txBody>
      <dsp:txXfrm>
        <a:off x="8294140" y="3508517"/>
        <a:ext cx="2853774" cy="87005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18C8-904A-482E-BF98-6B63D3D60E80}">
      <dsp:nvSpPr>
        <dsp:cNvPr id="0" name=""/>
        <dsp:cNvSpPr/>
      </dsp:nvSpPr>
      <dsp:spPr>
        <a:xfrm>
          <a:off x="8614" y="1131388"/>
          <a:ext cx="2574918" cy="154495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Submit and e-sign returns on the GST Portal</a:t>
          </a:r>
          <a:endParaRPr lang="en-IN" sz="1900" kern="1200" dirty="0"/>
        </a:p>
      </dsp:txBody>
      <dsp:txXfrm>
        <a:off x="53864" y="1176638"/>
        <a:ext cx="2484418" cy="1454451"/>
      </dsp:txXfrm>
    </dsp:sp>
    <dsp:sp modelId="{323A6D12-02D6-41E8-9ED0-298399195626}">
      <dsp:nvSpPr>
        <dsp:cNvPr id="0" name=""/>
        <dsp:cNvSpPr/>
      </dsp:nvSpPr>
      <dsp:spPr>
        <a:xfrm>
          <a:off x="2841025" y="1584574"/>
          <a:ext cx="545882" cy="6385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dirty="0"/>
        </a:p>
      </dsp:txBody>
      <dsp:txXfrm>
        <a:off x="2841025" y="1712290"/>
        <a:ext cx="382117" cy="383147"/>
      </dsp:txXfrm>
    </dsp:sp>
    <dsp:sp modelId="{BA0ED3EF-51EB-4DD2-9E40-2A1FAF5EBA35}">
      <dsp:nvSpPr>
        <dsp:cNvPr id="0" name=""/>
        <dsp:cNvSpPr/>
      </dsp:nvSpPr>
      <dsp:spPr>
        <a:xfrm>
          <a:off x="3613501" y="1131388"/>
          <a:ext cx="2574918" cy="154495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Open GSTR-3B in Tally &gt; F10: Marked as Sign</a:t>
          </a:r>
          <a:endParaRPr lang="en-IN" sz="1900" kern="1200" dirty="0"/>
        </a:p>
      </dsp:txBody>
      <dsp:txXfrm>
        <a:off x="3658751" y="1176638"/>
        <a:ext cx="2484418" cy="1454451"/>
      </dsp:txXfrm>
    </dsp:sp>
    <dsp:sp modelId="{93078588-895C-4803-8560-55C53B139043}">
      <dsp:nvSpPr>
        <dsp:cNvPr id="0" name=""/>
        <dsp:cNvSpPr/>
      </dsp:nvSpPr>
      <dsp:spPr>
        <a:xfrm>
          <a:off x="6445912" y="1584574"/>
          <a:ext cx="545882" cy="638579"/>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dirty="0"/>
        </a:p>
      </dsp:txBody>
      <dsp:txXfrm>
        <a:off x="6445912" y="1712290"/>
        <a:ext cx="382117" cy="383147"/>
      </dsp:txXfrm>
    </dsp:sp>
    <dsp:sp modelId="{B9766CAD-C79B-4784-B85C-BD35D8489229}">
      <dsp:nvSpPr>
        <dsp:cNvPr id="0" name=""/>
        <dsp:cNvSpPr/>
      </dsp:nvSpPr>
      <dsp:spPr>
        <a:xfrm>
          <a:off x="7218388" y="1131388"/>
          <a:ext cx="2574918" cy="154495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a:t>This allows to track any modified transactions to amend the return for upcoming returns</a:t>
          </a:r>
          <a:endParaRPr lang="en-IN" sz="1900" kern="1200" dirty="0"/>
        </a:p>
      </dsp:txBody>
      <dsp:txXfrm>
        <a:off x="7263638" y="1176638"/>
        <a:ext cx="2484418" cy="145445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46AB8-3357-47F3-A268-B5C4B2090355}">
      <dsp:nvSpPr>
        <dsp:cNvPr id="0" name=""/>
        <dsp:cNvSpPr/>
      </dsp:nvSpPr>
      <dsp:spPr>
        <a:xfrm>
          <a:off x="0" y="215643"/>
          <a:ext cx="11018073" cy="1480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One-stop report that will help to view or set up the GST rate details for all your relevant masters with great ease. </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Update the GST Rate and HSN/SAC details for inventory masters, such as stock items and stock groups, and accounting masters, such as ledgers and groups.</a:t>
          </a:r>
          <a:endParaRPr lang="en-IN" sz="1800" kern="1200" dirty="0">
            <a:latin typeface="Segoe UI Semilight" panose="020B0402040204020203" pitchFamily="34" charset="0"/>
            <a:cs typeface="Segoe UI Semilight" panose="020B0402040204020203" pitchFamily="34" charset="0"/>
          </a:endParaRPr>
        </a:p>
      </dsp:txBody>
      <dsp:txXfrm>
        <a:off x="0" y="215643"/>
        <a:ext cx="11018073" cy="1480500"/>
      </dsp:txXfrm>
    </dsp:sp>
    <dsp:sp modelId="{362E65E7-A32C-44F9-AD68-7894EBE91A7F}">
      <dsp:nvSpPr>
        <dsp:cNvPr id="0" name=""/>
        <dsp:cNvSpPr/>
      </dsp:nvSpPr>
      <dsp:spPr>
        <a:xfrm>
          <a:off x="550903" y="68043"/>
          <a:ext cx="7712651" cy="29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GST Rate Setup</a:t>
          </a:r>
          <a:endParaRPr lang="en-IN" sz="1800" kern="1200" dirty="0">
            <a:latin typeface="Segoe UI Semilight" panose="020B0402040204020203" pitchFamily="34" charset="0"/>
            <a:cs typeface="Segoe UI Semilight" panose="020B0402040204020203" pitchFamily="34" charset="0"/>
          </a:endParaRPr>
        </a:p>
      </dsp:txBody>
      <dsp:txXfrm>
        <a:off x="565313" y="82453"/>
        <a:ext cx="7683831" cy="266380"/>
      </dsp:txXfrm>
    </dsp:sp>
    <dsp:sp modelId="{50065222-9454-4AC3-82B6-39048E78AD1F}">
      <dsp:nvSpPr>
        <dsp:cNvPr id="0" name=""/>
        <dsp:cNvSpPr/>
      </dsp:nvSpPr>
      <dsp:spPr>
        <a:xfrm>
          <a:off x="0" y="1897744"/>
          <a:ext cx="11018073" cy="1228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fr-FR" sz="1800" kern="1200" dirty="0">
              <a:latin typeface="Segoe UI Semilight" panose="020B0402040204020203" pitchFamily="34" charset="0"/>
              <a:cs typeface="Segoe UI Semilight" panose="020B0402040204020203" pitchFamily="34" charset="0"/>
            </a:rPr>
            <a:t>UQC stands for Unique Quantity Code</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UQC must be mentioned in e-invoices, e-way bills and when filling the HSN summary in GSTR-1.</a:t>
          </a:r>
          <a:endParaRPr lang="en-IN" sz="1800" kern="1200" dirty="0">
            <a:latin typeface="Segoe UI Semilight" panose="020B0402040204020203" pitchFamily="34" charset="0"/>
            <a:cs typeface="Segoe UI Semilight" panose="020B0402040204020203" pitchFamily="34" charset="0"/>
          </a:endParaRPr>
        </a:p>
      </dsp:txBody>
      <dsp:txXfrm>
        <a:off x="0" y="1897744"/>
        <a:ext cx="11018073" cy="1228500"/>
      </dsp:txXfrm>
    </dsp:sp>
    <dsp:sp modelId="{975D4AC7-F6CB-4A75-8182-4117F21F26A8}">
      <dsp:nvSpPr>
        <dsp:cNvPr id="0" name=""/>
        <dsp:cNvSpPr/>
      </dsp:nvSpPr>
      <dsp:spPr>
        <a:xfrm>
          <a:off x="550903" y="1750143"/>
          <a:ext cx="7712651" cy="29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Map UoM – UQC</a:t>
          </a:r>
          <a:endParaRPr lang="en-IN" sz="1800" kern="1200" dirty="0">
            <a:latin typeface="Segoe UI Semilight" panose="020B0402040204020203" pitchFamily="34" charset="0"/>
            <a:cs typeface="Segoe UI Semilight" panose="020B0402040204020203" pitchFamily="34" charset="0"/>
          </a:endParaRPr>
        </a:p>
      </dsp:txBody>
      <dsp:txXfrm>
        <a:off x="565313" y="1764553"/>
        <a:ext cx="7683831" cy="266380"/>
      </dsp:txXfrm>
    </dsp:sp>
    <dsp:sp modelId="{96567F49-64C3-4978-A9E8-FF88C47962AA}">
      <dsp:nvSpPr>
        <dsp:cNvPr id="0" name=""/>
        <dsp:cNvSpPr/>
      </dsp:nvSpPr>
      <dsp:spPr>
        <a:xfrm>
          <a:off x="0" y="3327844"/>
          <a:ext cx="11018073" cy="1228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Quickly update the GSTIN/UIN details for your parties' group-wise</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IN" sz="1800" kern="1200" dirty="0">
              <a:latin typeface="Segoe UI Semilight" panose="020B0402040204020203" pitchFamily="34" charset="0"/>
              <a:cs typeface="Segoe UI Semilight" panose="020B0402040204020203" pitchFamily="34" charset="0"/>
            </a:rPr>
            <a:t>User can update single or bulk GSTIN update using - Update Party GSTIN / Import Party GSTIN</a:t>
          </a:r>
        </a:p>
      </dsp:txBody>
      <dsp:txXfrm>
        <a:off x="0" y="3327844"/>
        <a:ext cx="11018073" cy="1228500"/>
      </dsp:txXfrm>
    </dsp:sp>
    <dsp:sp modelId="{1FF4A656-1A40-46CD-9A8F-903FA2E2453D}">
      <dsp:nvSpPr>
        <dsp:cNvPr id="0" name=""/>
        <dsp:cNvSpPr/>
      </dsp:nvSpPr>
      <dsp:spPr>
        <a:xfrm>
          <a:off x="550903" y="3180244"/>
          <a:ext cx="7712651" cy="29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lvl="0" algn="l"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Update Party GSTIN</a:t>
          </a:r>
          <a:endParaRPr lang="en-IN" sz="1800" kern="1200" dirty="0">
            <a:latin typeface="Segoe UI Semilight" panose="020B0402040204020203" pitchFamily="34" charset="0"/>
            <a:cs typeface="Segoe UI Semilight" panose="020B0402040204020203" pitchFamily="34" charset="0"/>
          </a:endParaRPr>
        </a:p>
      </dsp:txBody>
      <dsp:txXfrm>
        <a:off x="565313" y="3194654"/>
        <a:ext cx="7683831" cy="2663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45761-37D0-4CEE-A0CD-AC8CD510090F}">
      <dsp:nvSpPr>
        <dsp:cNvPr id="0" name=""/>
        <dsp:cNvSpPr/>
      </dsp:nvSpPr>
      <dsp:spPr>
        <a:xfrm>
          <a:off x="1882044" y="772211"/>
          <a:ext cx="1500435" cy="71"/>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57BE93C-7B73-47C0-9235-A730F086E608}">
      <dsp:nvSpPr>
        <dsp:cNvPr id="0" name=""/>
        <dsp:cNvSpPr/>
      </dsp:nvSpPr>
      <dsp:spPr>
        <a:xfrm>
          <a:off x="3472506" y="654311"/>
          <a:ext cx="172550" cy="301333"/>
        </a:xfrm>
        <a:prstGeom prst="chevron">
          <a:avLst>
            <a:gd name="adj" fmla="val 90000"/>
          </a:avLst>
        </a:prstGeom>
        <a:solidFill>
          <a:schemeClr val="accent4">
            <a:tint val="40000"/>
            <a:alpha val="90000"/>
            <a:hueOff val="1357741"/>
            <a:satOff val="-6406"/>
            <a:lumOff val="-231"/>
            <a:alphaOff val="0"/>
          </a:schemeClr>
        </a:solidFill>
        <a:ln w="6350" cap="flat" cmpd="sng" algn="ctr">
          <a:solidFill>
            <a:schemeClr val="accent4">
              <a:tint val="40000"/>
              <a:alpha val="90000"/>
              <a:hueOff val="1357741"/>
              <a:satOff val="-6406"/>
              <a:lumOff val="-231"/>
              <a:alphaOff val="0"/>
            </a:schemeClr>
          </a:solidFill>
          <a:prstDash val="solid"/>
          <a:miter lim="800000"/>
        </a:ln>
        <a:effectLst/>
      </dsp:spPr>
      <dsp:style>
        <a:lnRef idx="1">
          <a:scrgbClr r="0" g="0" b="0"/>
        </a:lnRef>
        <a:fillRef idx="1">
          <a:scrgbClr r="0" g="0" b="0"/>
        </a:fillRef>
        <a:effectRef idx="2">
          <a:scrgbClr r="0" g="0" b="0"/>
        </a:effectRef>
        <a:fontRef idx="minor"/>
      </dsp:style>
    </dsp:sp>
    <dsp:sp modelId="{50510506-BE1A-425A-A730-95E529C019C5}">
      <dsp:nvSpPr>
        <dsp:cNvPr id="0" name=""/>
        <dsp:cNvSpPr/>
      </dsp:nvSpPr>
      <dsp:spPr>
        <a:xfrm>
          <a:off x="934838" y="12595"/>
          <a:ext cx="1519303" cy="151930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lvl="0" algn="ctr" defTabSz="2667000">
            <a:lnSpc>
              <a:spcPct val="90000"/>
            </a:lnSpc>
            <a:spcBef>
              <a:spcPct val="0"/>
            </a:spcBef>
            <a:spcAft>
              <a:spcPct val="35000"/>
            </a:spcAft>
          </a:pPr>
          <a:r>
            <a:rPr lang="en-US" sz="6000" kern="1200" dirty="0"/>
            <a:t>1</a:t>
          </a:r>
        </a:p>
      </dsp:txBody>
      <dsp:txXfrm>
        <a:off x="1157335" y="235092"/>
        <a:ext cx="1074309" cy="1074309"/>
      </dsp:txXfrm>
    </dsp:sp>
    <dsp:sp modelId="{BCAB6277-6D34-4679-8007-B477B332AAC5}">
      <dsp:nvSpPr>
        <dsp:cNvPr id="0" name=""/>
        <dsp:cNvSpPr/>
      </dsp:nvSpPr>
      <dsp:spPr>
        <a:xfrm>
          <a:off x="6499" y="1696920"/>
          <a:ext cx="3375980" cy="2915827"/>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6350" cap="flat" cmpd="sng" algn="ctr">
          <a:solidFill>
            <a:schemeClr val="accent4">
              <a:tint val="40000"/>
              <a:alpha val="90000"/>
              <a:hueOff val="2715481"/>
              <a:satOff val="-12811"/>
              <a:lumOff val="-46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lvl="0" algn="l" defTabSz="622300">
            <a:lnSpc>
              <a:spcPct val="90000"/>
            </a:lnSpc>
            <a:spcBef>
              <a:spcPct val="0"/>
            </a:spcBef>
            <a:spcAft>
              <a:spcPct val="35000"/>
            </a:spcAft>
          </a:pPr>
          <a:r>
            <a:rPr lang="en-IN" sz="1400" kern="1200" dirty="0">
              <a:latin typeface="Segoe UI Semilight" panose="020B0402040204020203" pitchFamily="34" charset="0"/>
              <a:cs typeface="Segoe UI Semilight" panose="020B0402040204020203" pitchFamily="34" charset="0"/>
            </a:rPr>
            <a:t>a) Validate GSTIN/UIN and HSN/SAC information online from within TallyPrime. </a:t>
          </a:r>
        </a:p>
        <a:p>
          <a:pPr lvl="0" algn="l" defTabSz="622300">
            <a:lnSpc>
              <a:spcPct val="90000"/>
            </a:lnSpc>
            <a:spcBef>
              <a:spcPct val="0"/>
            </a:spcBef>
            <a:spcAft>
              <a:spcPct val="35000"/>
            </a:spcAft>
          </a:pPr>
          <a:r>
            <a:rPr lang="en-IN" sz="1400" kern="1200" dirty="0">
              <a:latin typeface="Segoe UI Semilight" panose="020B0402040204020203" pitchFamily="34" charset="0"/>
              <a:cs typeface="Segoe UI Semilight" panose="020B0402040204020203" pitchFamily="34" charset="0"/>
            </a:rPr>
            <a:t>b) This facilitates quick online validation of GSTIN/UIN information for multiple parties and HSN/SAC information for multiple Stock Items in bulk. </a:t>
          </a:r>
          <a:endParaRPr lang="en-US" sz="1400" kern="1200" dirty="0">
            <a:latin typeface="Segoe UI Semilight" panose="020B0402040204020203" pitchFamily="34" charset="0"/>
            <a:cs typeface="Segoe UI Semilight" panose="020B0402040204020203" pitchFamily="34" charset="0"/>
          </a:endParaRPr>
        </a:p>
      </dsp:txBody>
      <dsp:txXfrm>
        <a:off x="6499" y="2280085"/>
        <a:ext cx="3375980" cy="2332662"/>
      </dsp:txXfrm>
    </dsp:sp>
    <dsp:sp modelId="{9B254A9E-3AC0-4649-92A3-B3E824CA2DD3}">
      <dsp:nvSpPr>
        <dsp:cNvPr id="0" name=""/>
        <dsp:cNvSpPr/>
      </dsp:nvSpPr>
      <dsp:spPr>
        <a:xfrm>
          <a:off x="3988675" y="771735"/>
          <a:ext cx="3375980" cy="71"/>
        </a:xfrm>
        <a:prstGeom prst="rect">
          <a:avLst/>
        </a:prstGeom>
        <a:solidFill>
          <a:schemeClr val="accent4">
            <a:tint val="40000"/>
            <a:alpha val="90000"/>
            <a:hueOff val="4073222"/>
            <a:satOff val="-19217"/>
            <a:lumOff val="-694"/>
            <a:alphaOff val="0"/>
          </a:schemeClr>
        </a:solidFill>
        <a:ln w="6350" cap="flat" cmpd="sng" algn="ctr">
          <a:solidFill>
            <a:schemeClr val="accent4">
              <a:tint val="40000"/>
              <a:alpha val="90000"/>
              <a:hueOff val="4073222"/>
              <a:satOff val="-19217"/>
              <a:lumOff val="-694"/>
              <a:alphaOff val="0"/>
            </a:schemeClr>
          </a:solidFill>
          <a:prstDash val="solid"/>
          <a:miter lim="800000"/>
        </a:ln>
        <a:effectLst/>
      </dsp:spPr>
      <dsp:style>
        <a:lnRef idx="1">
          <a:scrgbClr r="0" g="0" b="0"/>
        </a:lnRef>
        <a:fillRef idx="1">
          <a:scrgbClr r="0" g="0" b="0"/>
        </a:fillRef>
        <a:effectRef idx="2">
          <a:scrgbClr r="0" g="0" b="0"/>
        </a:effectRef>
        <a:fontRef idx="minor"/>
      </dsp:style>
    </dsp:sp>
    <dsp:sp modelId="{935A1CBB-D2E4-4598-A7A1-DEDF17CF558C}">
      <dsp:nvSpPr>
        <dsp:cNvPr id="0" name=""/>
        <dsp:cNvSpPr/>
      </dsp:nvSpPr>
      <dsp:spPr>
        <a:xfrm>
          <a:off x="7454681" y="653835"/>
          <a:ext cx="172550" cy="303074"/>
        </a:xfrm>
        <a:prstGeom prst="chevron">
          <a:avLst>
            <a:gd name="adj" fmla="val 90000"/>
          </a:avLst>
        </a:prstGeom>
        <a:solidFill>
          <a:schemeClr val="accent4">
            <a:tint val="40000"/>
            <a:alpha val="90000"/>
            <a:hueOff val="5430963"/>
            <a:satOff val="-25622"/>
            <a:lumOff val="-925"/>
            <a:alphaOff val="0"/>
          </a:schemeClr>
        </a:solidFill>
        <a:ln w="6350" cap="flat" cmpd="sng" algn="ctr">
          <a:solidFill>
            <a:schemeClr val="accent4">
              <a:tint val="40000"/>
              <a:alpha val="90000"/>
              <a:hueOff val="5430963"/>
              <a:satOff val="-25622"/>
              <a:lumOff val="-925"/>
              <a:alphaOff val="0"/>
            </a:schemeClr>
          </a:solidFill>
          <a:prstDash val="solid"/>
          <a:miter lim="800000"/>
        </a:ln>
        <a:effectLst/>
      </dsp:spPr>
      <dsp:style>
        <a:lnRef idx="1">
          <a:scrgbClr r="0" g="0" b="0"/>
        </a:lnRef>
        <a:fillRef idx="1">
          <a:scrgbClr r="0" g="0" b="0"/>
        </a:fillRef>
        <a:effectRef idx="2">
          <a:scrgbClr r="0" g="0" b="0"/>
        </a:effectRef>
        <a:fontRef idx="minor"/>
      </dsp:style>
    </dsp:sp>
    <dsp:sp modelId="{13943BDF-9AF5-4B44-9992-F98621B54CDD}">
      <dsp:nvSpPr>
        <dsp:cNvPr id="0" name=""/>
        <dsp:cNvSpPr/>
      </dsp:nvSpPr>
      <dsp:spPr>
        <a:xfrm>
          <a:off x="4917013" y="12120"/>
          <a:ext cx="1519303" cy="1519303"/>
        </a:xfrm>
        <a:prstGeom prst="ellipse">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w="6350" cap="flat" cmpd="sng" algn="ctr">
          <a:solidFill>
            <a:schemeClr val="accent4">
              <a:hueOff val="4900445"/>
              <a:satOff val="-20388"/>
              <a:lumOff val="480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lvl="0" algn="ctr" defTabSz="2667000">
            <a:lnSpc>
              <a:spcPct val="90000"/>
            </a:lnSpc>
            <a:spcBef>
              <a:spcPct val="0"/>
            </a:spcBef>
            <a:spcAft>
              <a:spcPct val="35000"/>
            </a:spcAft>
          </a:pPr>
          <a:r>
            <a:rPr lang="en-US" sz="6000" kern="1200"/>
            <a:t>2</a:t>
          </a:r>
        </a:p>
      </dsp:txBody>
      <dsp:txXfrm>
        <a:off x="5139510" y="234617"/>
        <a:ext cx="1074309" cy="1074309"/>
      </dsp:txXfrm>
    </dsp:sp>
    <dsp:sp modelId="{48D8EC89-1EAD-4850-8CDD-CBAF9BA2C857}">
      <dsp:nvSpPr>
        <dsp:cNvPr id="0" name=""/>
        <dsp:cNvSpPr/>
      </dsp:nvSpPr>
      <dsp:spPr>
        <a:xfrm>
          <a:off x="3757589" y="1696920"/>
          <a:ext cx="3838152" cy="2915827"/>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6350" cap="flat" cmpd="sng" algn="ctr">
          <a:solidFill>
            <a:schemeClr val="accent4">
              <a:tint val="40000"/>
              <a:alpha val="90000"/>
              <a:hueOff val="6788703"/>
              <a:satOff val="-32028"/>
              <a:lumOff val="-115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lvl="0" algn="l" defTabSz="622300">
            <a:lnSpc>
              <a:spcPct val="90000"/>
            </a:lnSpc>
            <a:spcBef>
              <a:spcPct val="0"/>
            </a:spcBef>
            <a:spcAft>
              <a:spcPct val="35000"/>
            </a:spcAft>
          </a:pPr>
          <a:r>
            <a:rPr lang="en-IN" sz="1400" b="1" kern="1200" dirty="0">
              <a:latin typeface="Segoe UI Semilight" panose="020B0402040204020203" pitchFamily="34" charset="0"/>
              <a:cs typeface="Segoe UI Semilight" panose="020B0402040204020203" pitchFamily="34" charset="0"/>
            </a:rPr>
            <a:t>Prerequisites for Online Validation (Till Release 4.1)</a:t>
          </a:r>
        </a:p>
        <a:p>
          <a:pPr lvl="0" algn="l"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a) GST should be enabled in the Company in TallyPrime.</a:t>
          </a:r>
        </a:p>
        <a:p>
          <a:pPr lvl="0" algn="l"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b) e-Invoicing e-Way Bill or both features should be enabled in TallyPrime.</a:t>
          </a:r>
        </a:p>
        <a:p>
          <a:pPr lvl="0" algn="l"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c) Authentic with e-Invoice or e-Way Bill API login credentials  </a:t>
          </a:r>
        </a:p>
      </dsp:txBody>
      <dsp:txXfrm>
        <a:off x="3757589" y="2280085"/>
        <a:ext cx="3838152" cy="2332662"/>
      </dsp:txXfrm>
    </dsp:sp>
    <dsp:sp modelId="{C8B7F437-E47C-4E40-9533-B3DC0EBF5668}">
      <dsp:nvSpPr>
        <dsp:cNvPr id="0" name=""/>
        <dsp:cNvSpPr/>
      </dsp:nvSpPr>
      <dsp:spPr>
        <a:xfrm>
          <a:off x="7911213" y="777083"/>
          <a:ext cx="1687990" cy="67"/>
        </a:xfrm>
        <a:prstGeom prst="rect">
          <a:avLst/>
        </a:prstGeom>
        <a:solidFill>
          <a:schemeClr val="accent4">
            <a:tint val="40000"/>
            <a:alpha val="90000"/>
            <a:hueOff val="8146444"/>
            <a:satOff val="-38434"/>
            <a:lumOff val="-1388"/>
            <a:alphaOff val="0"/>
          </a:schemeClr>
        </a:solidFill>
        <a:ln w="6350" cap="flat" cmpd="sng" algn="ctr">
          <a:solidFill>
            <a:schemeClr val="accent4">
              <a:tint val="40000"/>
              <a:alpha val="90000"/>
              <a:hueOff val="8146444"/>
              <a:satOff val="-38434"/>
              <a:lumOff val="-1388"/>
              <a:alphaOff val="0"/>
            </a:schemeClr>
          </a:solidFill>
          <a:prstDash val="solid"/>
          <a:miter lim="800000"/>
        </a:ln>
        <a:effectLst/>
      </dsp:spPr>
      <dsp:style>
        <a:lnRef idx="1">
          <a:scrgbClr r="0" g="0" b="0"/>
        </a:lnRef>
        <a:fillRef idx="1">
          <a:scrgbClr r="0" g="0" b="0"/>
        </a:fillRef>
        <a:effectRef idx="2">
          <a:scrgbClr r="0" g="0" b="0"/>
        </a:effectRef>
        <a:fontRef idx="minor"/>
      </dsp:style>
    </dsp:sp>
    <dsp:sp modelId="{DC2C867A-8634-427E-AF51-404E4905B520}">
      <dsp:nvSpPr>
        <dsp:cNvPr id="0" name=""/>
        <dsp:cNvSpPr/>
      </dsp:nvSpPr>
      <dsp:spPr>
        <a:xfrm>
          <a:off x="8839552" y="17465"/>
          <a:ext cx="1519303" cy="1519303"/>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w="6350" cap="flat" cmpd="sng" algn="ctr">
          <a:solidFill>
            <a:schemeClr val="accent4">
              <a:hueOff val="9800891"/>
              <a:satOff val="-40777"/>
              <a:lumOff val="960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lvl="0" algn="ctr" defTabSz="2667000">
            <a:lnSpc>
              <a:spcPct val="90000"/>
            </a:lnSpc>
            <a:spcBef>
              <a:spcPct val="0"/>
            </a:spcBef>
            <a:spcAft>
              <a:spcPct val="35000"/>
            </a:spcAft>
          </a:pPr>
          <a:r>
            <a:rPr lang="en-US" sz="6000" kern="1200"/>
            <a:t>3</a:t>
          </a:r>
          <a:endParaRPr lang="en-US" sz="6000" kern="1200" dirty="0"/>
        </a:p>
      </dsp:txBody>
      <dsp:txXfrm>
        <a:off x="9062049" y="239962"/>
        <a:ext cx="1074309" cy="1074309"/>
      </dsp:txXfrm>
    </dsp:sp>
    <dsp:sp modelId="{9A9C80E9-9D23-47BE-A486-21C4BD8826BE}">
      <dsp:nvSpPr>
        <dsp:cNvPr id="0" name=""/>
        <dsp:cNvSpPr/>
      </dsp:nvSpPr>
      <dsp:spPr>
        <a:xfrm>
          <a:off x="7739764" y="1696920"/>
          <a:ext cx="3718879" cy="2915827"/>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lvl="0" algn="l" defTabSz="622300">
            <a:lnSpc>
              <a:spcPct val="90000"/>
            </a:lnSpc>
            <a:spcBef>
              <a:spcPct val="0"/>
            </a:spcBef>
            <a:spcAft>
              <a:spcPct val="35000"/>
            </a:spcAft>
          </a:pPr>
          <a:r>
            <a:rPr lang="en-US" sz="1400" b="1" kern="1200" dirty="0">
              <a:latin typeface="Segoe UI Semilight" panose="020B0402040204020203" pitchFamily="34" charset="0"/>
              <a:cs typeface="Segoe UI Semilight" panose="020B0402040204020203" pitchFamily="34" charset="0"/>
            </a:rPr>
            <a:t>How does this help the user?</a:t>
          </a:r>
        </a:p>
        <a:p>
          <a:pPr lvl="0" algn="l" defTabSz="622300">
            <a:lnSpc>
              <a:spcPct val="90000"/>
            </a:lnSpc>
            <a:spcBef>
              <a:spcPct val="0"/>
            </a:spcBef>
            <a:spcAft>
              <a:spcPct val="35000"/>
            </a:spcAft>
          </a:pPr>
          <a:r>
            <a:rPr lang="en-US" sz="1400" b="0" kern="1200" dirty="0">
              <a:latin typeface="Segoe UI Semilight" panose="020B0402040204020203" pitchFamily="34" charset="0"/>
              <a:cs typeface="Segoe UI Semilight" panose="020B0402040204020203" pitchFamily="34" charset="0"/>
            </a:rPr>
            <a:t>a) Authenticity of GSTIN/UIN information</a:t>
          </a:r>
        </a:p>
        <a:p>
          <a:pPr lvl="0" algn="l" defTabSz="622300">
            <a:lnSpc>
              <a:spcPct val="90000"/>
            </a:lnSpc>
            <a:spcBef>
              <a:spcPct val="0"/>
            </a:spcBef>
            <a:spcAft>
              <a:spcPct val="35000"/>
            </a:spcAft>
          </a:pPr>
          <a:r>
            <a:rPr lang="en-US" sz="1400" b="0" kern="1200" dirty="0">
              <a:latin typeface="Segoe UI Semilight" panose="020B0402040204020203" pitchFamily="34" charset="0"/>
              <a:cs typeface="Segoe UI Semilight" panose="020B0402040204020203" pitchFamily="34" charset="0"/>
            </a:rPr>
            <a:t>b) </a:t>
          </a:r>
          <a:r>
            <a:rPr lang="en-US" sz="1400" b="0" i="0" kern="1200" dirty="0">
              <a:latin typeface="Segoe UI Semilight" panose="020B0402040204020203" pitchFamily="34" charset="0"/>
              <a:cs typeface="Segoe UI Semilight" panose="020B0402040204020203" pitchFamily="34" charset="0"/>
            </a:rPr>
            <a:t>Verify GSTIN on hand-written invoice</a:t>
          </a:r>
        </a:p>
        <a:p>
          <a:pPr lvl="0" algn="l" defTabSz="62230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c) Avoid business with fraudulent vendors</a:t>
          </a:r>
        </a:p>
        <a:p>
          <a:pPr lvl="0" algn="l" defTabSz="62230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d) </a:t>
          </a:r>
          <a:r>
            <a:rPr lang="en-IN" sz="1400" b="0" i="0" kern="1200" dirty="0">
              <a:latin typeface="Segoe UI Semilight" panose="020B0402040204020203" pitchFamily="34" charset="0"/>
              <a:cs typeface="Segoe UI Semilight" panose="020B0402040204020203" pitchFamily="34" charset="0"/>
            </a:rPr>
            <a:t>Status of GSTIN / e-Way Bill</a:t>
          </a:r>
        </a:p>
        <a:p>
          <a:pPr lvl="0" algn="l" defTabSz="622300">
            <a:lnSpc>
              <a:spcPct val="90000"/>
            </a:lnSpc>
            <a:spcBef>
              <a:spcPct val="0"/>
            </a:spcBef>
            <a:spcAft>
              <a:spcPct val="35000"/>
            </a:spcAft>
          </a:pPr>
          <a:r>
            <a:rPr lang="en-IN" sz="1400" b="0" kern="1200" dirty="0">
              <a:latin typeface="Segoe UI Semilight" panose="020B0402040204020203" pitchFamily="34" charset="0"/>
              <a:cs typeface="Segoe UI Semilight" panose="020B0402040204020203" pitchFamily="34" charset="0"/>
            </a:rPr>
            <a:t>e) </a:t>
          </a:r>
          <a:r>
            <a:rPr lang="en-US" sz="1400" b="0" kern="1200" dirty="0">
              <a:latin typeface="Segoe UI Semilight" panose="020B0402040204020203" pitchFamily="34" charset="0"/>
              <a:cs typeface="Segoe UI Semilight" panose="020B0402040204020203" pitchFamily="34" charset="0"/>
            </a:rPr>
            <a:t>Convenience in verifying HSN/SAC information for Stock Items</a:t>
          </a:r>
          <a:endParaRPr lang="en-IN" sz="1400" b="0" kern="1200" dirty="0">
            <a:latin typeface="Segoe UI Semilight" panose="020B0402040204020203" pitchFamily="34" charset="0"/>
            <a:cs typeface="Segoe UI Semilight" panose="020B0402040204020203" pitchFamily="34" charset="0"/>
          </a:endParaRPr>
        </a:p>
        <a:p>
          <a:pPr lvl="0" algn="l" defTabSz="622300">
            <a:lnSpc>
              <a:spcPct val="90000"/>
            </a:lnSpc>
            <a:spcBef>
              <a:spcPct val="0"/>
            </a:spcBef>
            <a:spcAft>
              <a:spcPct val="35000"/>
            </a:spcAft>
          </a:pPr>
          <a:endParaRPr lang="en-IN" sz="1400" b="0" kern="1200" dirty="0">
            <a:latin typeface="Segoe UI Semilight" panose="020B0402040204020203" pitchFamily="34" charset="0"/>
            <a:cs typeface="Segoe UI Semilight" panose="020B0402040204020203" pitchFamily="34" charset="0"/>
          </a:endParaRPr>
        </a:p>
        <a:p>
          <a:pPr lvl="0" algn="l" defTabSz="622300">
            <a:lnSpc>
              <a:spcPct val="90000"/>
            </a:lnSpc>
            <a:spcBef>
              <a:spcPct val="0"/>
            </a:spcBef>
            <a:spcAft>
              <a:spcPct val="35000"/>
            </a:spcAft>
          </a:pPr>
          <a:endParaRPr lang="en-US" sz="1400" b="1" kern="1200" dirty="0">
            <a:latin typeface="Segoe UI Semilight" panose="020B0402040204020203" pitchFamily="34" charset="0"/>
            <a:cs typeface="Segoe UI Semilight" panose="020B0402040204020203" pitchFamily="34" charset="0"/>
          </a:endParaRPr>
        </a:p>
        <a:p>
          <a:pPr lvl="0" algn="l" defTabSz="622300">
            <a:lnSpc>
              <a:spcPct val="90000"/>
            </a:lnSpc>
            <a:spcBef>
              <a:spcPct val="0"/>
            </a:spcBef>
            <a:spcAft>
              <a:spcPct val="35000"/>
            </a:spcAft>
          </a:pPr>
          <a:endParaRPr lang="en-US" sz="2600" kern="1200" dirty="0">
            <a:latin typeface="Segoe UI Semilight" panose="020B0402040204020203" pitchFamily="34" charset="0"/>
            <a:cs typeface="Segoe UI Semilight" panose="020B0402040204020203" pitchFamily="34" charset="0"/>
          </a:endParaRPr>
        </a:p>
      </dsp:txBody>
      <dsp:txXfrm>
        <a:off x="7739764" y="2280085"/>
        <a:ext cx="3718879" cy="233266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06A2A-C393-46FB-BFD7-99665DAFF7B9}">
      <dsp:nvSpPr>
        <dsp:cNvPr id="0" name=""/>
        <dsp:cNvSpPr/>
      </dsp:nvSpPr>
      <dsp:spPr>
        <a:xfrm>
          <a:off x="280870" y="179436"/>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EFCA6-5343-4A69-B994-C37E17A8BAA7}">
      <dsp:nvSpPr>
        <dsp:cNvPr id="0" name=""/>
        <dsp:cNvSpPr/>
      </dsp:nvSpPr>
      <dsp:spPr>
        <a:xfrm>
          <a:off x="280870" y="1873468"/>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511300">
            <a:lnSpc>
              <a:spcPct val="100000"/>
            </a:lnSpc>
            <a:spcBef>
              <a:spcPct val="0"/>
            </a:spcBef>
            <a:spcAft>
              <a:spcPct val="35000"/>
            </a:spcAft>
            <a:defRPr b="1"/>
          </a:pPr>
          <a:r>
            <a:rPr lang="en-US" sz="3400" kern="1200" dirty="0">
              <a:latin typeface="Segoe UI Semilight" panose="020B0402040204020203" pitchFamily="34" charset="0"/>
              <a:cs typeface="Segoe UI Semilight" panose="020B0402040204020203" pitchFamily="34" charset="0"/>
            </a:rPr>
            <a:t>GSTR-3B Reconciliation</a:t>
          </a:r>
          <a:endParaRPr lang="en-IN" sz="3400" kern="1200" dirty="0">
            <a:latin typeface="Segoe UI Semilight" panose="020B0402040204020203" pitchFamily="34" charset="0"/>
            <a:cs typeface="Segoe UI Semilight" panose="020B0402040204020203" pitchFamily="34" charset="0"/>
          </a:endParaRPr>
        </a:p>
      </dsp:txBody>
      <dsp:txXfrm>
        <a:off x="280870" y="1873468"/>
        <a:ext cx="4315781" cy="647367"/>
      </dsp:txXfrm>
    </dsp:sp>
    <dsp:sp modelId="{F5818E67-E75F-4680-B9F1-4B4C87E6AB56}">
      <dsp:nvSpPr>
        <dsp:cNvPr id="0" name=""/>
        <dsp:cNvSpPr/>
      </dsp:nvSpPr>
      <dsp:spPr>
        <a:xfrm>
          <a:off x="280870" y="2606187"/>
          <a:ext cx="4315781" cy="1838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GSTR-3B online reconciliation has been enhanced </a:t>
          </a:r>
          <a:r>
            <a:rPr lang="en-US" sz="1700" kern="1200" dirty="0" err="1">
              <a:latin typeface="Segoe UI Semilight" panose="020B0402040204020203" pitchFamily="34" charset="0"/>
              <a:cs typeface="Segoe UI Semilight" panose="020B0402040204020203" pitchFamily="34" charset="0"/>
            </a:rPr>
            <a:t>ie</a:t>
          </a:r>
          <a:r>
            <a:rPr lang="en-US" sz="1700" kern="1200" dirty="0">
              <a:latin typeface="Segoe UI Semilight" panose="020B0402040204020203" pitchFamily="34" charset="0"/>
              <a:cs typeface="Segoe UI Semilight" panose="020B0402040204020203" pitchFamily="34" charset="0"/>
            </a:rPr>
            <a:t>., it update or reconciles at the summary level with the sub-section level. </a:t>
          </a:r>
          <a:endParaRPr lang="en-IN" sz="1700" kern="1200" dirty="0">
            <a:latin typeface="Segoe UI Semilight" panose="020B0402040204020203" pitchFamily="34" charset="0"/>
            <a:cs typeface="Segoe UI Semilight" panose="020B0402040204020203" pitchFamily="34" charset="0"/>
          </a:endParaRPr>
        </a:p>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Perform Sales recon in GSTR-1 and for purchases in GSTR-2B, so that it reconciles GSTR-3B automatically</a:t>
          </a:r>
          <a:endParaRPr lang="en-IN" sz="1700" kern="1200" dirty="0">
            <a:latin typeface="Segoe UI Semilight" panose="020B0402040204020203" pitchFamily="34" charset="0"/>
            <a:cs typeface="Segoe UI Semilight" panose="020B0402040204020203" pitchFamily="34" charset="0"/>
          </a:endParaRPr>
        </a:p>
      </dsp:txBody>
      <dsp:txXfrm>
        <a:off x="280870" y="2606187"/>
        <a:ext cx="4315781" cy="1838763"/>
      </dsp:txXfrm>
    </dsp:sp>
    <dsp:sp modelId="{768E34FF-CDEC-4137-912F-A8D37F27CDE4}">
      <dsp:nvSpPr>
        <dsp:cNvPr id="0" name=""/>
        <dsp:cNvSpPr/>
      </dsp:nvSpPr>
      <dsp:spPr>
        <a:xfrm>
          <a:off x="6076964" y="26732"/>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2E09C-929A-422F-B47F-E08C714D3CAC}">
      <dsp:nvSpPr>
        <dsp:cNvPr id="0" name=""/>
        <dsp:cNvSpPr/>
      </dsp:nvSpPr>
      <dsp:spPr>
        <a:xfrm>
          <a:off x="5896478" y="1472892"/>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1511300">
            <a:lnSpc>
              <a:spcPct val="100000"/>
            </a:lnSpc>
            <a:spcBef>
              <a:spcPct val="0"/>
            </a:spcBef>
            <a:spcAft>
              <a:spcPct val="35000"/>
            </a:spcAft>
            <a:defRPr b="1"/>
          </a:pPr>
          <a:r>
            <a:rPr lang="en-US" sz="3400" kern="1200" dirty="0">
              <a:latin typeface="Segoe UI Semilight" panose="020B0402040204020203" pitchFamily="34" charset="0"/>
              <a:cs typeface="Segoe UI Semilight" panose="020B0402040204020203" pitchFamily="34" charset="0"/>
            </a:rPr>
            <a:t>ITC Breakup</a:t>
          </a:r>
          <a:endParaRPr lang="en-IN" sz="3400" kern="1200" dirty="0">
            <a:latin typeface="Segoe UI Semilight" panose="020B0402040204020203" pitchFamily="34" charset="0"/>
            <a:cs typeface="Segoe UI Semilight" panose="020B0402040204020203" pitchFamily="34" charset="0"/>
          </a:endParaRPr>
        </a:p>
      </dsp:txBody>
      <dsp:txXfrm>
        <a:off x="5896478" y="1472892"/>
        <a:ext cx="4315781" cy="647367"/>
      </dsp:txXfrm>
    </dsp:sp>
    <dsp:sp modelId="{1907AB69-1472-4266-A876-67EBCF629130}">
      <dsp:nvSpPr>
        <dsp:cNvPr id="0" name=""/>
        <dsp:cNvSpPr/>
      </dsp:nvSpPr>
      <dsp:spPr>
        <a:xfrm>
          <a:off x="5351913" y="2136048"/>
          <a:ext cx="5765883" cy="244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In GSTR-3B &gt; F8: ITC Breakup - This helps the user to know;</a:t>
          </a:r>
        </a:p>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a) ITC of the current period availed in the current period</a:t>
          </a:r>
          <a:endParaRPr lang="en-IN" sz="1700" kern="1200" dirty="0">
            <a:latin typeface="Segoe UI Semilight" panose="020B0402040204020203" pitchFamily="34" charset="0"/>
            <a:cs typeface="Segoe UI Semilight" panose="020B0402040204020203" pitchFamily="34" charset="0"/>
          </a:endParaRPr>
        </a:p>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b) ITC from other Periods availed in the current period</a:t>
          </a:r>
          <a:endParaRPr lang="en-IN" sz="1700" kern="1200" dirty="0">
            <a:latin typeface="Segoe UI Semilight" panose="020B0402040204020203" pitchFamily="34" charset="0"/>
            <a:cs typeface="Segoe UI Semilight" panose="020B0402040204020203" pitchFamily="34" charset="0"/>
          </a:endParaRPr>
        </a:p>
        <a:p>
          <a:pPr lvl="0" algn="l" defTabSz="755650">
            <a:lnSpc>
              <a:spcPct val="10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c) ITC Of the current period moved to other periods</a:t>
          </a:r>
          <a:endParaRPr lang="en-IN" sz="1700" kern="1200" dirty="0">
            <a:latin typeface="Segoe UI Semilight" panose="020B0402040204020203" pitchFamily="34" charset="0"/>
            <a:cs typeface="Segoe UI Semilight" panose="020B0402040204020203" pitchFamily="34" charset="0"/>
          </a:endParaRPr>
        </a:p>
      </dsp:txBody>
      <dsp:txXfrm>
        <a:off x="5351913" y="2136048"/>
        <a:ext cx="5765883" cy="244958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61FCF-B819-4075-965C-7726643B735A}">
      <dsp:nvSpPr>
        <dsp:cNvPr id="0" name=""/>
        <dsp:cNvSpPr/>
      </dsp:nvSpPr>
      <dsp:spPr>
        <a:xfrm>
          <a:off x="0" y="407673"/>
          <a:ext cx="8789964" cy="655200"/>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0FA4954-AA00-4FEA-941B-90825423252D}">
      <dsp:nvSpPr>
        <dsp:cNvPr id="0" name=""/>
        <dsp:cNvSpPr/>
      </dsp:nvSpPr>
      <dsp:spPr>
        <a:xfrm>
          <a:off x="439498" y="23913"/>
          <a:ext cx="6152974"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568" tIns="0" rIns="232568" bIns="0" numCol="1" spcCol="1270" anchor="ctr" anchorCtr="0">
          <a:noAutofit/>
        </a:bodyPr>
        <a:lstStyle/>
        <a:p>
          <a:pPr lvl="0" algn="l" defTabSz="1155700">
            <a:lnSpc>
              <a:spcPct val="90000"/>
            </a:lnSpc>
            <a:spcBef>
              <a:spcPct val="0"/>
            </a:spcBef>
            <a:spcAft>
              <a:spcPct val="35000"/>
            </a:spcAft>
          </a:pPr>
          <a:r>
            <a:rPr lang="en-US" sz="2600" kern="1200" dirty="0">
              <a:latin typeface="Segoe UI Semilight" panose="020B0402040204020203" pitchFamily="34" charset="0"/>
              <a:cs typeface="Segoe UI Semilight" panose="020B0402040204020203" pitchFamily="34" charset="0"/>
            </a:rPr>
            <a:t>Payables</a:t>
          </a:r>
          <a:endParaRPr lang="en-IN" sz="2600" kern="1200" dirty="0">
            <a:latin typeface="Segoe UI Semilight" panose="020B0402040204020203" pitchFamily="34" charset="0"/>
            <a:cs typeface="Segoe UI Semilight" panose="020B0402040204020203" pitchFamily="34" charset="0"/>
          </a:endParaRPr>
        </a:p>
      </dsp:txBody>
      <dsp:txXfrm>
        <a:off x="476965" y="61380"/>
        <a:ext cx="6078040" cy="692586"/>
      </dsp:txXfrm>
    </dsp:sp>
    <dsp:sp modelId="{19F523CC-69FF-480E-A35F-D9756C0D4263}">
      <dsp:nvSpPr>
        <dsp:cNvPr id="0" name=""/>
        <dsp:cNvSpPr/>
      </dsp:nvSpPr>
      <dsp:spPr>
        <a:xfrm>
          <a:off x="0" y="1587033"/>
          <a:ext cx="8789964" cy="655200"/>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9E3BB55-472E-487A-93ED-4F546997A495}">
      <dsp:nvSpPr>
        <dsp:cNvPr id="0" name=""/>
        <dsp:cNvSpPr/>
      </dsp:nvSpPr>
      <dsp:spPr>
        <a:xfrm>
          <a:off x="439498" y="1203273"/>
          <a:ext cx="6152974"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568" tIns="0" rIns="232568" bIns="0" numCol="1" spcCol="1270" anchor="ctr" anchorCtr="0">
          <a:noAutofit/>
        </a:bodyPr>
        <a:lstStyle/>
        <a:p>
          <a:pPr lvl="0" algn="l" defTabSz="1155700">
            <a:lnSpc>
              <a:spcPct val="90000"/>
            </a:lnSpc>
            <a:spcBef>
              <a:spcPct val="0"/>
            </a:spcBef>
            <a:spcAft>
              <a:spcPct val="35000"/>
            </a:spcAft>
          </a:pPr>
          <a:r>
            <a:rPr lang="en-US" sz="2600" kern="1200" dirty="0">
              <a:latin typeface="Segoe UI Semilight" panose="020B0402040204020203" pitchFamily="34" charset="0"/>
              <a:cs typeface="Segoe UI Semilight" panose="020B0402040204020203" pitchFamily="34" charset="0"/>
            </a:rPr>
            <a:t>Receivables</a:t>
          </a:r>
          <a:endParaRPr lang="en-IN" sz="2600" kern="1200" dirty="0">
            <a:latin typeface="Segoe UI Semilight" panose="020B0402040204020203" pitchFamily="34" charset="0"/>
            <a:cs typeface="Segoe UI Semilight" panose="020B0402040204020203" pitchFamily="34" charset="0"/>
          </a:endParaRPr>
        </a:p>
      </dsp:txBody>
      <dsp:txXfrm>
        <a:off x="476965" y="1240740"/>
        <a:ext cx="6078040" cy="692586"/>
      </dsp:txXfrm>
    </dsp:sp>
    <dsp:sp modelId="{C472DE24-0305-4C97-9E15-49F4C8BBE77F}">
      <dsp:nvSpPr>
        <dsp:cNvPr id="0" name=""/>
        <dsp:cNvSpPr/>
      </dsp:nvSpPr>
      <dsp:spPr>
        <a:xfrm>
          <a:off x="0" y="2766393"/>
          <a:ext cx="8789964" cy="655200"/>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2729BAF-7047-4F32-8B06-054223E9C6D4}">
      <dsp:nvSpPr>
        <dsp:cNvPr id="0" name=""/>
        <dsp:cNvSpPr/>
      </dsp:nvSpPr>
      <dsp:spPr>
        <a:xfrm>
          <a:off x="439498" y="2382633"/>
          <a:ext cx="6152974"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568" tIns="0" rIns="232568" bIns="0" numCol="1" spcCol="1270" anchor="ctr" anchorCtr="0">
          <a:noAutofit/>
        </a:bodyPr>
        <a:lstStyle/>
        <a:p>
          <a:pPr lvl="0" algn="l" defTabSz="1155700">
            <a:lnSpc>
              <a:spcPct val="90000"/>
            </a:lnSpc>
            <a:spcBef>
              <a:spcPct val="0"/>
            </a:spcBef>
            <a:spcAft>
              <a:spcPct val="35000"/>
            </a:spcAft>
          </a:pPr>
          <a:r>
            <a:rPr lang="en-US" sz="2600" kern="1200" dirty="0">
              <a:latin typeface="Segoe UI Semilight" panose="020B0402040204020203" pitchFamily="34" charset="0"/>
              <a:cs typeface="Segoe UI Semilight" panose="020B0402040204020203" pitchFamily="34" charset="0"/>
            </a:rPr>
            <a:t>Individual Ledgers</a:t>
          </a:r>
          <a:endParaRPr lang="en-IN" sz="2600" kern="1200" dirty="0">
            <a:latin typeface="Segoe UI Semilight" panose="020B0402040204020203" pitchFamily="34" charset="0"/>
            <a:cs typeface="Segoe UI Semilight" panose="020B0402040204020203" pitchFamily="34" charset="0"/>
          </a:endParaRPr>
        </a:p>
      </dsp:txBody>
      <dsp:txXfrm>
        <a:off x="476965" y="2420100"/>
        <a:ext cx="6078040" cy="692586"/>
      </dsp:txXfrm>
    </dsp:sp>
    <dsp:sp modelId="{4F687943-4495-4B09-B883-4C27B226F2A0}">
      <dsp:nvSpPr>
        <dsp:cNvPr id="0" name=""/>
        <dsp:cNvSpPr/>
      </dsp:nvSpPr>
      <dsp:spPr>
        <a:xfrm>
          <a:off x="0" y="3945754"/>
          <a:ext cx="8789964" cy="655200"/>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EAAF5AA-F757-44FA-85E1-C4A3A6CA41EB}">
      <dsp:nvSpPr>
        <dsp:cNvPr id="0" name=""/>
        <dsp:cNvSpPr/>
      </dsp:nvSpPr>
      <dsp:spPr>
        <a:xfrm>
          <a:off x="439498" y="3561994"/>
          <a:ext cx="6152974" cy="767520"/>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2568" tIns="0" rIns="232568" bIns="0" numCol="1" spcCol="1270" anchor="ctr" anchorCtr="0">
          <a:noAutofit/>
        </a:bodyPr>
        <a:lstStyle/>
        <a:p>
          <a:pPr lvl="0" algn="l" defTabSz="1155700">
            <a:lnSpc>
              <a:spcPct val="90000"/>
            </a:lnSpc>
            <a:spcBef>
              <a:spcPct val="0"/>
            </a:spcBef>
            <a:spcAft>
              <a:spcPct val="35000"/>
            </a:spcAft>
          </a:pPr>
          <a:r>
            <a:rPr lang="en-US" sz="2600" kern="1200" dirty="0">
              <a:latin typeface="Segoe UI Semilight" panose="020B0402040204020203" pitchFamily="34" charset="0"/>
              <a:cs typeface="Segoe UI Semilight" panose="020B0402040204020203" pitchFamily="34" charset="0"/>
            </a:rPr>
            <a:t>Pre-defined Saved views</a:t>
          </a:r>
          <a:endParaRPr lang="en-IN" sz="2600" kern="1200" dirty="0">
            <a:latin typeface="Segoe UI Semilight" panose="020B0402040204020203" pitchFamily="34" charset="0"/>
            <a:cs typeface="Segoe UI Semilight" panose="020B0402040204020203" pitchFamily="34" charset="0"/>
          </a:endParaRPr>
        </a:p>
      </dsp:txBody>
      <dsp:txXfrm>
        <a:off x="476965" y="3599461"/>
        <a:ext cx="6078040" cy="69258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6DF51-8FBA-4F76-9A03-BFFC66871012}">
      <dsp:nvSpPr>
        <dsp:cNvPr id="0" name=""/>
        <dsp:cNvSpPr/>
      </dsp:nvSpPr>
      <dsp:spPr>
        <a:xfrm>
          <a:off x="0" y="422035"/>
          <a:ext cx="4267551" cy="3742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1209" tIns="562356" rIns="33120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Sales </a:t>
          </a:r>
          <a:endParaRPr lang="en-IN" sz="1800" kern="1200" dirty="0">
            <a:latin typeface="Segoe UI Semilight" panose="020B0402040204020203" pitchFamily="34" charset="0"/>
            <a:cs typeface="Segoe UI Semilight" panose="020B0402040204020203" pitchFamily="34" charset="0"/>
          </a:endParaRPr>
        </a:p>
        <a:p>
          <a:pPr marL="342900" lvl="2" indent="-171450" algn="l" defTabSz="800100">
            <a:lnSpc>
              <a:spcPct val="90000"/>
            </a:lnSpc>
            <a:spcBef>
              <a:spcPct val="0"/>
            </a:spcBef>
            <a:spcAft>
              <a:spcPct val="15000"/>
            </a:spcAft>
            <a:buFont typeface="Wingdings" panose="05000000000000000000" pitchFamily="2" charset="2"/>
            <a:buChar char="••"/>
          </a:pPr>
          <a:r>
            <a:rPr lang="en-US" sz="1800" kern="1200" dirty="0">
              <a:latin typeface="Segoe UI Semilight" panose="020B0402040204020203" pitchFamily="34" charset="0"/>
              <a:cs typeface="Segoe UI Semilight" panose="020B0402040204020203" pitchFamily="34" charset="0"/>
            </a:rPr>
            <a:t>Key fields - Invoice No. : GSTIN : Wrong amount reported</a:t>
          </a:r>
        </a:p>
        <a:p>
          <a:pPr marL="342900" lvl="2" indent="-171450" algn="l" defTabSz="800100">
            <a:lnSpc>
              <a:spcPct val="90000"/>
            </a:lnSpc>
            <a:spcBef>
              <a:spcPct val="0"/>
            </a:spcBef>
            <a:spcAft>
              <a:spcPct val="15000"/>
            </a:spcAft>
            <a:buFont typeface="Wingdings" panose="05000000000000000000" pitchFamily="2" charset="2"/>
            <a:buChar char="••"/>
          </a:pPr>
          <a:r>
            <a:rPr lang="en-US" sz="1800" kern="1200" dirty="0">
              <a:latin typeface="Segoe UI Semilight" panose="020B0402040204020203" pitchFamily="34" charset="0"/>
              <a:cs typeface="Segoe UI Semilight" panose="020B0402040204020203" pitchFamily="34" charset="0"/>
            </a:rPr>
            <a:t> Non-Key fields :  Date</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Others</a:t>
          </a:r>
        </a:p>
        <a:p>
          <a:pPr marL="342900" lvl="2" indent="-171450" algn="l" defTabSz="800100">
            <a:lnSpc>
              <a:spcPct val="90000"/>
            </a:lnSpc>
            <a:spcBef>
              <a:spcPct val="0"/>
            </a:spcBef>
            <a:spcAft>
              <a:spcPct val="15000"/>
            </a:spcAft>
            <a:buFont typeface="Wingdings" panose="05000000000000000000" pitchFamily="2" charset="2"/>
            <a:buChar char="••"/>
          </a:pPr>
          <a:r>
            <a:rPr lang="en-US" sz="1800" kern="1200" dirty="0">
              <a:latin typeface="Segoe UI Semilight" panose="020B0402040204020203" pitchFamily="34" charset="0"/>
              <a:cs typeface="Segoe UI Semilight" panose="020B0402040204020203" pitchFamily="34" charset="0"/>
            </a:rPr>
            <a:t>Reported as B2C needs to be corrected as B2B</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The tax unit is changed</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For Purchases - Supplier has amended</a:t>
          </a:r>
        </a:p>
      </dsp:txBody>
      <dsp:txXfrm>
        <a:off x="0" y="422035"/>
        <a:ext cx="4267551" cy="3742200"/>
      </dsp:txXfrm>
    </dsp:sp>
    <dsp:sp modelId="{1C650DB8-7B30-4580-977C-6299E3FAE24C}">
      <dsp:nvSpPr>
        <dsp:cNvPr id="0" name=""/>
        <dsp:cNvSpPr/>
      </dsp:nvSpPr>
      <dsp:spPr>
        <a:xfrm>
          <a:off x="213377" y="11757"/>
          <a:ext cx="298728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912" tIns="0" rIns="112912" bIns="0" numCol="1" spcCol="1270" anchor="ctr" anchorCtr="0">
          <a:noAutofit/>
        </a:bodyPr>
        <a:lstStyle/>
        <a:p>
          <a:pPr lvl="0" algn="l" defTabSz="1422400">
            <a:lnSpc>
              <a:spcPct val="90000"/>
            </a:lnSpc>
            <a:spcBef>
              <a:spcPct val="0"/>
            </a:spcBef>
            <a:spcAft>
              <a:spcPct val="35000"/>
            </a:spcAft>
          </a:pPr>
          <a:r>
            <a:rPr lang="en-US" sz="3200" kern="1200" dirty="0">
              <a:latin typeface="Segoe UI Semibold" panose="020B0702040204020203" pitchFamily="34" charset="0"/>
              <a:cs typeface="Segoe UI Semibold" panose="020B0702040204020203" pitchFamily="34" charset="0"/>
            </a:rPr>
            <a:t>Use Cases</a:t>
          </a:r>
          <a:endParaRPr lang="en-IN" sz="3200" kern="1200" dirty="0">
            <a:latin typeface="Segoe UI Semibold" panose="020B0702040204020203" pitchFamily="34" charset="0"/>
            <a:cs typeface="Segoe UI Semibold" panose="020B0702040204020203" pitchFamily="34" charset="0"/>
          </a:endParaRPr>
        </a:p>
      </dsp:txBody>
      <dsp:txXfrm>
        <a:off x="252285" y="50665"/>
        <a:ext cx="2909469" cy="719224"/>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B71C5-427C-495E-88C3-145D2B9A11FD}">
      <dsp:nvSpPr>
        <dsp:cNvPr id="0" name=""/>
        <dsp:cNvSpPr/>
      </dsp:nvSpPr>
      <dsp:spPr>
        <a:xfrm>
          <a:off x="0" y="273275"/>
          <a:ext cx="5940237" cy="118125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312420"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GST returns cannot be amended once after filing; however, invoices / summaries can be amended (Once)</a:t>
          </a:r>
          <a:endParaRPr lang="en-IN" sz="1400" kern="1200" dirty="0">
            <a:latin typeface="Segoe UI semi light"/>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Amendment not supported for Document Summary / HSN summary / NIL Summary</a:t>
          </a:r>
        </a:p>
      </dsp:txBody>
      <dsp:txXfrm>
        <a:off x="0" y="273275"/>
        <a:ext cx="5940237" cy="1181250"/>
      </dsp:txXfrm>
    </dsp:sp>
    <dsp:sp modelId="{3B59D272-E776-4747-8FAB-E278E65666B9}">
      <dsp:nvSpPr>
        <dsp:cNvPr id="0" name=""/>
        <dsp:cNvSpPr/>
      </dsp:nvSpPr>
      <dsp:spPr>
        <a:xfrm>
          <a:off x="297011" y="51875"/>
          <a:ext cx="4158165" cy="44280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lvl="0" algn="l" defTabSz="622300">
            <a:lnSpc>
              <a:spcPct val="90000"/>
            </a:lnSpc>
            <a:spcBef>
              <a:spcPct val="0"/>
            </a:spcBef>
            <a:spcAft>
              <a:spcPct val="35000"/>
            </a:spcAft>
          </a:pPr>
          <a:r>
            <a:rPr lang="en-IN" sz="1400" kern="1200" dirty="0">
              <a:latin typeface="Segoe UI semi light"/>
              <a:cs typeface="Segoe UI Semibold" panose="020B0702040204020203" pitchFamily="34" charset="0"/>
            </a:rPr>
            <a:t>What is Amendments? </a:t>
          </a:r>
          <a:endParaRPr lang="en-IN" sz="1400" kern="1200" dirty="0">
            <a:latin typeface="Segoe UI semi light"/>
          </a:endParaRPr>
        </a:p>
      </dsp:txBody>
      <dsp:txXfrm>
        <a:off x="318627" y="73491"/>
        <a:ext cx="4114933" cy="399568"/>
      </dsp:txXfrm>
    </dsp:sp>
    <dsp:sp modelId="{60A3D77E-03D7-4D63-BFB8-BFE4591AA6B6}">
      <dsp:nvSpPr>
        <dsp:cNvPr id="0" name=""/>
        <dsp:cNvSpPr/>
      </dsp:nvSpPr>
      <dsp:spPr>
        <a:xfrm>
          <a:off x="0" y="1756925"/>
          <a:ext cx="5940237" cy="826875"/>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312420"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To address inadvertent errors in reporting</a:t>
          </a:r>
          <a:endParaRPr lang="en-IN" sz="1400" kern="1200" dirty="0">
            <a:latin typeface="Segoe UI semi light"/>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Amendment is not to support any business requirement</a:t>
          </a:r>
        </a:p>
      </dsp:txBody>
      <dsp:txXfrm>
        <a:off x="0" y="1756925"/>
        <a:ext cx="5940237" cy="826875"/>
      </dsp:txXfrm>
    </dsp:sp>
    <dsp:sp modelId="{732B7450-E112-4617-B648-61E8EFCB0AF2}">
      <dsp:nvSpPr>
        <dsp:cNvPr id="0" name=""/>
        <dsp:cNvSpPr/>
      </dsp:nvSpPr>
      <dsp:spPr>
        <a:xfrm>
          <a:off x="297011" y="1535525"/>
          <a:ext cx="4158165" cy="44280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lvl="0" algn="l" defTabSz="622300">
            <a:lnSpc>
              <a:spcPct val="90000"/>
            </a:lnSpc>
            <a:spcBef>
              <a:spcPct val="0"/>
            </a:spcBef>
            <a:spcAft>
              <a:spcPct val="35000"/>
            </a:spcAft>
          </a:pPr>
          <a:r>
            <a:rPr lang="en-US" sz="1400" kern="1200" dirty="0">
              <a:latin typeface="Segoe UI semi light"/>
              <a:cs typeface="Segoe UI Semibold" panose="020B0702040204020203" pitchFamily="34" charset="0"/>
            </a:rPr>
            <a:t>Why Amendment? Purpose</a:t>
          </a:r>
          <a:endParaRPr lang="en-IN" sz="1400" kern="1200" dirty="0">
            <a:latin typeface="Segoe UI semi light"/>
            <a:cs typeface="Segoe UI Semibold" panose="020B0702040204020203" pitchFamily="34" charset="0"/>
          </a:endParaRPr>
        </a:p>
      </dsp:txBody>
      <dsp:txXfrm>
        <a:off x="318627" y="1557141"/>
        <a:ext cx="4114933" cy="399568"/>
      </dsp:txXfrm>
    </dsp:sp>
    <dsp:sp modelId="{A32B1EEF-6FC9-407F-BA46-31380F069E82}">
      <dsp:nvSpPr>
        <dsp:cNvPr id="0" name=""/>
        <dsp:cNvSpPr/>
      </dsp:nvSpPr>
      <dsp:spPr>
        <a:xfrm>
          <a:off x="0" y="2886200"/>
          <a:ext cx="5940237" cy="184275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312420"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User only modifies voucher, system take care of impact in returns </a:t>
          </a: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 light"/>
              <a:cs typeface="Segoe UI Semilight" panose="020B0402040204020203" pitchFamily="34" charset="0"/>
            </a:rPr>
            <a:t>Full value in GSTR 1</a:t>
          </a:r>
        </a:p>
        <a:p>
          <a:pPr marL="228600" lvl="2" indent="-114300" algn="l" defTabSz="622300">
            <a:lnSpc>
              <a:spcPct val="90000"/>
            </a:lnSpc>
            <a:spcBef>
              <a:spcPct val="0"/>
            </a:spcBef>
            <a:spcAft>
              <a:spcPct val="15000"/>
            </a:spcAft>
            <a:buFont typeface="Wingdings" panose="05000000000000000000" pitchFamily="2" charset="2"/>
            <a:buChar char="••"/>
          </a:pPr>
          <a:r>
            <a:rPr lang="en-US" sz="1400" kern="1200" dirty="0">
              <a:latin typeface="Segoe UI semi light"/>
              <a:cs typeface="Segoe UI Semilight" panose="020B0402040204020203" pitchFamily="34" charset="0"/>
            </a:rPr>
            <a:t>Delta in GSTR 3B</a:t>
          </a: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No requirement to “flag” or pass JV</a:t>
          </a: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No requirement to ‘remember’ all complexity absorbed by Tally</a:t>
          </a:r>
        </a:p>
      </dsp:txBody>
      <dsp:txXfrm>
        <a:off x="0" y="2886200"/>
        <a:ext cx="5940237" cy="1842750"/>
      </dsp:txXfrm>
    </dsp:sp>
    <dsp:sp modelId="{B436A0A6-0898-4EC4-BA58-62146B5A8A49}">
      <dsp:nvSpPr>
        <dsp:cNvPr id="0" name=""/>
        <dsp:cNvSpPr/>
      </dsp:nvSpPr>
      <dsp:spPr>
        <a:xfrm>
          <a:off x="297011" y="2664801"/>
          <a:ext cx="4158165" cy="44280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lvl="0" algn="l" defTabSz="622300">
            <a:lnSpc>
              <a:spcPct val="90000"/>
            </a:lnSpc>
            <a:spcBef>
              <a:spcPct val="0"/>
            </a:spcBef>
            <a:spcAft>
              <a:spcPct val="35000"/>
            </a:spcAft>
          </a:pPr>
          <a:r>
            <a:rPr lang="en-US" sz="1400" kern="1200" dirty="0">
              <a:latin typeface="Segoe UI semi light"/>
              <a:cs typeface="Segoe UI Semibold" panose="020B0702040204020203" pitchFamily="34" charset="0"/>
            </a:rPr>
            <a:t>How do we do Amendments? V</a:t>
          </a:r>
          <a:r>
            <a:rPr lang="en-IN" sz="1400" kern="1200" dirty="0">
              <a:latin typeface="Segoe UI semi light"/>
              <a:cs typeface="Segoe UI Semibold" panose="020B0702040204020203" pitchFamily="34" charset="0"/>
            </a:rPr>
            <a:t>alue Proposition</a:t>
          </a:r>
          <a:endParaRPr lang="en-US" sz="1400" kern="1200" dirty="0">
            <a:latin typeface="Segoe UI semi light"/>
          </a:endParaRPr>
        </a:p>
      </dsp:txBody>
      <dsp:txXfrm>
        <a:off x="318627" y="2686417"/>
        <a:ext cx="4114933" cy="39956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619E0-C333-4193-8EC1-5296B3A0B32A}">
      <dsp:nvSpPr>
        <dsp:cNvPr id="0" name=""/>
        <dsp:cNvSpPr/>
      </dsp:nvSpPr>
      <dsp:spPr>
        <a:xfrm>
          <a:off x="0" y="308343"/>
          <a:ext cx="10266362"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Change in Party GSTIN</a:t>
          </a:r>
          <a:endParaRPr lang="en-IN" sz="2000" kern="1200" dirty="0"/>
        </a:p>
        <a:p>
          <a:pPr marL="228600" lvl="1" indent="-228600" algn="l" defTabSz="889000">
            <a:lnSpc>
              <a:spcPct val="90000"/>
            </a:lnSpc>
            <a:spcBef>
              <a:spcPct val="0"/>
            </a:spcBef>
            <a:spcAft>
              <a:spcPct val="15000"/>
            </a:spcAft>
            <a:buChar char="••"/>
          </a:pPr>
          <a:r>
            <a:rPr lang="en-US" sz="2000" kern="1200" dirty="0"/>
            <a:t>Change in Registration Type</a:t>
          </a:r>
          <a:endParaRPr lang="en-IN" sz="2000" kern="1200" dirty="0"/>
        </a:p>
      </dsp:txBody>
      <dsp:txXfrm>
        <a:off x="0" y="308343"/>
        <a:ext cx="10266362" cy="1165500"/>
      </dsp:txXfrm>
    </dsp:sp>
    <dsp:sp modelId="{543C45F4-E0F3-41D8-85C7-6777553B2AF4}">
      <dsp:nvSpPr>
        <dsp:cNvPr id="0" name=""/>
        <dsp:cNvSpPr/>
      </dsp:nvSpPr>
      <dsp:spPr>
        <a:xfrm>
          <a:off x="513318" y="13143"/>
          <a:ext cx="718645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lvl="0" algn="l" defTabSz="889000">
            <a:lnSpc>
              <a:spcPct val="90000"/>
            </a:lnSpc>
            <a:spcBef>
              <a:spcPct val="0"/>
            </a:spcBef>
            <a:spcAft>
              <a:spcPct val="35000"/>
            </a:spcAft>
          </a:pPr>
          <a:r>
            <a:rPr lang="en-US" sz="2000" kern="1200" dirty="0"/>
            <a:t>Master</a:t>
          </a:r>
          <a:endParaRPr lang="en-IN" sz="2000" kern="1200" dirty="0"/>
        </a:p>
      </dsp:txBody>
      <dsp:txXfrm>
        <a:off x="542139" y="41964"/>
        <a:ext cx="7128811" cy="532758"/>
      </dsp:txXfrm>
    </dsp:sp>
    <dsp:sp modelId="{4B5CE9DC-B58B-4C99-9997-346CA8DB62D4}">
      <dsp:nvSpPr>
        <dsp:cNvPr id="0" name=""/>
        <dsp:cNvSpPr/>
      </dsp:nvSpPr>
      <dsp:spPr>
        <a:xfrm>
          <a:off x="0" y="1877044"/>
          <a:ext cx="10266362" cy="1165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Supplier uploaded on later date</a:t>
          </a:r>
          <a:endParaRPr lang="en-IN" sz="2000" kern="1200" dirty="0"/>
        </a:p>
        <a:p>
          <a:pPr marL="228600" lvl="1" indent="-228600" algn="l" defTabSz="889000">
            <a:lnSpc>
              <a:spcPct val="90000"/>
            </a:lnSpc>
            <a:spcBef>
              <a:spcPct val="0"/>
            </a:spcBef>
            <a:spcAft>
              <a:spcPct val="15000"/>
            </a:spcAft>
            <a:buChar char="••"/>
          </a:pPr>
          <a:r>
            <a:rPr lang="en-US" sz="2000" kern="1200" dirty="0"/>
            <a:t>Buyer recorded on later date</a:t>
          </a:r>
          <a:endParaRPr lang="en-IN" sz="2000" kern="1200" dirty="0"/>
        </a:p>
      </dsp:txBody>
      <dsp:txXfrm>
        <a:off x="0" y="1877044"/>
        <a:ext cx="10266362" cy="1165500"/>
      </dsp:txXfrm>
    </dsp:sp>
    <dsp:sp modelId="{B47316E0-ABDE-46D0-BE2C-1591C013EA4F}">
      <dsp:nvSpPr>
        <dsp:cNvPr id="0" name=""/>
        <dsp:cNvSpPr/>
      </dsp:nvSpPr>
      <dsp:spPr>
        <a:xfrm>
          <a:off x="513318" y="1581844"/>
          <a:ext cx="7186453" cy="590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lvl="0" algn="l" defTabSz="889000">
            <a:lnSpc>
              <a:spcPct val="90000"/>
            </a:lnSpc>
            <a:spcBef>
              <a:spcPct val="0"/>
            </a:spcBef>
            <a:spcAft>
              <a:spcPct val="35000"/>
            </a:spcAft>
          </a:pPr>
          <a:r>
            <a:rPr lang="en-US" sz="2000" kern="1200" dirty="0"/>
            <a:t>Transactions</a:t>
          </a:r>
          <a:endParaRPr lang="en-IN" sz="2000" kern="1200" dirty="0"/>
        </a:p>
      </dsp:txBody>
      <dsp:txXfrm>
        <a:off x="542139" y="1610665"/>
        <a:ext cx="7128811" cy="532758"/>
      </dsp:txXfrm>
    </dsp:sp>
    <dsp:sp modelId="{1CDFD8C6-158A-4BC5-8761-C1BC5F1CADC6}">
      <dsp:nvSpPr>
        <dsp:cNvPr id="0" name=""/>
        <dsp:cNvSpPr/>
      </dsp:nvSpPr>
      <dsp:spPr>
        <a:xfrm>
          <a:off x="0" y="3445744"/>
          <a:ext cx="10266362" cy="1165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To consider in GSTR1 &amp; GSTR-3B</a:t>
          </a:r>
          <a:endParaRPr lang="en-IN" sz="2000" kern="1200" dirty="0"/>
        </a:p>
        <a:p>
          <a:pPr marL="228600" lvl="1" indent="-228600" algn="l" defTabSz="889000">
            <a:lnSpc>
              <a:spcPct val="90000"/>
            </a:lnSpc>
            <a:spcBef>
              <a:spcPct val="0"/>
            </a:spcBef>
            <a:spcAft>
              <a:spcPct val="15000"/>
            </a:spcAft>
            <a:buChar char="••"/>
          </a:pPr>
          <a:r>
            <a:rPr lang="en-US" sz="2000" kern="1200" dirty="0"/>
            <a:t>To consider in GSTR-3B as GSTR-1 is already filed</a:t>
          </a:r>
          <a:endParaRPr lang="en-IN" sz="2000" kern="1200" dirty="0"/>
        </a:p>
      </dsp:txBody>
      <dsp:txXfrm>
        <a:off x="0" y="3445744"/>
        <a:ext cx="10266362" cy="1165500"/>
      </dsp:txXfrm>
    </dsp:sp>
    <dsp:sp modelId="{43E10140-DB91-4E51-B4BA-C8B88E52453E}">
      <dsp:nvSpPr>
        <dsp:cNvPr id="0" name=""/>
        <dsp:cNvSpPr/>
      </dsp:nvSpPr>
      <dsp:spPr>
        <a:xfrm>
          <a:off x="513318" y="3150544"/>
          <a:ext cx="7186453"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lvl="0" algn="l" defTabSz="889000">
            <a:lnSpc>
              <a:spcPct val="90000"/>
            </a:lnSpc>
            <a:spcBef>
              <a:spcPct val="0"/>
            </a:spcBef>
            <a:spcAft>
              <a:spcPct val="35000"/>
            </a:spcAft>
          </a:pPr>
          <a:r>
            <a:rPr lang="en-US" sz="2000" kern="1200" dirty="0"/>
            <a:t>Return</a:t>
          </a:r>
          <a:endParaRPr lang="en-IN" sz="2000" kern="1200" dirty="0"/>
        </a:p>
      </dsp:txBody>
      <dsp:txXfrm>
        <a:off x="542139" y="3179365"/>
        <a:ext cx="7128811"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606C2-C459-4D33-A1E2-1AF8DFCFEDE2}">
      <dsp:nvSpPr>
        <dsp:cNvPr id="0" name=""/>
        <dsp:cNvSpPr/>
      </dsp:nvSpPr>
      <dsp:spPr>
        <a:xfrm>
          <a:off x="0" y="4718949"/>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07B719-8896-4116-9B26-C461B61B40B9}">
      <dsp:nvSpPr>
        <dsp:cNvPr id="0" name=""/>
        <dsp:cNvSpPr/>
      </dsp:nvSpPr>
      <dsp:spPr>
        <a:xfrm>
          <a:off x="0" y="4090581"/>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C7EB12-AC75-4170-BF07-DC06000DB1C1}">
      <dsp:nvSpPr>
        <dsp:cNvPr id="0" name=""/>
        <dsp:cNvSpPr/>
      </dsp:nvSpPr>
      <dsp:spPr>
        <a:xfrm>
          <a:off x="0" y="3462213"/>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FCEEB2-B7A8-4CF3-8346-5AB8D3A33EAE}">
      <dsp:nvSpPr>
        <dsp:cNvPr id="0" name=""/>
        <dsp:cNvSpPr/>
      </dsp:nvSpPr>
      <dsp:spPr>
        <a:xfrm>
          <a:off x="0" y="2833845"/>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056AD4-8921-49F1-B980-3A5F3964A2D7}">
      <dsp:nvSpPr>
        <dsp:cNvPr id="0" name=""/>
        <dsp:cNvSpPr/>
      </dsp:nvSpPr>
      <dsp:spPr>
        <a:xfrm>
          <a:off x="0" y="599930"/>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AC266-9DE9-478E-88A8-057735105273}">
      <dsp:nvSpPr>
        <dsp:cNvPr id="0" name=""/>
        <dsp:cNvSpPr/>
      </dsp:nvSpPr>
      <dsp:spPr>
        <a:xfrm>
          <a:off x="2989689" y="1484"/>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lvl="0" algn="l"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Credit can be utilized to pay off the liabilities in a given sequence</a:t>
          </a:r>
          <a:endParaRPr lang="en-IN" sz="1800" kern="1200" dirty="0">
            <a:latin typeface="Segoe UI Semilight" panose="020B0402040204020203" pitchFamily="34" charset="0"/>
            <a:cs typeface="Segoe UI Semilight" panose="020B0402040204020203" pitchFamily="34" charset="0"/>
          </a:endParaRPr>
        </a:p>
      </dsp:txBody>
      <dsp:txXfrm>
        <a:off x="2989689" y="1484"/>
        <a:ext cx="8509117" cy="598445"/>
      </dsp:txXfrm>
    </dsp:sp>
    <dsp:sp modelId="{9966E5C2-A260-4DE7-BA02-67E1A7534AAE}">
      <dsp:nvSpPr>
        <dsp:cNvPr id="0" name=""/>
        <dsp:cNvSpPr/>
      </dsp:nvSpPr>
      <dsp:spPr>
        <a:xfrm>
          <a:off x="0" y="1484"/>
          <a:ext cx="2989689" cy="598445"/>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Rule 1</a:t>
          </a:r>
          <a:endParaRPr lang="en-IN" sz="2800" kern="1200" dirty="0">
            <a:latin typeface="Segoe UI Semilight" panose="020B0402040204020203" pitchFamily="34" charset="0"/>
            <a:cs typeface="Segoe UI Semilight" panose="020B0402040204020203" pitchFamily="34" charset="0"/>
          </a:endParaRPr>
        </a:p>
      </dsp:txBody>
      <dsp:txXfrm>
        <a:off x="29219" y="30703"/>
        <a:ext cx="2931251" cy="569226"/>
      </dsp:txXfrm>
    </dsp:sp>
    <dsp:sp modelId="{102228E9-A60E-4F52-ABBD-8C3A9EC7C075}">
      <dsp:nvSpPr>
        <dsp:cNvPr id="0" name=""/>
        <dsp:cNvSpPr/>
      </dsp:nvSpPr>
      <dsp:spPr>
        <a:xfrm>
          <a:off x="0" y="599930"/>
          <a:ext cx="11498807" cy="160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Font typeface="Wingdings" panose="05000000000000000000" pitchFamily="2" charset="2"/>
            <a:buChar char="••"/>
          </a:pPr>
          <a:r>
            <a:rPr lang="en-US" sz="1050" b="0" i="0" u="none" kern="1200" dirty="0">
              <a:latin typeface="Segoe UI Semilight" panose="020B0402040204020203" pitchFamily="34" charset="0"/>
              <a:cs typeface="Segoe UI Semilight" panose="020B0402040204020203" pitchFamily="34" charset="0"/>
            </a:rPr>
            <a:t>(</a:t>
          </a:r>
          <a:r>
            <a:rPr lang="en-US" sz="1200" b="0" i="0" u="none" kern="1200" dirty="0">
              <a:latin typeface="Segoe UI Semilight" panose="020B0402040204020203" pitchFamily="34" charset="0"/>
              <a:cs typeface="Segoe UI Semilight" panose="020B0402040204020203" pitchFamily="34" charset="0"/>
            </a:rPr>
            <a:t>a) IGST input tax credit shall first be utilized towards payment of IGST liability and the amount remaining, if any, may be utilized towards the payment of CGST, SGST/UTGST liabilities in any order, before utilizing the CGST, SGST/UTGST credit.</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Char char="••"/>
          </a:pPr>
          <a:r>
            <a:rPr lang="en-US" sz="1200" b="0" i="0" u="none" kern="1200" dirty="0">
              <a:latin typeface="Segoe UI Semilight" panose="020B0402040204020203" pitchFamily="34" charset="0"/>
              <a:cs typeface="Segoe UI Semilight" panose="020B0402040204020203" pitchFamily="34" charset="0"/>
            </a:rPr>
            <a:t>(b) CGST input tax credit shall first be utilized towards payment of CGST liability and the amount remaining, if any, may be utilized towards the payment of IGST liability. CGST credit shall be utilized only if IGST credit is not available.</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Char char="••"/>
          </a:pPr>
          <a:r>
            <a:rPr lang="en-US" sz="1200" b="0" i="0" u="none" kern="1200" dirty="0">
              <a:latin typeface="Segoe UI Semilight" panose="020B0402040204020203" pitchFamily="34" charset="0"/>
              <a:cs typeface="Segoe UI Semilight" panose="020B0402040204020203" pitchFamily="34" charset="0"/>
            </a:rPr>
            <a:t>(c) SGST/UTGST input tax credit shall first be utilized towards payment of SGST/UTGST liability and the amount remaining, if any, may be utilized towards payment of IGST liability (if no CGST credit is available). SGST/UTGST credit shall be utilized only if IGST credit is not available.</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Char char="••"/>
          </a:pPr>
          <a:r>
            <a:rPr lang="en-US" sz="1200" b="0" i="0" u="none" kern="1200" dirty="0">
              <a:latin typeface="Segoe UI Semilight" panose="020B0402040204020203" pitchFamily="34" charset="0"/>
              <a:cs typeface="Segoe UI Semilight" panose="020B0402040204020203" pitchFamily="34" charset="0"/>
            </a:rPr>
            <a:t>(d) CGST input tax credit cannot be utilized towards payment of SGST/UTGST liabilities and SGST/UTGST input taxed credit cannot be utilized towards payment of CGST liabilities.</a:t>
          </a:r>
          <a:endParaRPr lang="en-IN" sz="1200" kern="1200" dirty="0">
            <a:latin typeface="Segoe UI Semilight" panose="020B0402040204020203" pitchFamily="34" charset="0"/>
            <a:cs typeface="Segoe UI Semilight" panose="020B0402040204020203" pitchFamily="34" charset="0"/>
          </a:endParaRPr>
        </a:p>
      </dsp:txBody>
      <dsp:txXfrm>
        <a:off x="0" y="599930"/>
        <a:ext cx="11498807" cy="1605547"/>
      </dsp:txXfrm>
    </dsp:sp>
    <dsp:sp modelId="{E8384EFF-C823-4152-A595-A404970CB0EF}">
      <dsp:nvSpPr>
        <dsp:cNvPr id="0" name=""/>
        <dsp:cNvSpPr/>
      </dsp:nvSpPr>
      <dsp:spPr>
        <a:xfrm>
          <a:off x="2989689" y="2235399"/>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ITC cannot be utilized for payment of reverse charge liabilities</a:t>
          </a:r>
          <a:endParaRPr lang="en-IN" sz="1600" kern="1200" dirty="0">
            <a:latin typeface="Segoe UI Semilight" panose="020B0402040204020203" pitchFamily="34" charset="0"/>
            <a:cs typeface="Segoe UI Semilight" panose="020B0402040204020203" pitchFamily="34" charset="0"/>
          </a:endParaRPr>
        </a:p>
      </dsp:txBody>
      <dsp:txXfrm>
        <a:off x="2989689" y="2235399"/>
        <a:ext cx="8509117" cy="598445"/>
      </dsp:txXfrm>
    </dsp:sp>
    <dsp:sp modelId="{62E27E8F-771E-46D7-B858-9880CFEE36E3}">
      <dsp:nvSpPr>
        <dsp:cNvPr id="0" name=""/>
        <dsp:cNvSpPr/>
      </dsp:nvSpPr>
      <dsp:spPr>
        <a:xfrm>
          <a:off x="0" y="2235399"/>
          <a:ext cx="2989689" cy="598445"/>
        </a:xfrm>
        <a:prstGeom prst="round2SameRect">
          <a:avLst>
            <a:gd name="adj1" fmla="val 16670"/>
            <a:gd name="adj2" fmla="val 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Rule 2</a:t>
          </a:r>
          <a:endParaRPr lang="en-IN" sz="2800" kern="1200" dirty="0">
            <a:latin typeface="Segoe UI Semilight" panose="020B0402040204020203" pitchFamily="34" charset="0"/>
            <a:cs typeface="Segoe UI Semilight" panose="020B0402040204020203" pitchFamily="34" charset="0"/>
          </a:endParaRPr>
        </a:p>
      </dsp:txBody>
      <dsp:txXfrm>
        <a:off x="29219" y="2264618"/>
        <a:ext cx="2931251" cy="569226"/>
      </dsp:txXfrm>
    </dsp:sp>
    <dsp:sp modelId="{EE356C9F-DBEE-4638-95E4-A78DA3AA80B2}">
      <dsp:nvSpPr>
        <dsp:cNvPr id="0" name=""/>
        <dsp:cNvSpPr/>
      </dsp:nvSpPr>
      <dsp:spPr>
        <a:xfrm>
          <a:off x="2989689" y="2863767"/>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ITC can be utilized for payment of tax only.</a:t>
          </a:r>
          <a:endParaRPr lang="en-IN" sz="1600" kern="1200" dirty="0">
            <a:latin typeface="Segoe UI Semilight" panose="020B0402040204020203" pitchFamily="34" charset="0"/>
            <a:cs typeface="Segoe UI Semilight" panose="020B0402040204020203" pitchFamily="34" charset="0"/>
          </a:endParaRPr>
        </a:p>
      </dsp:txBody>
      <dsp:txXfrm>
        <a:off x="2989689" y="2863767"/>
        <a:ext cx="8509117" cy="598445"/>
      </dsp:txXfrm>
    </dsp:sp>
    <dsp:sp modelId="{EB93E89F-DCBC-4D51-BA8C-F6A6F6DC25FF}">
      <dsp:nvSpPr>
        <dsp:cNvPr id="0" name=""/>
        <dsp:cNvSpPr/>
      </dsp:nvSpPr>
      <dsp:spPr>
        <a:xfrm>
          <a:off x="0" y="2863767"/>
          <a:ext cx="2989689" cy="598445"/>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Rule 3</a:t>
          </a:r>
          <a:endParaRPr lang="en-IN" sz="2800" kern="1200" dirty="0">
            <a:latin typeface="Segoe UI Semilight" panose="020B0402040204020203" pitchFamily="34" charset="0"/>
            <a:cs typeface="Segoe UI Semilight" panose="020B0402040204020203" pitchFamily="34" charset="0"/>
          </a:endParaRPr>
        </a:p>
      </dsp:txBody>
      <dsp:txXfrm>
        <a:off x="29219" y="2892986"/>
        <a:ext cx="2931251" cy="569226"/>
      </dsp:txXfrm>
    </dsp:sp>
    <dsp:sp modelId="{C5C1265A-6A99-439D-B937-6C4D17951352}">
      <dsp:nvSpPr>
        <dsp:cNvPr id="0" name=""/>
        <dsp:cNvSpPr/>
      </dsp:nvSpPr>
      <dsp:spPr>
        <a:xfrm>
          <a:off x="2989689" y="3492135"/>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ITC can’t be utilized for payment of TDS/TCS/interest/penalty/fee/others.</a:t>
          </a:r>
          <a:endParaRPr lang="en-IN" sz="1600" kern="1200" dirty="0">
            <a:latin typeface="Segoe UI Semilight" panose="020B0402040204020203" pitchFamily="34" charset="0"/>
            <a:cs typeface="Segoe UI Semilight" panose="020B0402040204020203" pitchFamily="34" charset="0"/>
          </a:endParaRPr>
        </a:p>
      </dsp:txBody>
      <dsp:txXfrm>
        <a:off x="2989689" y="3492135"/>
        <a:ext cx="8509117" cy="598445"/>
      </dsp:txXfrm>
    </dsp:sp>
    <dsp:sp modelId="{23D8524F-A131-4C36-A49B-4F84012A205D}">
      <dsp:nvSpPr>
        <dsp:cNvPr id="0" name=""/>
        <dsp:cNvSpPr/>
      </dsp:nvSpPr>
      <dsp:spPr>
        <a:xfrm>
          <a:off x="0" y="3492135"/>
          <a:ext cx="2989689" cy="598445"/>
        </a:xfrm>
        <a:prstGeom prst="round2SameRect">
          <a:avLst>
            <a:gd name="adj1" fmla="val 16670"/>
            <a:gd name="adj2" fmla="val 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Rule 4</a:t>
          </a:r>
          <a:endParaRPr lang="en-IN" sz="2800" kern="1200" dirty="0">
            <a:latin typeface="Segoe UI Semilight" panose="020B0402040204020203" pitchFamily="34" charset="0"/>
            <a:cs typeface="Segoe UI Semilight" panose="020B0402040204020203" pitchFamily="34" charset="0"/>
          </a:endParaRPr>
        </a:p>
      </dsp:txBody>
      <dsp:txXfrm>
        <a:off x="29219" y="3521354"/>
        <a:ext cx="2931251" cy="569226"/>
      </dsp:txXfrm>
    </dsp:sp>
    <dsp:sp modelId="{C10546B4-EB01-4833-97B8-61B480352990}">
      <dsp:nvSpPr>
        <dsp:cNvPr id="0" name=""/>
        <dsp:cNvSpPr/>
      </dsp:nvSpPr>
      <dsp:spPr>
        <a:xfrm>
          <a:off x="2989689" y="4120503"/>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The amount allowed to be entered for utilization of credit can’t be more than the amount of balance available in the Electronic Credit Ledger.</a:t>
          </a:r>
          <a:endParaRPr lang="en-IN" sz="1600" kern="1200" dirty="0">
            <a:latin typeface="Segoe UI Semilight" panose="020B0402040204020203" pitchFamily="34" charset="0"/>
            <a:cs typeface="Segoe UI Semilight" panose="020B0402040204020203" pitchFamily="34" charset="0"/>
          </a:endParaRPr>
        </a:p>
      </dsp:txBody>
      <dsp:txXfrm>
        <a:off x="2989689" y="4120503"/>
        <a:ext cx="8509117" cy="598445"/>
      </dsp:txXfrm>
    </dsp:sp>
    <dsp:sp modelId="{46600959-3008-4580-B476-19BF6C7ACEF8}">
      <dsp:nvSpPr>
        <dsp:cNvPr id="0" name=""/>
        <dsp:cNvSpPr/>
      </dsp:nvSpPr>
      <dsp:spPr>
        <a:xfrm>
          <a:off x="0" y="4120503"/>
          <a:ext cx="2989689" cy="59844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1244600">
            <a:lnSpc>
              <a:spcPct val="90000"/>
            </a:lnSpc>
            <a:spcBef>
              <a:spcPct val="0"/>
            </a:spcBef>
            <a:spcAft>
              <a:spcPct val="35000"/>
            </a:spcAft>
          </a:pPr>
          <a:r>
            <a:rPr lang="en-US" sz="2800" kern="1200" dirty="0">
              <a:latin typeface="Segoe UI Semilight" panose="020B0402040204020203" pitchFamily="34" charset="0"/>
              <a:cs typeface="Segoe UI Semilight" panose="020B0402040204020203" pitchFamily="34" charset="0"/>
            </a:rPr>
            <a:t>Rule 5</a:t>
          </a:r>
          <a:endParaRPr lang="en-IN" sz="2800" kern="1200" dirty="0">
            <a:latin typeface="Segoe UI Semilight" panose="020B0402040204020203" pitchFamily="34" charset="0"/>
            <a:cs typeface="Segoe UI Semilight" panose="020B0402040204020203" pitchFamily="34" charset="0"/>
          </a:endParaRPr>
        </a:p>
      </dsp:txBody>
      <dsp:txXfrm>
        <a:off x="29219" y="4149722"/>
        <a:ext cx="2931251" cy="56922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45E1A-D90E-4CC2-B17A-4D07A8649F14}">
      <dsp:nvSpPr>
        <dsp:cNvPr id="0" name=""/>
        <dsp:cNvSpPr/>
      </dsp:nvSpPr>
      <dsp:spPr>
        <a:xfrm>
          <a:off x="464410" y="3600"/>
          <a:ext cx="2960098" cy="148004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kern="1200" dirty="0">
              <a:latin typeface="Segoe UI Semibold" panose="020B0702040204020203" pitchFamily="34" charset="0"/>
              <a:cs typeface="Segoe UI Semibold" panose="020B0702040204020203" pitchFamily="34" charset="0"/>
            </a:rPr>
            <a:t>Case 1- Value amendment (Increase / Decrease) </a:t>
          </a:r>
        </a:p>
      </dsp:txBody>
      <dsp:txXfrm>
        <a:off x="507759" y="46949"/>
        <a:ext cx="2873400" cy="1393351"/>
      </dsp:txXfrm>
    </dsp:sp>
    <dsp:sp modelId="{BCF21645-ABD8-4A5A-B3B3-BF92531B4664}">
      <dsp:nvSpPr>
        <dsp:cNvPr id="0" name=""/>
        <dsp:cNvSpPr/>
      </dsp:nvSpPr>
      <dsp:spPr>
        <a:xfrm>
          <a:off x="760420"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8B7CF2-C6C6-4A6C-A2B5-4B1E1B74C322}">
      <dsp:nvSpPr>
        <dsp:cNvPr id="0" name=""/>
        <dsp:cNvSpPr/>
      </dsp:nvSpPr>
      <dsp:spPr>
        <a:xfrm>
          <a:off x="1056430"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GSTR 1 show new value in full in subsequent period</a:t>
          </a:r>
          <a:endParaRPr lang="en-IN" sz="1700" kern="1200" dirty="0">
            <a:latin typeface="Segoe UI Semilight" panose="020B0402040204020203" pitchFamily="34" charset="0"/>
            <a:cs typeface="Segoe UI Semilight" panose="020B0402040204020203" pitchFamily="34" charset="0"/>
          </a:endParaRPr>
        </a:p>
      </dsp:txBody>
      <dsp:txXfrm>
        <a:off x="1099779" y="1897010"/>
        <a:ext cx="2281380" cy="1393351"/>
      </dsp:txXfrm>
    </dsp:sp>
    <dsp:sp modelId="{F3B6B361-043A-4B7C-8244-7B2EB2072350}">
      <dsp:nvSpPr>
        <dsp:cNvPr id="0" name=""/>
        <dsp:cNvSpPr/>
      </dsp:nvSpPr>
      <dsp:spPr>
        <a:xfrm>
          <a:off x="760420"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854A9F-40DF-4EAE-81C1-875408252745}">
      <dsp:nvSpPr>
        <dsp:cNvPr id="0" name=""/>
        <dsp:cNvSpPr/>
      </dsp:nvSpPr>
      <dsp:spPr>
        <a:xfrm>
          <a:off x="1056430"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latin typeface="Segoe UI Semilight" panose="020B0402040204020203" pitchFamily="34" charset="0"/>
              <a:cs typeface="Segoe UI Semilight" panose="020B0402040204020203" pitchFamily="34" charset="0"/>
            </a:rPr>
            <a:t>GSTR 3B report delta value in subsequent period</a:t>
          </a:r>
          <a:endParaRPr lang="en-IN" sz="1700" kern="1200" dirty="0">
            <a:latin typeface="Segoe UI Semilight" panose="020B0402040204020203" pitchFamily="34" charset="0"/>
            <a:cs typeface="Segoe UI Semilight" panose="020B0402040204020203" pitchFamily="34" charset="0"/>
          </a:endParaRPr>
        </a:p>
      </dsp:txBody>
      <dsp:txXfrm>
        <a:off x="1099779" y="3747072"/>
        <a:ext cx="2281380" cy="1393351"/>
      </dsp:txXfrm>
    </dsp:sp>
    <dsp:sp modelId="{2F451F11-4BC5-468E-899A-751E4EB094C5}">
      <dsp:nvSpPr>
        <dsp:cNvPr id="0" name=""/>
        <dsp:cNvSpPr/>
      </dsp:nvSpPr>
      <dsp:spPr>
        <a:xfrm>
          <a:off x="4164533" y="3600"/>
          <a:ext cx="2960098" cy="1480049"/>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IN" sz="1700" kern="1200" dirty="0">
              <a:latin typeface="Segoe UI Semibold" panose="020B0702040204020203" pitchFamily="34" charset="0"/>
              <a:cs typeface="Segoe UI Semibold" panose="020B0702040204020203" pitchFamily="34" charset="0"/>
            </a:rPr>
            <a:t>Case 2 - GSTIN change after sign</a:t>
          </a:r>
          <a:endParaRPr lang="en-US" sz="1700" kern="1200" dirty="0">
            <a:latin typeface="Segoe UI Semibold" panose="020B0702040204020203" pitchFamily="34" charset="0"/>
            <a:cs typeface="Segoe UI Semibold" panose="020B0702040204020203" pitchFamily="34" charset="0"/>
          </a:endParaRPr>
        </a:p>
      </dsp:txBody>
      <dsp:txXfrm>
        <a:off x="4207882" y="46949"/>
        <a:ext cx="2873400" cy="1393351"/>
      </dsp:txXfrm>
    </dsp:sp>
    <dsp:sp modelId="{9EDDAE7F-8EBC-4CDE-8E9E-8B5FC60844E4}">
      <dsp:nvSpPr>
        <dsp:cNvPr id="0" name=""/>
        <dsp:cNvSpPr/>
      </dsp:nvSpPr>
      <dsp:spPr>
        <a:xfrm>
          <a:off x="4460543"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04E5A-8347-4A15-93EB-14EB0228A8C3}">
      <dsp:nvSpPr>
        <dsp:cNvPr id="0" name=""/>
        <dsp:cNvSpPr/>
      </dsp:nvSpPr>
      <dsp:spPr>
        <a:xfrm>
          <a:off x="4756553"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buFont typeface="Arial" panose="020B0604020202020204" pitchFamily="34" charset="0"/>
            <a:buChar char="•"/>
          </a:pPr>
          <a:r>
            <a:rPr lang="en-IN" sz="1700" kern="1200" dirty="0"/>
            <a:t>GSTR 1 Report the voucher with revised GSTIN</a:t>
          </a:r>
        </a:p>
      </dsp:txBody>
      <dsp:txXfrm>
        <a:off x="4799902" y="1897010"/>
        <a:ext cx="2281380" cy="1393351"/>
      </dsp:txXfrm>
    </dsp:sp>
    <dsp:sp modelId="{7CB6981D-72E7-4118-B598-4FBE7ADE4696}">
      <dsp:nvSpPr>
        <dsp:cNvPr id="0" name=""/>
        <dsp:cNvSpPr/>
      </dsp:nvSpPr>
      <dsp:spPr>
        <a:xfrm>
          <a:off x="4460543"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A080C-8EF0-4897-A6D8-7F7359083C50}">
      <dsp:nvSpPr>
        <dsp:cNvPr id="0" name=""/>
        <dsp:cNvSpPr/>
      </dsp:nvSpPr>
      <dsp:spPr>
        <a:xfrm>
          <a:off x="4756553"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buFont typeface="Arial" panose="020B0604020202020204" pitchFamily="34" charset="0"/>
            <a:buChar char="•"/>
          </a:pPr>
          <a:r>
            <a:rPr lang="en-IN" sz="1700" kern="1200" dirty="0"/>
            <a:t>GSTR 3B – No impact as liability remains same</a:t>
          </a:r>
        </a:p>
      </dsp:txBody>
      <dsp:txXfrm>
        <a:off x="4799902" y="3747072"/>
        <a:ext cx="2281380" cy="1393351"/>
      </dsp:txXfrm>
    </dsp:sp>
    <dsp:sp modelId="{BCE83E62-0678-4474-84A8-0D0C83CE5D18}">
      <dsp:nvSpPr>
        <dsp:cNvPr id="0" name=""/>
        <dsp:cNvSpPr/>
      </dsp:nvSpPr>
      <dsp:spPr>
        <a:xfrm>
          <a:off x="7864657" y="3600"/>
          <a:ext cx="2960098" cy="1480049"/>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latin typeface="Segoe UI Semibold" panose="020B0702040204020203" pitchFamily="34" charset="0"/>
              <a:cs typeface="Segoe UI Semibold" panose="020B0702040204020203" pitchFamily="34" charset="0"/>
            </a:rPr>
            <a:t>Case 3 - - Voucher number change after sign</a:t>
          </a:r>
        </a:p>
      </dsp:txBody>
      <dsp:txXfrm>
        <a:off x="7908006" y="46949"/>
        <a:ext cx="2873400" cy="1393351"/>
      </dsp:txXfrm>
    </dsp:sp>
    <dsp:sp modelId="{DA5CB75D-B9EB-47DA-AA7F-0CC67D0128F1}">
      <dsp:nvSpPr>
        <dsp:cNvPr id="0" name=""/>
        <dsp:cNvSpPr/>
      </dsp:nvSpPr>
      <dsp:spPr>
        <a:xfrm>
          <a:off x="8160666"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9C889-AB06-4CFF-8D19-1F7A57D0E177}">
      <dsp:nvSpPr>
        <dsp:cNvPr id="0" name=""/>
        <dsp:cNvSpPr/>
      </dsp:nvSpPr>
      <dsp:spPr>
        <a:xfrm>
          <a:off x="8456676"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buFont typeface="Arial" panose="020B0604020202020204" pitchFamily="34" charset="0"/>
            <a:buChar char="•"/>
          </a:pPr>
          <a:r>
            <a:rPr lang="en-IN" sz="1700" kern="1200" dirty="0">
              <a:latin typeface="Segoe UI Semilight" panose="020B0402040204020203" pitchFamily="34" charset="0"/>
              <a:cs typeface="Segoe UI Semilight" panose="020B0402040204020203" pitchFamily="34" charset="0"/>
            </a:rPr>
            <a:t>GSTR 1  - </a:t>
          </a:r>
          <a:r>
            <a:rPr lang="en-US" sz="1700" kern="1200" dirty="0">
              <a:latin typeface="Segoe UI Semilight" panose="020B0402040204020203" pitchFamily="34" charset="0"/>
              <a:cs typeface="Segoe UI Semilight" panose="020B0402040204020203" pitchFamily="34" charset="0"/>
            </a:rPr>
            <a:t>Old voucher is to be reported in next period &amp; New voucher no to be reported in next Period</a:t>
          </a:r>
          <a:endParaRPr lang="en-US" sz="1700" kern="1200" dirty="0"/>
        </a:p>
      </dsp:txBody>
      <dsp:txXfrm>
        <a:off x="8500025" y="1897010"/>
        <a:ext cx="2281380" cy="1393351"/>
      </dsp:txXfrm>
    </dsp:sp>
    <dsp:sp modelId="{44193DEF-7445-4916-B56D-24DCDA453C1F}">
      <dsp:nvSpPr>
        <dsp:cNvPr id="0" name=""/>
        <dsp:cNvSpPr/>
      </dsp:nvSpPr>
      <dsp:spPr>
        <a:xfrm>
          <a:off x="8160666"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62096E-A38F-45EF-939A-BABEE432952A}">
      <dsp:nvSpPr>
        <dsp:cNvPr id="0" name=""/>
        <dsp:cNvSpPr/>
      </dsp:nvSpPr>
      <dsp:spPr>
        <a:xfrm>
          <a:off x="8456676"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buFont typeface="Arial" panose="020B0604020202020204" pitchFamily="34" charset="0"/>
            <a:buChar char="•"/>
          </a:pPr>
          <a:r>
            <a:rPr lang="en-US" sz="1700" kern="1200" dirty="0">
              <a:latin typeface="Segoe UI Semilight" panose="020B0402040204020203" pitchFamily="34" charset="0"/>
              <a:cs typeface="Segoe UI Semilight" panose="020B0402040204020203" pitchFamily="34" charset="0"/>
            </a:rPr>
            <a:t>GSTR 3B – No impact as liability remains the same</a:t>
          </a:r>
          <a:endParaRPr lang="en-US" sz="1700" kern="1200" dirty="0"/>
        </a:p>
      </dsp:txBody>
      <dsp:txXfrm>
        <a:off x="8500025" y="3747072"/>
        <a:ext cx="2281380" cy="139335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44237-A117-4178-9788-C8A12EA55294}">
      <dsp:nvSpPr>
        <dsp:cNvPr id="0" name=""/>
        <dsp:cNvSpPr/>
      </dsp:nvSpPr>
      <dsp:spPr>
        <a:xfrm>
          <a:off x="0" y="2532"/>
          <a:ext cx="1128916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78BFB-2F58-4347-84B9-923F25E0082D}">
      <dsp:nvSpPr>
        <dsp:cNvPr id="0" name=""/>
        <dsp:cNvSpPr/>
      </dsp:nvSpPr>
      <dsp:spPr>
        <a:xfrm>
          <a:off x="0" y="2532"/>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Ability to reconcile your GSTR 1 and GSTR 2A/GSTR 2B to know how your books match with information available on GST portal.</a:t>
          </a:r>
          <a:endParaRPr lang="en-US" sz="2400" kern="1200" dirty="0"/>
        </a:p>
      </dsp:txBody>
      <dsp:txXfrm>
        <a:off x="0" y="2532"/>
        <a:ext cx="11289165" cy="863717"/>
      </dsp:txXfrm>
    </dsp:sp>
    <dsp:sp modelId="{9BE7669A-02F7-40AD-BF7E-F77AC6500E6E}">
      <dsp:nvSpPr>
        <dsp:cNvPr id="0" name=""/>
        <dsp:cNvSpPr/>
      </dsp:nvSpPr>
      <dsp:spPr>
        <a:xfrm>
          <a:off x="0" y="866250"/>
          <a:ext cx="11289165"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44D8F3-A602-4129-9558-DCD1D30175B0}">
      <dsp:nvSpPr>
        <dsp:cNvPr id="0" name=""/>
        <dsp:cNvSpPr/>
      </dsp:nvSpPr>
      <dsp:spPr>
        <a:xfrm>
          <a:off x="0" y="866250"/>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Easy to track if transactions were modified after reconciliation</a:t>
          </a:r>
          <a:endParaRPr lang="en-US" sz="2400" kern="1200" dirty="0"/>
        </a:p>
      </dsp:txBody>
      <dsp:txXfrm>
        <a:off x="0" y="866250"/>
        <a:ext cx="11289165" cy="863717"/>
      </dsp:txXfrm>
    </dsp:sp>
    <dsp:sp modelId="{79C855D0-7DC3-414F-9A95-43EC67F532DA}">
      <dsp:nvSpPr>
        <dsp:cNvPr id="0" name=""/>
        <dsp:cNvSpPr/>
      </dsp:nvSpPr>
      <dsp:spPr>
        <a:xfrm>
          <a:off x="0" y="1729968"/>
          <a:ext cx="11289165"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E05DF-BCE2-4A65-B4B0-5FCE8F8140EB}">
      <dsp:nvSpPr>
        <dsp:cNvPr id="0" name=""/>
        <dsp:cNvSpPr/>
      </dsp:nvSpPr>
      <dsp:spPr>
        <a:xfrm>
          <a:off x="0" y="1729968"/>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Ability to reconcile transactions in books with information on GST portal even if they are reflected in different return period</a:t>
          </a:r>
          <a:endParaRPr lang="en-US" sz="2400" kern="1200" dirty="0"/>
        </a:p>
      </dsp:txBody>
      <dsp:txXfrm>
        <a:off x="0" y="1729968"/>
        <a:ext cx="11289165" cy="863717"/>
      </dsp:txXfrm>
    </dsp:sp>
    <dsp:sp modelId="{D4AD1FBA-0EDB-4B2A-9260-5A4348C62DFF}">
      <dsp:nvSpPr>
        <dsp:cNvPr id="0" name=""/>
        <dsp:cNvSpPr/>
      </dsp:nvSpPr>
      <dsp:spPr>
        <a:xfrm>
          <a:off x="0" y="2593686"/>
          <a:ext cx="11289165"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A9564-E1D5-4894-85A1-6EA16CFA6FBA}">
      <dsp:nvSpPr>
        <dsp:cNvPr id="0" name=""/>
        <dsp:cNvSpPr/>
      </dsp:nvSpPr>
      <dsp:spPr>
        <a:xfrm>
          <a:off x="0" y="2593686"/>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Potential candidates for reconciliation although not matching</a:t>
          </a:r>
          <a:endParaRPr lang="en-US" sz="2400" kern="1200" dirty="0"/>
        </a:p>
      </dsp:txBody>
      <dsp:txXfrm>
        <a:off x="0" y="2593686"/>
        <a:ext cx="11289165" cy="863717"/>
      </dsp:txXfrm>
    </dsp:sp>
    <dsp:sp modelId="{D74A2E77-0DB1-4CF9-B753-D13E0DC0843F}">
      <dsp:nvSpPr>
        <dsp:cNvPr id="0" name=""/>
        <dsp:cNvSpPr/>
      </dsp:nvSpPr>
      <dsp:spPr>
        <a:xfrm>
          <a:off x="0" y="3457404"/>
          <a:ext cx="11289165"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4F4DE-48FD-4D3B-BD25-C34128E9DD1B}">
      <dsp:nvSpPr>
        <dsp:cNvPr id="0" name=""/>
        <dsp:cNvSpPr/>
      </dsp:nvSpPr>
      <dsp:spPr>
        <a:xfrm>
          <a:off x="0" y="3457404"/>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Matching by defining threshold limit of tolerance</a:t>
          </a:r>
          <a:endParaRPr lang="en-US" sz="2400" kern="1200" dirty="0"/>
        </a:p>
      </dsp:txBody>
      <dsp:txXfrm>
        <a:off x="0" y="3457404"/>
        <a:ext cx="11289165" cy="863717"/>
      </dsp:txXfrm>
    </dsp:sp>
    <dsp:sp modelId="{9AC1E2B0-B978-4B08-8692-C152FBEB7087}">
      <dsp:nvSpPr>
        <dsp:cNvPr id="0" name=""/>
        <dsp:cNvSpPr/>
      </dsp:nvSpPr>
      <dsp:spPr>
        <a:xfrm>
          <a:off x="0" y="4321122"/>
          <a:ext cx="1128916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326E3-8CA9-4C52-917A-297BCB666DF4}">
      <dsp:nvSpPr>
        <dsp:cNvPr id="0" name=""/>
        <dsp:cNvSpPr/>
      </dsp:nvSpPr>
      <dsp:spPr>
        <a:xfrm>
          <a:off x="0" y="4321122"/>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0" kern="1200" dirty="0"/>
            <a:t>Reconciling by ignoring prefix of zeroes/ ignoring prefix-suffix</a:t>
          </a:r>
          <a:endParaRPr lang="en-US" sz="2400" kern="1200" dirty="0"/>
        </a:p>
      </dsp:txBody>
      <dsp:txXfrm>
        <a:off x="0" y="4321122"/>
        <a:ext cx="11289165" cy="86371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7BC2-D6DD-4F0E-A983-1077A6302480}">
      <dsp:nvSpPr>
        <dsp:cNvPr id="0" name=""/>
        <dsp:cNvSpPr/>
      </dsp:nvSpPr>
      <dsp:spPr>
        <a:xfrm>
          <a:off x="0" y="842948"/>
          <a:ext cx="11289165" cy="155621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AA1E4-00DD-40E3-A978-09C500E40446}">
      <dsp:nvSpPr>
        <dsp:cNvPr id="0" name=""/>
        <dsp:cNvSpPr/>
      </dsp:nvSpPr>
      <dsp:spPr>
        <a:xfrm>
          <a:off x="470754" y="1193095"/>
          <a:ext cx="855916" cy="855916"/>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D8E1B-E9C9-4C2A-8260-167BBEB48E25}">
      <dsp:nvSpPr>
        <dsp:cNvPr id="0" name=""/>
        <dsp:cNvSpPr/>
      </dsp:nvSpPr>
      <dsp:spPr>
        <a:xfrm>
          <a:off x="1797424" y="842948"/>
          <a:ext cx="9491741" cy="155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99" tIns="164699" rIns="164699" bIns="164699" numCol="1" spcCol="1270" anchor="ctr" anchorCtr="0">
          <a:noAutofit/>
        </a:bodyPr>
        <a:lstStyle/>
        <a:p>
          <a:pPr lvl="0" algn="l" defTabSz="1066800">
            <a:lnSpc>
              <a:spcPct val="10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GSTR-1 Reconciliation : It is process of matching two sets of data i.e., data available in the GSTR-1 with that of data available in books of accounts.</a:t>
          </a:r>
        </a:p>
      </dsp:txBody>
      <dsp:txXfrm>
        <a:off x="1797424" y="842948"/>
        <a:ext cx="9491741" cy="1556211"/>
      </dsp:txXfrm>
    </dsp:sp>
    <dsp:sp modelId="{18861C7C-77DA-4688-A2D3-37D60F2F7B6A}">
      <dsp:nvSpPr>
        <dsp:cNvPr id="0" name=""/>
        <dsp:cNvSpPr/>
      </dsp:nvSpPr>
      <dsp:spPr>
        <a:xfrm>
          <a:off x="0" y="2788212"/>
          <a:ext cx="11289165" cy="155621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BAFBB-DF8D-485E-A341-A8D5BF317183}">
      <dsp:nvSpPr>
        <dsp:cNvPr id="0" name=""/>
        <dsp:cNvSpPr/>
      </dsp:nvSpPr>
      <dsp:spPr>
        <a:xfrm>
          <a:off x="470754" y="3138360"/>
          <a:ext cx="855916" cy="855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E84BC-E2F6-4B6C-941C-0651141CF6C5}">
      <dsp:nvSpPr>
        <dsp:cNvPr id="0" name=""/>
        <dsp:cNvSpPr/>
      </dsp:nvSpPr>
      <dsp:spPr>
        <a:xfrm>
          <a:off x="1797424" y="2788212"/>
          <a:ext cx="9491741" cy="155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99" tIns="164699" rIns="164699" bIns="164699" numCol="1" spcCol="1270" anchor="ctr" anchorCtr="0">
          <a:noAutofit/>
        </a:bodyPr>
        <a:lstStyle/>
        <a:p>
          <a:pPr lvl="0" algn="l" defTabSz="1066800">
            <a:lnSpc>
              <a:spcPct val="10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GSTR2A/2B Reconciliation : It is process of matching/reconciling outward supplies uploaded by the supplier with that of inward supplies available in books. </a:t>
          </a:r>
        </a:p>
      </dsp:txBody>
      <dsp:txXfrm>
        <a:off x="1797424" y="2788212"/>
        <a:ext cx="9491741" cy="155621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9F108-79BF-4269-8A05-7B07CDF96675}">
      <dsp:nvSpPr>
        <dsp:cNvPr id="0" name=""/>
        <dsp:cNvSpPr/>
      </dsp:nvSpPr>
      <dsp:spPr>
        <a:xfrm>
          <a:off x="4240230" y="2912"/>
          <a:ext cx="2080794" cy="135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GSTR-2B Reconciliation report, press Alt + O (Import) &gt; GST Returns</a:t>
          </a:r>
          <a:endParaRPr lang="en-IN" sz="1600" kern="1200" dirty="0">
            <a:latin typeface="Segoe UI Semilight" panose="020B0402040204020203" pitchFamily="34" charset="0"/>
            <a:cs typeface="Segoe UI Semilight" panose="020B0402040204020203" pitchFamily="34" charset="0"/>
          </a:endParaRPr>
        </a:p>
      </dsp:txBody>
      <dsp:txXfrm>
        <a:off x="4306254" y="68936"/>
        <a:ext cx="1948746" cy="1220468"/>
      </dsp:txXfrm>
    </dsp:sp>
    <dsp:sp modelId="{C9EA9570-F74E-4FA5-9001-6DDEC043872E}">
      <dsp:nvSpPr>
        <dsp:cNvPr id="0" name=""/>
        <dsp:cNvSpPr/>
      </dsp:nvSpPr>
      <dsp:spPr>
        <a:xfrm>
          <a:off x="3478834" y="679171"/>
          <a:ext cx="3603587" cy="3603587"/>
        </a:xfrm>
        <a:custGeom>
          <a:avLst/>
          <a:gdLst/>
          <a:ahLst/>
          <a:cxnLst/>
          <a:rect l="0" t="0" r="0" b="0"/>
          <a:pathLst>
            <a:path>
              <a:moveTo>
                <a:pt x="2857265" y="341505"/>
              </a:moveTo>
              <a:arcTo wR="1801793" hR="1801793" stAng="18351526" swAng="3642838"/>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0D21C1-5749-4CBF-BF45-9BF08EA4CBD1}">
      <dsp:nvSpPr>
        <dsp:cNvPr id="0" name=""/>
        <dsp:cNvSpPr/>
      </dsp:nvSpPr>
      <dsp:spPr>
        <a:xfrm>
          <a:off x="5800630" y="2705603"/>
          <a:ext cx="2080794" cy="135251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i="0" kern="1200" dirty="0">
              <a:latin typeface="Segoe UI Semilight" panose="020B0402040204020203" pitchFamily="34" charset="0"/>
              <a:cs typeface="Segoe UI Semilight" panose="020B0402040204020203" pitchFamily="34" charset="0"/>
            </a:rPr>
            <a:t>Select GST Registration</a:t>
          </a:r>
          <a:r>
            <a:rPr lang="en-US" sz="1600" b="0" i="0" kern="1200" dirty="0">
              <a:latin typeface="Segoe UI Semilight" panose="020B0402040204020203" pitchFamily="34" charset="0"/>
              <a:cs typeface="Segoe UI Semilight" panose="020B0402040204020203" pitchFamily="34" charset="0"/>
            </a:rPr>
            <a:t>, </a:t>
          </a:r>
          <a:r>
            <a:rPr lang="en-US" sz="1600" b="1" i="0" kern="1200" dirty="0">
              <a:latin typeface="Segoe UI Semilight" panose="020B0402040204020203" pitchFamily="34" charset="0"/>
              <a:cs typeface="Segoe UI Semilight" panose="020B0402040204020203" pitchFamily="34" charset="0"/>
            </a:rPr>
            <a:t>Return Type</a:t>
          </a:r>
          <a:r>
            <a:rPr lang="en-US" sz="1600" b="0" i="0" kern="1200" dirty="0">
              <a:latin typeface="Segoe UI Semilight" panose="020B0402040204020203" pitchFamily="34" charset="0"/>
              <a:cs typeface="Segoe UI Semilight" panose="020B0402040204020203" pitchFamily="34" charset="0"/>
            </a:rPr>
            <a:t> (GSTR-2B), </a:t>
          </a:r>
          <a:r>
            <a:rPr lang="en-US" sz="1600" b="1" i="0" kern="1200" dirty="0">
              <a:latin typeface="Segoe UI Semilight" panose="020B0402040204020203" pitchFamily="34" charset="0"/>
              <a:cs typeface="Segoe UI Semilight" panose="020B0402040204020203" pitchFamily="34" charset="0"/>
            </a:rPr>
            <a:t>File Path</a:t>
          </a:r>
          <a:r>
            <a:rPr lang="en-US" sz="1600" b="0" i="0" kern="1200" dirty="0">
              <a:latin typeface="Segoe UI Semilight" panose="020B0402040204020203" pitchFamily="34" charset="0"/>
              <a:cs typeface="Segoe UI Semilight" panose="020B0402040204020203" pitchFamily="34" charset="0"/>
            </a:rPr>
            <a:t>, and the </a:t>
          </a:r>
          <a:r>
            <a:rPr lang="en-US" sz="1600" b="1" i="0" kern="1200" dirty="0">
              <a:latin typeface="Segoe UI Semilight" panose="020B0402040204020203" pitchFamily="34" charset="0"/>
              <a:cs typeface="Segoe UI Semilight" panose="020B0402040204020203" pitchFamily="34" charset="0"/>
            </a:rPr>
            <a:t>File to Import</a:t>
          </a:r>
          <a:r>
            <a:rPr lang="en-US" sz="1600" b="0" i="0" kern="1200" dirty="0">
              <a:latin typeface="Segoe UI Semilight" panose="020B0402040204020203" pitchFamily="34" charset="0"/>
              <a:cs typeface="Segoe UI Semilight" panose="020B0402040204020203" pitchFamily="34" charset="0"/>
            </a:rPr>
            <a:t>.</a:t>
          </a:r>
          <a:endParaRPr lang="en-IN" sz="1600" kern="1200" dirty="0">
            <a:latin typeface="Segoe UI Semilight" panose="020B0402040204020203" pitchFamily="34" charset="0"/>
            <a:cs typeface="Segoe UI Semilight" panose="020B0402040204020203" pitchFamily="34" charset="0"/>
          </a:endParaRPr>
        </a:p>
      </dsp:txBody>
      <dsp:txXfrm>
        <a:off x="5866654" y="2771627"/>
        <a:ext cx="1948746" cy="1220468"/>
      </dsp:txXfrm>
    </dsp:sp>
    <dsp:sp modelId="{B8DEBA44-5209-4745-AA53-0C37478CA28D}">
      <dsp:nvSpPr>
        <dsp:cNvPr id="0" name=""/>
        <dsp:cNvSpPr/>
      </dsp:nvSpPr>
      <dsp:spPr>
        <a:xfrm>
          <a:off x="3478834" y="679171"/>
          <a:ext cx="3603587" cy="3603587"/>
        </a:xfrm>
        <a:custGeom>
          <a:avLst/>
          <a:gdLst/>
          <a:ahLst/>
          <a:cxnLst/>
          <a:rect l="0" t="0" r="0" b="0"/>
          <a:pathLst>
            <a:path>
              <a:moveTo>
                <a:pt x="2657731" y="3387300"/>
              </a:moveTo>
              <a:arcTo wR="1801793" hR="1801793" stAng="3698253" swAng="3403494"/>
            </a:path>
          </a:pathLst>
        </a:custGeom>
        <a:noFill/>
        <a:ln w="6350" cap="flat" cmpd="sng" algn="ctr">
          <a:solidFill>
            <a:schemeClr val="accent5">
              <a:hueOff val="-3379271"/>
              <a:satOff val="-8710"/>
              <a:lumOff val="-5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FF992E-E7BC-41E1-B332-693AD2A17B4F}">
      <dsp:nvSpPr>
        <dsp:cNvPr id="0" name=""/>
        <dsp:cNvSpPr/>
      </dsp:nvSpPr>
      <dsp:spPr>
        <a:xfrm>
          <a:off x="2679831" y="2705603"/>
          <a:ext cx="2080794" cy="135251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IN" sz="1600" b="1" i="0" kern="1200" dirty="0">
              <a:latin typeface="Segoe UI Semilight" panose="020B0402040204020203" pitchFamily="34" charset="0"/>
              <a:cs typeface="Segoe UI Semilight" panose="020B0402040204020203" pitchFamily="34" charset="0"/>
            </a:rPr>
            <a:t>Refer Import Summary and proceed</a:t>
          </a:r>
          <a:endParaRPr lang="en-IN" sz="1600" kern="1200" dirty="0">
            <a:latin typeface="Segoe UI Semilight" panose="020B0402040204020203" pitchFamily="34" charset="0"/>
            <a:cs typeface="Segoe UI Semilight" panose="020B0402040204020203" pitchFamily="34" charset="0"/>
          </a:endParaRPr>
        </a:p>
      </dsp:txBody>
      <dsp:txXfrm>
        <a:off x="2745855" y="2771627"/>
        <a:ext cx="1948746" cy="1220468"/>
      </dsp:txXfrm>
    </dsp:sp>
    <dsp:sp modelId="{3D675793-4330-418F-A4E9-DF759EECB226}">
      <dsp:nvSpPr>
        <dsp:cNvPr id="0" name=""/>
        <dsp:cNvSpPr/>
      </dsp:nvSpPr>
      <dsp:spPr>
        <a:xfrm>
          <a:off x="3478834" y="679171"/>
          <a:ext cx="3603587" cy="3603587"/>
        </a:xfrm>
        <a:custGeom>
          <a:avLst/>
          <a:gdLst/>
          <a:ahLst/>
          <a:cxnLst/>
          <a:rect l="0" t="0" r="0" b="0"/>
          <a:pathLst>
            <a:path>
              <a:moveTo>
                <a:pt x="11842" y="2008034"/>
              </a:moveTo>
              <a:arcTo wR="1801793" hR="1801793" stAng="10405637" swAng="3642838"/>
            </a:path>
          </a:pathLst>
        </a:cu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AFB07-FAB1-4164-96C2-DBC16CC8E302}">
      <dsp:nvSpPr>
        <dsp:cNvPr id="0" name=""/>
        <dsp:cNvSpPr/>
      </dsp:nvSpPr>
      <dsp:spPr>
        <a:xfrm>
          <a:off x="0" y="3682274"/>
          <a:ext cx="11152980" cy="9416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Return View represent the data with</a:t>
          </a:r>
        </a:p>
      </dsp:txBody>
      <dsp:txXfrm>
        <a:off x="0" y="3682274"/>
        <a:ext cx="11152980" cy="508509"/>
      </dsp:txXfrm>
    </dsp:sp>
    <dsp:sp modelId="{52EE3578-4BF7-44D8-9A20-FFAB827C8C2D}">
      <dsp:nvSpPr>
        <dsp:cNvPr id="0" name=""/>
        <dsp:cNvSpPr/>
      </dsp:nvSpPr>
      <dsp:spPr>
        <a:xfrm>
          <a:off x="0" y="4171950"/>
          <a:ext cx="5576489" cy="433174"/>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Total Available ITC </a:t>
          </a:r>
        </a:p>
      </dsp:txBody>
      <dsp:txXfrm>
        <a:off x="0" y="4171950"/>
        <a:ext cx="5576489" cy="433174"/>
      </dsp:txXfrm>
    </dsp:sp>
    <dsp:sp modelId="{A440772A-A3F1-4F7C-BBE4-FEEF851E0A1F}">
      <dsp:nvSpPr>
        <dsp:cNvPr id="0" name=""/>
        <dsp:cNvSpPr/>
      </dsp:nvSpPr>
      <dsp:spPr>
        <a:xfrm>
          <a:off x="5576490" y="4171950"/>
          <a:ext cx="5576489" cy="433174"/>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Total Unavailable ITC</a:t>
          </a:r>
        </a:p>
      </dsp:txBody>
      <dsp:txXfrm>
        <a:off x="5576490" y="4171950"/>
        <a:ext cx="5576489" cy="433174"/>
      </dsp:txXfrm>
    </dsp:sp>
    <dsp:sp modelId="{DB14D67B-0423-4C6E-9694-103B4C97297A}">
      <dsp:nvSpPr>
        <dsp:cNvPr id="0" name=""/>
        <dsp:cNvSpPr/>
      </dsp:nvSpPr>
      <dsp:spPr>
        <a:xfrm rot="10800000">
          <a:off x="0" y="1972533"/>
          <a:ext cx="11152980" cy="1723866"/>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The values from the portal will be highlighted in blue for easy identification, and wherever the books and portal data are reconciled, the values in blue will appear as zero.</a:t>
          </a:r>
        </a:p>
      </dsp:txBody>
      <dsp:txXfrm rot="10800000">
        <a:off x="0" y="1972533"/>
        <a:ext cx="11152980" cy="1120116"/>
      </dsp:txXfrm>
    </dsp:sp>
    <dsp:sp modelId="{BCF6D391-203E-4AA3-A5C7-6D1B4D1EDFE9}">
      <dsp:nvSpPr>
        <dsp:cNvPr id="0" name=""/>
        <dsp:cNvSpPr/>
      </dsp:nvSpPr>
      <dsp:spPr>
        <a:xfrm rot="10800000">
          <a:off x="0" y="908"/>
          <a:ext cx="11152980" cy="1985750"/>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The Return View section assist to map data as per GSTN portal. Every section or table in Form GSTR-2B represented in this section, so that you can conveniently view and compare the values. After you have imported the GSTR-2B data, you can see that the values from the portal will appear alongside the values in your books, in the relevant sections.</a:t>
          </a:r>
        </a:p>
      </dsp:txBody>
      <dsp:txXfrm rot="10800000">
        <a:off x="0" y="908"/>
        <a:ext cx="11152980" cy="129028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F250F-4A3E-433B-A378-1C6F3D059F13}">
      <dsp:nvSpPr>
        <dsp:cNvPr id="0" name=""/>
        <dsp:cNvSpPr/>
      </dsp:nvSpPr>
      <dsp:spPr>
        <a:xfrm rot="19200000">
          <a:off x="386186" y="1187001"/>
          <a:ext cx="2874200" cy="1868230"/>
        </a:xfrm>
        <a:prstGeom prst="round2Same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lvl="0" algn="ctr" defTabSz="977900">
            <a:lnSpc>
              <a:spcPct val="90000"/>
            </a:lnSpc>
            <a:spcBef>
              <a:spcPct val="0"/>
            </a:spcBef>
            <a:spcAft>
              <a:spcPct val="35000"/>
            </a:spcAft>
          </a:pPr>
          <a:r>
            <a:rPr lang="en-IN" sz="2200" b="0" kern="1200" dirty="0">
              <a:latin typeface="Segoe UI Semilight" panose="020B0402040204020203" pitchFamily="34" charset="0"/>
              <a:cs typeface="Segoe UI Semilight" panose="020B0402040204020203" pitchFamily="34" charset="0"/>
            </a:rPr>
            <a:t>Voucher no. &amp; amount mismatch in GST portal data with books </a:t>
          </a:r>
        </a:p>
      </dsp:txBody>
      <dsp:txXfrm>
        <a:off x="506696" y="1267532"/>
        <a:ext cx="2691802" cy="1777031"/>
      </dsp:txXfrm>
    </dsp:sp>
    <dsp:sp modelId="{F86849E7-AB88-43C2-AB66-CF3F915543A4}">
      <dsp:nvSpPr>
        <dsp:cNvPr id="0" name=""/>
        <dsp:cNvSpPr/>
      </dsp:nvSpPr>
      <dsp:spPr>
        <a:xfrm>
          <a:off x="3646114" y="484"/>
          <a:ext cx="2874200" cy="1868230"/>
        </a:xfrm>
        <a:prstGeom prst="round2Same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lvl="0" algn="ctr" defTabSz="977900">
            <a:lnSpc>
              <a:spcPct val="90000"/>
            </a:lnSpc>
            <a:spcBef>
              <a:spcPct val="0"/>
            </a:spcBef>
            <a:spcAft>
              <a:spcPct val="35000"/>
            </a:spcAft>
          </a:pPr>
          <a:r>
            <a:rPr lang="en-IN" sz="2200" b="0" kern="1200" dirty="0">
              <a:latin typeface="Segoe UI Semilight" panose="020B0402040204020203" pitchFamily="34" charset="0"/>
              <a:cs typeface="Segoe UI Semilight" panose="020B0402040204020203" pitchFamily="34" charset="0"/>
            </a:rPr>
            <a:t>Reporting difference mismatch in GST portal data with books </a:t>
          </a:r>
        </a:p>
      </dsp:txBody>
      <dsp:txXfrm>
        <a:off x="3737313" y="91683"/>
        <a:ext cx="2691802" cy="1777031"/>
      </dsp:txXfrm>
    </dsp:sp>
    <dsp:sp modelId="{73081117-6A91-4260-8F90-74FDAD9E2BAE}">
      <dsp:nvSpPr>
        <dsp:cNvPr id="0" name=""/>
        <dsp:cNvSpPr/>
      </dsp:nvSpPr>
      <dsp:spPr>
        <a:xfrm rot="2400000">
          <a:off x="6906043" y="1187001"/>
          <a:ext cx="2874200" cy="1868230"/>
        </a:xfrm>
        <a:prstGeom prst="round2Same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lvl="0" algn="ctr" defTabSz="977900">
            <a:lnSpc>
              <a:spcPct val="90000"/>
            </a:lnSpc>
            <a:spcBef>
              <a:spcPct val="0"/>
            </a:spcBef>
            <a:spcAft>
              <a:spcPct val="35000"/>
            </a:spcAft>
          </a:pPr>
          <a:r>
            <a:rPr lang="en-IN" sz="2200" b="0" kern="1200" dirty="0">
              <a:latin typeface="Segoe UI Semilight" panose="020B0402040204020203" pitchFamily="34" charset="0"/>
              <a:cs typeface="Segoe UI Semilight" panose="020B0402040204020203" pitchFamily="34" charset="0"/>
            </a:rPr>
            <a:t>Potential Matches for reconciling GST portal data with books </a:t>
          </a:r>
        </a:p>
      </dsp:txBody>
      <dsp:txXfrm>
        <a:off x="6967931" y="1267532"/>
        <a:ext cx="2691802" cy="177703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1E98D-5D3B-40A9-8613-A708890FA20C}">
      <dsp:nvSpPr>
        <dsp:cNvPr id="0" name=""/>
        <dsp:cNvSpPr/>
      </dsp:nvSpPr>
      <dsp:spPr>
        <a:xfrm>
          <a:off x="0" y="2312434"/>
          <a:ext cx="1026700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6674258-83BF-45AB-A582-ACA575642511}">
      <dsp:nvSpPr>
        <dsp:cNvPr id="0" name=""/>
        <dsp:cNvSpPr/>
      </dsp:nvSpPr>
      <dsp:spPr>
        <a:xfrm rot="8100000">
          <a:off x="72879" y="532925"/>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3EDB7A3-4072-4818-B4C1-EBFCF1F8A945}">
      <dsp:nvSpPr>
        <dsp:cNvPr id="0" name=""/>
        <dsp:cNvSpPr/>
      </dsp:nvSpPr>
      <dsp:spPr>
        <a:xfrm>
          <a:off x="110662" y="570708"/>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EFBB99-139E-4E9E-A61A-F211D128BFEA}">
      <dsp:nvSpPr>
        <dsp:cNvPr id="0" name=""/>
        <dsp:cNvSpPr/>
      </dsp:nvSpPr>
      <dsp:spPr>
        <a:xfrm>
          <a:off x="483426" y="943473"/>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dirty="0"/>
            <a:t>Ratan Steels sold goods on 30-01-2024 and uploaded an invoice on the same day but Super Car Ltd accounted for Purchases on 02-02-2024 as goods reached in February.</a:t>
          </a:r>
        </a:p>
      </dsp:txBody>
      <dsp:txXfrm>
        <a:off x="483426" y="943473"/>
        <a:ext cx="4267776" cy="1368960"/>
      </dsp:txXfrm>
    </dsp:sp>
    <dsp:sp modelId="{A2B48097-EF7A-405F-A954-244F13205BFA}">
      <dsp:nvSpPr>
        <dsp:cNvPr id="0" name=""/>
        <dsp:cNvSpPr/>
      </dsp:nvSpPr>
      <dsp:spPr>
        <a:xfrm>
          <a:off x="483426" y="462486"/>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dirty="0"/>
            <a:t>Scenario 1</a:t>
          </a:r>
        </a:p>
      </dsp:txBody>
      <dsp:txXfrm>
        <a:off x="483426" y="462486"/>
        <a:ext cx="4267776" cy="480986"/>
      </dsp:txXfrm>
    </dsp:sp>
    <dsp:sp modelId="{59FF455A-4A1C-41B8-B063-F81762C0711D}">
      <dsp:nvSpPr>
        <dsp:cNvPr id="0" name=""/>
        <dsp:cNvSpPr/>
      </dsp:nvSpPr>
      <dsp:spPr>
        <a:xfrm>
          <a:off x="242933" y="943473"/>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8352BAE-5514-4062-9B6C-FBE9F15A320D}">
      <dsp:nvSpPr>
        <dsp:cNvPr id="0" name=""/>
        <dsp:cNvSpPr/>
      </dsp:nvSpPr>
      <dsp:spPr>
        <a:xfrm>
          <a:off x="198635"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3A4700-8A10-48A2-AAA3-8494F70ED4DC}">
      <dsp:nvSpPr>
        <dsp:cNvPr id="0" name=""/>
        <dsp:cNvSpPr/>
      </dsp:nvSpPr>
      <dsp:spPr>
        <a:xfrm rot="18900000">
          <a:off x="2632989" y="3751833"/>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30ACAC-1523-4E99-AE1B-F362E083E3E2}">
      <dsp:nvSpPr>
        <dsp:cNvPr id="0" name=""/>
        <dsp:cNvSpPr/>
      </dsp:nvSpPr>
      <dsp:spPr>
        <a:xfrm>
          <a:off x="2670772" y="3789616"/>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4630D26-2FD2-42FA-9353-EE68AE20CF6F}">
      <dsp:nvSpPr>
        <dsp:cNvPr id="0" name=""/>
        <dsp:cNvSpPr/>
      </dsp:nvSpPr>
      <dsp:spPr>
        <a:xfrm>
          <a:off x="3043536" y="2312434"/>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lvl="0" algn="l" defTabSz="666750">
            <a:lnSpc>
              <a:spcPct val="90000"/>
            </a:lnSpc>
            <a:spcBef>
              <a:spcPct val="0"/>
            </a:spcBef>
            <a:spcAft>
              <a:spcPct val="35000"/>
            </a:spcAft>
          </a:pPr>
          <a:r>
            <a:rPr lang="en-US" sz="1500" kern="1200" dirty="0"/>
            <a:t>Another was sales on 30-01-2024, and it was recorded in both Ratan Steel and Super Car Ltd books in February, whereas Ratan Steels uploaded to the GSTN portal in December.</a:t>
          </a:r>
        </a:p>
      </dsp:txBody>
      <dsp:txXfrm>
        <a:off x="3043536" y="2312434"/>
        <a:ext cx="4267776" cy="1368960"/>
      </dsp:txXfrm>
    </dsp:sp>
    <dsp:sp modelId="{5874D97F-7B97-40CC-BBDE-DDCD9E43DF29}">
      <dsp:nvSpPr>
        <dsp:cNvPr id="0" name=""/>
        <dsp:cNvSpPr/>
      </dsp:nvSpPr>
      <dsp:spPr>
        <a:xfrm>
          <a:off x="3043536" y="3681394"/>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dirty="0"/>
            <a:t>Scenario 2</a:t>
          </a:r>
        </a:p>
      </dsp:txBody>
      <dsp:txXfrm>
        <a:off x="3043536" y="3681394"/>
        <a:ext cx="4267776" cy="480986"/>
      </dsp:txXfrm>
    </dsp:sp>
    <dsp:sp modelId="{E1D7D7D0-4C97-484B-9098-BD6E221B14B0}">
      <dsp:nvSpPr>
        <dsp:cNvPr id="0" name=""/>
        <dsp:cNvSpPr/>
      </dsp:nvSpPr>
      <dsp:spPr>
        <a:xfrm>
          <a:off x="2803043" y="2312434"/>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573458D-ABEE-42F3-ABAE-7ADD951AD517}">
      <dsp:nvSpPr>
        <dsp:cNvPr id="0" name=""/>
        <dsp:cNvSpPr/>
      </dsp:nvSpPr>
      <dsp:spPr>
        <a:xfrm>
          <a:off x="2758744"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BEDBBE-A213-452B-A780-81B4E105FE78}">
      <dsp:nvSpPr>
        <dsp:cNvPr id="0" name=""/>
        <dsp:cNvSpPr/>
      </dsp:nvSpPr>
      <dsp:spPr>
        <a:xfrm rot="8100000">
          <a:off x="5193098" y="532925"/>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E16A87-9989-42C4-83B6-D62BF71BAFB0}">
      <dsp:nvSpPr>
        <dsp:cNvPr id="0" name=""/>
        <dsp:cNvSpPr/>
      </dsp:nvSpPr>
      <dsp:spPr>
        <a:xfrm>
          <a:off x="5230882" y="570708"/>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F7BEBD-D5A5-43EF-8D12-06DBF313E427}">
      <dsp:nvSpPr>
        <dsp:cNvPr id="0" name=""/>
        <dsp:cNvSpPr/>
      </dsp:nvSpPr>
      <dsp:spPr>
        <a:xfrm>
          <a:off x="5603646" y="943473"/>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lvl="0" algn="l" defTabSz="666750">
            <a:lnSpc>
              <a:spcPct val="90000"/>
            </a:lnSpc>
            <a:spcBef>
              <a:spcPct val="0"/>
            </a:spcBef>
            <a:spcAft>
              <a:spcPct val="35000"/>
            </a:spcAft>
          </a:pPr>
          <a:r>
            <a:rPr lang="en-US" sz="1500" kern="1200" dirty="0"/>
            <a:t>Next sales were on 30-01-2024 &amp; recorded in both Ratan Steel and Super Car Ltd books in February, but in Super Car Ltd books it is under uncertain/excluded.</a:t>
          </a:r>
        </a:p>
      </dsp:txBody>
      <dsp:txXfrm>
        <a:off x="5603646" y="943473"/>
        <a:ext cx="4267776" cy="1368960"/>
      </dsp:txXfrm>
    </dsp:sp>
    <dsp:sp modelId="{45C8E82D-F9B4-427B-A8D7-033AD3CD10A7}">
      <dsp:nvSpPr>
        <dsp:cNvPr id="0" name=""/>
        <dsp:cNvSpPr/>
      </dsp:nvSpPr>
      <dsp:spPr>
        <a:xfrm>
          <a:off x="5603646" y="462486"/>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lvl="0" algn="l" defTabSz="889000">
            <a:lnSpc>
              <a:spcPct val="90000"/>
            </a:lnSpc>
            <a:spcBef>
              <a:spcPct val="0"/>
            </a:spcBef>
            <a:spcAft>
              <a:spcPct val="35000"/>
            </a:spcAft>
            <a:defRPr b="1"/>
          </a:pPr>
          <a:r>
            <a:rPr lang="en-US" sz="2000" kern="1200" dirty="0"/>
            <a:t>Scenario 3</a:t>
          </a:r>
        </a:p>
      </dsp:txBody>
      <dsp:txXfrm>
        <a:off x="5603646" y="462486"/>
        <a:ext cx="4267776" cy="480986"/>
      </dsp:txXfrm>
    </dsp:sp>
    <dsp:sp modelId="{B6975001-816F-45B4-B432-8439FF42509B}">
      <dsp:nvSpPr>
        <dsp:cNvPr id="0" name=""/>
        <dsp:cNvSpPr/>
      </dsp:nvSpPr>
      <dsp:spPr>
        <a:xfrm>
          <a:off x="5363153" y="943473"/>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3689203-72F1-4113-81A5-DA1689E1DE4D}">
      <dsp:nvSpPr>
        <dsp:cNvPr id="0" name=""/>
        <dsp:cNvSpPr/>
      </dsp:nvSpPr>
      <dsp:spPr>
        <a:xfrm>
          <a:off x="5318854"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06BAD-E560-4512-9BAB-D333BF2E26B2}">
      <dsp:nvSpPr>
        <dsp:cNvPr id="0" name=""/>
        <dsp:cNvSpPr/>
      </dsp:nvSpPr>
      <dsp:spPr>
        <a:xfrm>
          <a:off x="3183" y="186095"/>
          <a:ext cx="3104007" cy="1241602"/>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buNone/>
          </a:pPr>
          <a:r>
            <a:rPr lang="en-US" sz="2000" b="1" u="none" kern="1200" dirty="0">
              <a:latin typeface="+mj-lt"/>
            </a:rPr>
            <a:t>Potential match (Excluding Doc No.)</a:t>
          </a:r>
          <a:endParaRPr lang="en-IN" sz="2000" b="1" u="none" kern="1200" dirty="0">
            <a:latin typeface="+mj-lt"/>
          </a:endParaRPr>
        </a:p>
      </dsp:txBody>
      <dsp:txXfrm>
        <a:off x="3183" y="186095"/>
        <a:ext cx="3104007" cy="1241602"/>
      </dsp:txXfrm>
    </dsp:sp>
    <dsp:sp modelId="{9406C0B0-62E2-47C1-A938-27B385D24B59}">
      <dsp:nvSpPr>
        <dsp:cNvPr id="0" name=""/>
        <dsp:cNvSpPr/>
      </dsp:nvSpPr>
      <dsp:spPr>
        <a:xfrm>
          <a:off x="3183"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case1 </a:t>
          </a:r>
          <a:r>
            <a:rPr lang="en-US" sz="1400" kern="1200" dirty="0">
              <a:latin typeface="Segoe UI Semilight" panose="020B0402040204020203" pitchFamily="34" charset="0"/>
              <a:cs typeface="Segoe UI Semilight" panose="020B0402040204020203" pitchFamily="34" charset="0"/>
            </a:rPr>
            <a:t>– User would have recorded transaction with wrong Invoice number, remaining all details will be same as supplier invoice </a:t>
          </a:r>
          <a:endParaRPr lang="en-IN" sz="1400" b="1" u="none"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case2 </a:t>
          </a:r>
          <a:r>
            <a:rPr lang="en-US" sz="1400" kern="1200" dirty="0">
              <a:latin typeface="Segoe UI Semilight" panose="020B0402040204020203" pitchFamily="34" charset="0"/>
              <a:cs typeface="Segoe UI Semilight" panose="020B0402040204020203" pitchFamily="34" charset="0"/>
            </a:rPr>
            <a:t>– Supplier has a practice of maintaining 16-digit Invoice number, whereas company has a practice of maintaining only last 4 digit (running number)</a:t>
          </a:r>
        </a:p>
      </dsp:txBody>
      <dsp:txXfrm>
        <a:off x="3183" y="1427697"/>
        <a:ext cx="3104007" cy="2854800"/>
      </dsp:txXfrm>
    </dsp:sp>
    <dsp:sp modelId="{1FBD5ABB-0110-4514-830C-B594EB172D4A}">
      <dsp:nvSpPr>
        <dsp:cNvPr id="0" name=""/>
        <dsp:cNvSpPr/>
      </dsp:nvSpPr>
      <dsp:spPr>
        <a:xfrm>
          <a:off x="3541751" y="186095"/>
          <a:ext cx="3104007" cy="1241602"/>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buNone/>
          </a:pPr>
          <a:r>
            <a:rPr lang="en-US" sz="2000" b="1" u="none" kern="1200" dirty="0">
              <a:latin typeface="+mj-lt"/>
            </a:rPr>
            <a:t>Potential match (Excluding Party GSTIN/UIN)</a:t>
          </a:r>
          <a:endParaRPr lang="en-IN" sz="2000" b="1" u="none" kern="1200" dirty="0">
            <a:latin typeface="+mj-lt"/>
          </a:endParaRPr>
        </a:p>
      </dsp:txBody>
      <dsp:txXfrm>
        <a:off x="3541751" y="186095"/>
        <a:ext cx="3104007" cy="1241602"/>
      </dsp:txXfrm>
    </dsp:sp>
    <dsp:sp modelId="{7E5B8235-CB8F-472D-88E5-16F1C0773E74}">
      <dsp:nvSpPr>
        <dsp:cNvPr id="0" name=""/>
        <dsp:cNvSpPr/>
      </dsp:nvSpPr>
      <dsp:spPr>
        <a:xfrm>
          <a:off x="3541751"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case1 </a:t>
          </a:r>
          <a:r>
            <a:rPr lang="en-US" sz="1400" kern="1200" dirty="0">
              <a:latin typeface="Segoe UI Semilight" panose="020B0402040204020203" pitchFamily="34" charset="0"/>
              <a:cs typeface="Segoe UI Semilight" panose="020B0402040204020203" pitchFamily="34" charset="0"/>
            </a:rPr>
            <a:t>–  On oversight user might have entered </a:t>
          </a:r>
          <a:r>
            <a:rPr lang="en-US" sz="1400" b="1" kern="1200" dirty="0">
              <a:latin typeface="Segoe UI Semilight" panose="020B0402040204020203" pitchFamily="34" charset="0"/>
              <a:cs typeface="Segoe UI Semilight" panose="020B0402040204020203" pitchFamily="34" charset="0"/>
            </a:rPr>
            <a:t>O </a:t>
          </a:r>
          <a:r>
            <a:rPr lang="en-US" sz="1400" kern="1200" dirty="0">
              <a:latin typeface="Segoe UI Semilight" panose="020B0402040204020203" pitchFamily="34" charset="0"/>
              <a:cs typeface="Segoe UI Semilight" panose="020B0402040204020203" pitchFamily="34" charset="0"/>
            </a:rPr>
            <a:t>instead of </a:t>
          </a:r>
          <a:r>
            <a:rPr lang="en-US" sz="1400" b="1" kern="1200" dirty="0">
              <a:latin typeface="Segoe UI Semilight" panose="020B0402040204020203" pitchFamily="34" charset="0"/>
              <a:cs typeface="Segoe UI Semilight" panose="020B0402040204020203" pitchFamily="34" charset="0"/>
            </a:rPr>
            <a:t>0 (zero) </a:t>
          </a:r>
          <a:r>
            <a:rPr lang="en-US" sz="1400" kern="1200" dirty="0">
              <a:latin typeface="Segoe UI Semilight" panose="020B0402040204020203" pitchFamily="34" charset="0"/>
              <a:cs typeface="Segoe UI Semilight" panose="020B0402040204020203" pitchFamily="34" charset="0"/>
            </a:rPr>
            <a:t>OR vice versa in Party’s GSTIN number</a:t>
          </a:r>
          <a:endParaRPr lang="en-IN" sz="1400" b="1" u="none"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case2 </a:t>
          </a:r>
          <a:r>
            <a:rPr lang="en-US" sz="1400" kern="1200" dirty="0">
              <a:latin typeface="Segoe UI Semilight" panose="020B0402040204020203" pitchFamily="34" charset="0"/>
              <a:cs typeface="Segoe UI Semilight" panose="020B0402040204020203" pitchFamily="34" charset="0"/>
            </a:rPr>
            <a:t>–   A supplier having branches with multiple address, while recording transaction selected secondary address instead of primary address.</a:t>
          </a:r>
        </a:p>
      </dsp:txBody>
      <dsp:txXfrm>
        <a:off x="3541751" y="1427697"/>
        <a:ext cx="3104007" cy="2854800"/>
      </dsp:txXfrm>
    </dsp:sp>
    <dsp:sp modelId="{0829D8E9-DAA8-489D-A366-D5807E0CDDD0}">
      <dsp:nvSpPr>
        <dsp:cNvPr id="0" name=""/>
        <dsp:cNvSpPr/>
      </dsp:nvSpPr>
      <dsp:spPr>
        <a:xfrm>
          <a:off x="7080320" y="186095"/>
          <a:ext cx="3104007" cy="1241602"/>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buNone/>
          </a:pPr>
          <a:r>
            <a:rPr lang="en-US" sz="2000" b="1" u="none" kern="1200" dirty="0">
              <a:latin typeface="+mj-lt"/>
            </a:rPr>
            <a:t>Potential match (Excluding Section)</a:t>
          </a:r>
          <a:endParaRPr lang="en-IN" sz="2000" b="1" u="none" kern="1200" dirty="0">
            <a:latin typeface="+mj-lt"/>
          </a:endParaRPr>
        </a:p>
      </dsp:txBody>
      <dsp:txXfrm>
        <a:off x="7080320" y="186095"/>
        <a:ext cx="3104007" cy="1241602"/>
      </dsp:txXfrm>
    </dsp:sp>
    <dsp:sp modelId="{7E531025-1DBA-4B46-9DCF-EDBE12B9F1D3}">
      <dsp:nvSpPr>
        <dsp:cNvPr id="0" name=""/>
        <dsp:cNvSpPr/>
      </dsp:nvSpPr>
      <dsp:spPr>
        <a:xfrm>
          <a:off x="7080320"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This scenario happens when buyer would have recorded Purchases instead of Credit Note (Purchase escalation) or Vice versa. </a:t>
          </a:r>
          <a:endParaRPr lang="en-IN" sz="1400" b="1" u="none" kern="1200" dirty="0">
            <a:latin typeface="Segoe UI Semilight" panose="020B0402040204020203" pitchFamily="34" charset="0"/>
            <a:cs typeface="Segoe UI Semilight" panose="020B0402040204020203" pitchFamily="34" charset="0"/>
          </a:endParaRPr>
        </a:p>
      </dsp:txBody>
      <dsp:txXfrm>
        <a:off x="7080320" y="1427697"/>
        <a:ext cx="3104007" cy="28548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E41B1-9BE3-440F-B59F-D726C4F88973}">
      <dsp:nvSpPr>
        <dsp:cNvPr id="0" name=""/>
        <dsp:cNvSpPr/>
      </dsp:nvSpPr>
      <dsp:spPr>
        <a:xfrm>
          <a:off x="1361" y="542994"/>
          <a:ext cx="4778681" cy="3034462"/>
        </a:xfrm>
        <a:prstGeom prst="roundRect">
          <a:avLst>
            <a:gd name="adj" fmla="val 10000"/>
          </a:avLst>
        </a:prstGeom>
        <a:solidFill>
          <a:schemeClr val="accent1">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93DBC1-7542-4948-86FF-A0B6A27ECDCC}">
      <dsp:nvSpPr>
        <dsp:cNvPr id="0" name=""/>
        <dsp:cNvSpPr/>
      </dsp:nvSpPr>
      <dsp:spPr>
        <a:xfrm>
          <a:off x="532326" y="1047410"/>
          <a:ext cx="4778681" cy="3034462"/>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100000"/>
            </a:lnSpc>
            <a:spcBef>
              <a:spcPct val="0"/>
            </a:spcBef>
            <a:spcAft>
              <a:spcPct val="35000"/>
            </a:spcAft>
          </a:pPr>
          <a:r>
            <a:rPr lang="en-US" sz="2100" b="1" u="sng" kern="1200" dirty="0">
              <a:latin typeface="Segoe UI Semilight" panose="020B0402040204020203" pitchFamily="34" charset="0"/>
              <a:cs typeface="Segoe UI Semilight" panose="020B0402040204020203" pitchFamily="34" charset="0"/>
            </a:rPr>
            <a:t>Problem Statement: </a:t>
          </a:r>
        </a:p>
        <a:p>
          <a:pPr lvl="0" algn="ctr" defTabSz="933450">
            <a:lnSpc>
              <a:spcPct val="100000"/>
            </a:lnSpc>
            <a:spcBef>
              <a:spcPct val="0"/>
            </a:spcBef>
            <a:spcAft>
              <a:spcPct val="35000"/>
            </a:spcAft>
          </a:pPr>
          <a:r>
            <a:rPr lang="en-US" sz="2100" kern="1200" dirty="0">
              <a:latin typeface="Segoe UI Semilight" panose="020B0402040204020203" pitchFamily="34" charset="0"/>
              <a:cs typeface="Segoe UI Semilight" panose="020B0402040204020203" pitchFamily="34" charset="0"/>
            </a:rPr>
            <a:t>When any purchase has an additional amount or TDS deducted by the buyers, wherein the supplier has not charged were shown mismatch. </a:t>
          </a:r>
        </a:p>
      </dsp:txBody>
      <dsp:txXfrm>
        <a:off x="621202" y="1136286"/>
        <a:ext cx="4600929" cy="2856710"/>
      </dsp:txXfrm>
    </dsp:sp>
    <dsp:sp modelId="{78C706D2-B4C7-46AF-8D1C-414F67D7EAB5}">
      <dsp:nvSpPr>
        <dsp:cNvPr id="0" name=""/>
        <dsp:cNvSpPr/>
      </dsp:nvSpPr>
      <dsp:spPr>
        <a:xfrm>
          <a:off x="5841972" y="542994"/>
          <a:ext cx="4778681" cy="3034462"/>
        </a:xfrm>
        <a:prstGeom prst="roundRect">
          <a:avLst>
            <a:gd name="adj" fmla="val 10000"/>
          </a:avLst>
        </a:prstGeom>
        <a:solidFill>
          <a:schemeClr val="accent1">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4B08CA3-4F1B-4129-B598-1D935C1617CB}">
      <dsp:nvSpPr>
        <dsp:cNvPr id="0" name=""/>
        <dsp:cNvSpPr/>
      </dsp:nvSpPr>
      <dsp:spPr>
        <a:xfrm>
          <a:off x="6372936" y="1047410"/>
          <a:ext cx="4778681" cy="3034462"/>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100000"/>
            </a:lnSpc>
            <a:spcBef>
              <a:spcPct val="0"/>
            </a:spcBef>
            <a:spcAft>
              <a:spcPct val="35000"/>
            </a:spcAft>
          </a:pPr>
          <a:r>
            <a:rPr lang="en-US" sz="2100" b="1" u="sng" kern="1200" dirty="0">
              <a:latin typeface="Segoe UI Semilight" panose="020B0402040204020203" pitchFamily="34" charset="0"/>
              <a:cs typeface="Segoe UI Semilight" panose="020B0402040204020203" pitchFamily="34" charset="0"/>
            </a:rPr>
            <a:t>Resolution: </a:t>
          </a:r>
        </a:p>
        <a:p>
          <a:pPr lvl="0" algn="ctr" defTabSz="933450">
            <a:lnSpc>
              <a:spcPct val="100000"/>
            </a:lnSpc>
            <a:spcBef>
              <a:spcPct val="0"/>
            </a:spcBef>
            <a:spcAft>
              <a:spcPct val="35000"/>
            </a:spcAft>
          </a:pPr>
          <a:r>
            <a:rPr lang="en-US" sz="2100" kern="1200" dirty="0">
              <a:latin typeface="Segoe UI Semilight" panose="020B0402040204020203" pitchFamily="34" charset="0"/>
              <a:cs typeface="Segoe UI Semilight" panose="020B0402040204020203" pitchFamily="34" charset="0"/>
            </a:rPr>
            <a:t>In F11: Features &gt; GST details &gt; F12: Reconciliation details – enable Ignore difference in Invoice amount &gt; prompts for effective date. Load the GSTR report with updated configuration to get reconcile </a:t>
          </a:r>
        </a:p>
      </dsp:txBody>
      <dsp:txXfrm>
        <a:off x="6461812" y="1136286"/>
        <a:ext cx="4600929" cy="285671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E41B1-9BE3-440F-B59F-D726C4F88973}">
      <dsp:nvSpPr>
        <dsp:cNvPr id="0" name=""/>
        <dsp:cNvSpPr/>
      </dsp:nvSpPr>
      <dsp:spPr>
        <a:xfrm>
          <a:off x="1968" y="538790"/>
          <a:ext cx="5107230" cy="3041672"/>
        </a:xfrm>
        <a:prstGeom prst="roundRect">
          <a:avLst>
            <a:gd name="adj" fmla="val 10000"/>
          </a:avLst>
        </a:prstGeom>
        <a:solidFill>
          <a:schemeClr val="accent2">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E93DBC1-7542-4948-86FF-A0B6A27ECDCC}">
      <dsp:nvSpPr>
        <dsp:cNvPr id="0" name=""/>
        <dsp:cNvSpPr/>
      </dsp:nvSpPr>
      <dsp:spPr>
        <a:xfrm>
          <a:off x="534194" y="1044405"/>
          <a:ext cx="5107230" cy="3041672"/>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10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Problem Statement: </a:t>
          </a:r>
        </a:p>
        <a:p>
          <a:pPr lvl="0" algn="ctr" defTabSz="800100">
            <a:lnSpc>
              <a:spcPct val="10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When purchases are made from multiple suppliers, there might be a possibility of round-off differences. By enabling the option F12: Match transaction by ignoring differences in book and portal values, the entries are listed as matched despite the difference in values, requiring the user to manually reconcile them which was a two-step process and manual intervention was required</a:t>
          </a:r>
        </a:p>
      </dsp:txBody>
      <dsp:txXfrm>
        <a:off x="623282" y="1133493"/>
        <a:ext cx="4929054" cy="2863496"/>
      </dsp:txXfrm>
    </dsp:sp>
    <dsp:sp modelId="{78C706D2-B4C7-46AF-8D1C-414F67D7EAB5}">
      <dsp:nvSpPr>
        <dsp:cNvPr id="0" name=""/>
        <dsp:cNvSpPr/>
      </dsp:nvSpPr>
      <dsp:spPr>
        <a:xfrm>
          <a:off x="6173651" y="538790"/>
          <a:ext cx="4790034" cy="3041672"/>
        </a:xfrm>
        <a:prstGeom prst="roundRect">
          <a:avLst>
            <a:gd name="adj" fmla="val 10000"/>
          </a:avLst>
        </a:prstGeom>
        <a:solidFill>
          <a:schemeClr val="accent2">
            <a:shade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4B08CA3-4F1B-4129-B598-1D935C1617CB}">
      <dsp:nvSpPr>
        <dsp:cNvPr id="0" name=""/>
        <dsp:cNvSpPr/>
      </dsp:nvSpPr>
      <dsp:spPr>
        <a:xfrm>
          <a:off x="6705877" y="1044405"/>
          <a:ext cx="4790034" cy="3041672"/>
        </a:xfrm>
        <a:prstGeom prst="roundRect">
          <a:avLst>
            <a:gd name="adj" fmla="val 10000"/>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10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Resolution</a:t>
          </a:r>
          <a:r>
            <a:rPr lang="en-US" sz="1800" kern="1200" dirty="0">
              <a:latin typeface="Segoe UI Semilight" panose="020B0402040204020203" pitchFamily="34" charset="0"/>
              <a:cs typeface="Segoe UI Semilight" panose="020B0402040204020203" pitchFamily="34" charset="0"/>
            </a:rPr>
            <a:t>: </a:t>
          </a:r>
        </a:p>
        <a:p>
          <a:pPr lvl="0" algn="ctr" defTabSz="800100">
            <a:lnSpc>
              <a:spcPct val="10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In F11: Features &gt; GST details &gt; F12: Reconciliation details – enable Ignore difference in Books and portal values &gt; prompts for difference amount to be rounded off for applicable invoice type and difference to ignore with effective date. </a:t>
          </a:r>
        </a:p>
        <a:p>
          <a:pPr lvl="0" algn="ctr" defTabSz="800100">
            <a:lnSpc>
              <a:spcPct val="10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Load the GSTR report with updated configuration to get reconcile </a:t>
          </a:r>
        </a:p>
      </dsp:txBody>
      <dsp:txXfrm>
        <a:off x="6794965" y="1133493"/>
        <a:ext cx="4611858" cy="2863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3EC10-5E6D-4BF5-A002-8B68DB2040FD}">
      <dsp:nvSpPr>
        <dsp:cNvPr id="0" name=""/>
        <dsp:cNvSpPr/>
      </dsp:nvSpPr>
      <dsp:spPr>
        <a:xfrm>
          <a:off x="4393339" y="0"/>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a:t>
          </a:r>
          <a:endParaRPr lang="en-IN" sz="1400" kern="1200" dirty="0">
            <a:latin typeface="Segoe UI Semilight" panose="020B0402040204020203" pitchFamily="34" charset="0"/>
            <a:cs typeface="Segoe UI Semilight" panose="020B0402040204020203" pitchFamily="34" charset="0"/>
          </a:endParaRPr>
        </a:p>
      </dsp:txBody>
      <dsp:txXfrm>
        <a:off x="4393339" y="180640"/>
        <a:ext cx="6048089" cy="1083841"/>
      </dsp:txXfrm>
    </dsp:sp>
    <dsp:sp modelId="{79E5BC0B-2ED7-4A95-89A6-52FA0EB0D330}">
      <dsp:nvSpPr>
        <dsp:cNvPr id="0" name=""/>
        <dsp:cNvSpPr/>
      </dsp:nvSpPr>
      <dsp:spPr>
        <a:xfrm>
          <a:off x="0" y="0"/>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Single GSTIN with one company</a:t>
          </a:r>
          <a:endParaRPr lang="en-IN" sz="2000" kern="1200" dirty="0">
            <a:latin typeface="Segoe UI Semilight" panose="020B0402040204020203" pitchFamily="34" charset="0"/>
            <a:cs typeface="Segoe UI Semilight" panose="020B0402040204020203" pitchFamily="34" charset="0"/>
          </a:endParaRPr>
        </a:p>
      </dsp:txBody>
      <dsp:txXfrm>
        <a:off x="70545" y="70545"/>
        <a:ext cx="4252249" cy="1304031"/>
      </dsp:txXfrm>
    </dsp:sp>
    <dsp:sp modelId="{42870417-E085-4C59-B553-DBD5A8ACF6AB}">
      <dsp:nvSpPr>
        <dsp:cNvPr id="0" name=""/>
        <dsp:cNvSpPr/>
      </dsp:nvSpPr>
      <dsp:spPr>
        <a:xfrm>
          <a:off x="4393339" y="1589633"/>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Separate companies with relevant address</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 voucher type specific to their addresses.</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Sync the data to get consolidated GST report</a:t>
          </a:r>
          <a:endParaRPr lang="en-IN" sz="1400" kern="1200" dirty="0">
            <a:latin typeface="Segoe UI Semilight" panose="020B0402040204020203" pitchFamily="34" charset="0"/>
            <a:cs typeface="Segoe UI Semilight" panose="020B0402040204020203" pitchFamily="34" charset="0"/>
          </a:endParaRPr>
        </a:p>
      </dsp:txBody>
      <dsp:txXfrm>
        <a:off x="4393339" y="1770273"/>
        <a:ext cx="6048089" cy="1083841"/>
      </dsp:txXfrm>
    </dsp:sp>
    <dsp:sp modelId="{22FF3AE8-314E-4904-8C45-72FE2711327B}">
      <dsp:nvSpPr>
        <dsp:cNvPr id="0" name=""/>
        <dsp:cNvSpPr/>
      </dsp:nvSpPr>
      <dsp:spPr>
        <a:xfrm>
          <a:off x="0" y="1589633"/>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Multiple Company with same GSTIN</a:t>
          </a:r>
          <a:endParaRPr lang="en-IN" sz="2000" kern="1200" dirty="0">
            <a:latin typeface="Segoe UI Semilight" panose="020B0402040204020203" pitchFamily="34" charset="0"/>
            <a:cs typeface="Segoe UI Semilight" panose="020B0402040204020203" pitchFamily="34" charset="0"/>
          </a:endParaRPr>
        </a:p>
      </dsp:txBody>
      <dsp:txXfrm>
        <a:off x="70545" y="1660178"/>
        <a:ext cx="4252249" cy="1304031"/>
      </dsp:txXfrm>
    </dsp:sp>
    <dsp:sp modelId="{76115526-27E6-4C7F-811D-027D4B45C3F5}">
      <dsp:nvSpPr>
        <dsp:cNvPr id="0" name=""/>
        <dsp:cNvSpPr/>
      </dsp:nvSpPr>
      <dsp:spPr>
        <a:xfrm>
          <a:off x="4393339" y="3179266"/>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 &gt; Enable Multi Address with Multi-GSTIN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 voucher type specific to their GSTIN.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Generate separate GSTIN wise report to upload the same!</a:t>
          </a:r>
          <a:endParaRPr lang="en-IN" sz="1400" kern="1200" dirty="0">
            <a:latin typeface="Segoe UI Semilight" panose="020B0402040204020203" pitchFamily="34" charset="0"/>
            <a:cs typeface="Segoe UI Semilight" panose="020B0402040204020203" pitchFamily="34" charset="0"/>
          </a:endParaRPr>
        </a:p>
      </dsp:txBody>
      <dsp:txXfrm>
        <a:off x="4393339" y="3359906"/>
        <a:ext cx="6048089" cy="1083841"/>
      </dsp:txXfrm>
    </dsp:sp>
    <dsp:sp modelId="{952E1200-9127-4AF3-84D0-AA819C7CA0D4}">
      <dsp:nvSpPr>
        <dsp:cNvPr id="0" name=""/>
        <dsp:cNvSpPr/>
      </dsp:nvSpPr>
      <dsp:spPr>
        <a:xfrm>
          <a:off x="0" y="3179266"/>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Multiple GSTIN</a:t>
          </a:r>
          <a:endParaRPr lang="en-IN" sz="2000" kern="1200" dirty="0">
            <a:latin typeface="Segoe UI Semilight" panose="020B0402040204020203" pitchFamily="34" charset="0"/>
            <a:cs typeface="Segoe UI Semilight" panose="020B0402040204020203" pitchFamily="34" charset="0"/>
          </a:endParaRPr>
        </a:p>
      </dsp:txBody>
      <dsp:txXfrm>
        <a:off x="70545" y="3249811"/>
        <a:ext cx="4252249" cy="130403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A7110-8E31-43E7-8F7B-D394C975BF68}">
      <dsp:nvSpPr>
        <dsp:cNvPr id="0" name=""/>
        <dsp:cNvSpPr/>
      </dsp:nvSpPr>
      <dsp:spPr>
        <a:xfrm>
          <a:off x="1361" y="595570"/>
          <a:ext cx="4778681" cy="30344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279CBD-43F9-4E64-BE26-469937040854}">
      <dsp:nvSpPr>
        <dsp:cNvPr id="0" name=""/>
        <dsp:cNvSpPr/>
      </dsp:nvSpPr>
      <dsp:spPr>
        <a:xfrm>
          <a:off x="532326" y="1099987"/>
          <a:ext cx="4778681" cy="30344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Problem Statement:</a:t>
          </a:r>
        </a:p>
        <a:p>
          <a:pPr lvl="0" algn="ctr" defTabSz="800100">
            <a:lnSpc>
              <a:spcPct val="90000"/>
            </a:lnSpc>
            <a:spcBef>
              <a:spcPct val="0"/>
            </a:spcBef>
            <a:spcAft>
              <a:spcPct val="35000"/>
            </a:spcAft>
          </a:pPr>
          <a:r>
            <a:rPr lang="en-US" sz="1800" b="0" u="none" kern="1200" dirty="0">
              <a:latin typeface="Segoe UI Semilight" panose="020B0402040204020203" pitchFamily="34" charset="0"/>
              <a:cs typeface="Segoe UI Semilight" panose="020B0402040204020203" pitchFamily="34" charset="0"/>
            </a:rPr>
            <a:t>When transactions exist on the portal but are not recorded or the party is not created in the books, these will be marked as “available in the portal only." The party's name will be shown from the JSON file for reconciliation, allowing the user to create the vouchers in the books. </a:t>
          </a:r>
        </a:p>
        <a:p>
          <a:pPr lvl="0" algn="ctr" defTabSz="800100">
            <a:lnSpc>
              <a:spcPct val="90000"/>
            </a:lnSpc>
            <a:spcBef>
              <a:spcPct val="0"/>
            </a:spcBef>
            <a:spcAft>
              <a:spcPct val="35000"/>
            </a:spcAft>
          </a:pPr>
          <a:endParaRPr lang="en-US" sz="1800" b="1" u="sng" kern="1200" dirty="0">
            <a:latin typeface="Segoe UI Semilight" panose="020B0402040204020203" pitchFamily="34" charset="0"/>
            <a:cs typeface="Segoe UI Semilight" panose="020B0402040204020203" pitchFamily="34" charset="0"/>
          </a:endParaRPr>
        </a:p>
      </dsp:txBody>
      <dsp:txXfrm>
        <a:off x="621202" y="1188863"/>
        <a:ext cx="4600929" cy="2856710"/>
      </dsp:txXfrm>
    </dsp:sp>
    <dsp:sp modelId="{E8BFDECA-F71D-4356-A691-020AE6BB6B5D}">
      <dsp:nvSpPr>
        <dsp:cNvPr id="0" name=""/>
        <dsp:cNvSpPr/>
      </dsp:nvSpPr>
      <dsp:spPr>
        <a:xfrm>
          <a:off x="5841972" y="595570"/>
          <a:ext cx="4778681" cy="303446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9917DA6-7C0B-46A7-8FA4-80134B0641B1}">
      <dsp:nvSpPr>
        <dsp:cNvPr id="0" name=""/>
        <dsp:cNvSpPr/>
      </dsp:nvSpPr>
      <dsp:spPr>
        <a:xfrm>
          <a:off x="6372936" y="1099987"/>
          <a:ext cx="4778681" cy="3034462"/>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Resolution</a:t>
          </a:r>
          <a:r>
            <a:rPr lang="en-US" sz="1800" kern="1200" dirty="0">
              <a:latin typeface="Segoe UI Semilight" panose="020B0402040204020203" pitchFamily="34" charset="0"/>
              <a:cs typeface="Segoe UI Semilight" panose="020B0402040204020203" pitchFamily="34" charset="0"/>
            </a:rPr>
            <a:t>: </a:t>
          </a:r>
        </a:p>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If a transaction is missed, record it to reconcile it. Alternatively, if data or transactions do not belong to your books or are not to be included due to non-ITC expenses, the user can exclude them by using </a:t>
          </a:r>
          <a:r>
            <a:rPr lang="en-US" sz="1800" kern="1200" dirty="0" err="1">
              <a:latin typeface="Segoe UI Semilight" panose="020B0402040204020203" pitchFamily="34" charset="0"/>
              <a:cs typeface="Segoe UI Semilight" panose="020B0402040204020203" pitchFamily="34" charset="0"/>
            </a:rPr>
            <a:t>Alt+S</a:t>
          </a:r>
          <a:r>
            <a:rPr lang="en-US" sz="1800" kern="1200" dirty="0">
              <a:latin typeface="Segoe UI Semilight" panose="020B0402040204020203" pitchFamily="34" charset="0"/>
              <a:cs typeface="Segoe UI Semilight" panose="020B0402040204020203" pitchFamily="34" charset="0"/>
            </a:rPr>
            <a:t>: Set Status. Transactions with ledgers that do not exist in the books will be shown in italics to differentiate them.</a:t>
          </a:r>
        </a:p>
      </dsp:txBody>
      <dsp:txXfrm>
        <a:off x="6461812" y="1188863"/>
        <a:ext cx="4600929" cy="285671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A7110-8E31-43E7-8F7B-D394C975BF68}">
      <dsp:nvSpPr>
        <dsp:cNvPr id="0" name=""/>
        <dsp:cNvSpPr/>
      </dsp:nvSpPr>
      <dsp:spPr>
        <a:xfrm>
          <a:off x="1361" y="595570"/>
          <a:ext cx="4778681" cy="3034462"/>
        </a:xfrm>
        <a:prstGeom prst="roundRect">
          <a:avLst>
            <a:gd name="adj" fmla="val 10000"/>
          </a:avLst>
        </a:prstGeom>
        <a:solidFill>
          <a:schemeClr val="accent2">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279CBD-43F9-4E64-BE26-469937040854}">
      <dsp:nvSpPr>
        <dsp:cNvPr id="0" name=""/>
        <dsp:cNvSpPr/>
      </dsp:nvSpPr>
      <dsp:spPr>
        <a:xfrm>
          <a:off x="532326" y="1099987"/>
          <a:ext cx="4778681" cy="303446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Problem Statement: </a:t>
          </a:r>
        </a:p>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When transactions match in amount, party, etc., but have discrepancies only in supplier reference numbers between the portal and the books, these potential mismatches can be flagged and manually reconciled.</a:t>
          </a:r>
        </a:p>
      </dsp:txBody>
      <dsp:txXfrm>
        <a:off x="621202" y="1188863"/>
        <a:ext cx="4600929" cy="2856710"/>
      </dsp:txXfrm>
    </dsp:sp>
    <dsp:sp modelId="{E8BFDECA-F71D-4356-A691-020AE6BB6B5D}">
      <dsp:nvSpPr>
        <dsp:cNvPr id="0" name=""/>
        <dsp:cNvSpPr/>
      </dsp:nvSpPr>
      <dsp:spPr>
        <a:xfrm>
          <a:off x="5841972" y="595570"/>
          <a:ext cx="4778681" cy="3034462"/>
        </a:xfrm>
        <a:prstGeom prst="roundRect">
          <a:avLst>
            <a:gd name="adj" fmla="val 10000"/>
          </a:avLst>
        </a:prstGeom>
        <a:solidFill>
          <a:schemeClr val="accent2">
            <a:lumMod val="20000"/>
            <a:lumOff val="8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9917DA6-7C0B-46A7-8FA4-80134B0641B1}">
      <dsp:nvSpPr>
        <dsp:cNvPr id="0" name=""/>
        <dsp:cNvSpPr/>
      </dsp:nvSpPr>
      <dsp:spPr>
        <a:xfrm>
          <a:off x="6372936" y="1099987"/>
          <a:ext cx="4778681" cy="303446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u="sng" kern="1200" dirty="0">
              <a:latin typeface="Segoe UI Semilight" panose="020B0402040204020203" pitchFamily="34" charset="0"/>
              <a:cs typeface="Segoe UI Semilight" panose="020B0402040204020203" pitchFamily="34" charset="0"/>
            </a:rPr>
            <a:t>Resolution: </a:t>
          </a:r>
        </a:p>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Drill down on available on books &gt; Enable the potential mismatch feature, transactions will be categorized under Potential Matches (excluding the document number). The option to press </a:t>
          </a:r>
          <a:r>
            <a:rPr lang="en-US" sz="1800" kern="1200" dirty="0" err="1">
              <a:latin typeface="Segoe UI Semilight" panose="020B0402040204020203" pitchFamily="34" charset="0"/>
              <a:cs typeface="Segoe UI Semilight" panose="020B0402040204020203" pitchFamily="34" charset="0"/>
            </a:rPr>
            <a:t>Alt+W</a:t>
          </a:r>
          <a:r>
            <a:rPr lang="en-US" sz="1800" kern="1200" dirty="0">
              <a:latin typeface="Segoe UI Semilight" panose="020B0402040204020203" pitchFamily="34" charset="0"/>
              <a:cs typeface="Segoe UI Semilight" panose="020B0402040204020203" pitchFamily="34" charset="0"/>
            </a:rPr>
            <a:t> will allow the user to copy the document number and date, facilitating the updating and reconciliation of single or multiple transactions.</a:t>
          </a:r>
        </a:p>
      </dsp:txBody>
      <dsp:txXfrm>
        <a:off x="6461812" y="1188863"/>
        <a:ext cx="4600929" cy="285671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47E01-B04A-4E33-9A52-A6D3CA6825E8}">
      <dsp:nvSpPr>
        <dsp:cNvPr id="0" name=""/>
        <dsp:cNvSpPr/>
      </dsp:nvSpPr>
      <dsp:spPr>
        <a:xfrm rot="5400000">
          <a:off x="1056296" y="1119040"/>
          <a:ext cx="1930949" cy="321305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566B1-777F-475C-A7F2-53F356E2FC38}">
      <dsp:nvSpPr>
        <dsp:cNvPr id="0" name=""/>
        <dsp:cNvSpPr/>
      </dsp:nvSpPr>
      <dsp:spPr>
        <a:xfrm>
          <a:off x="733972" y="2079051"/>
          <a:ext cx="2900765" cy="25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err="1"/>
            <a:t>Alt+Z</a:t>
          </a:r>
          <a:r>
            <a:rPr lang="en-US" sz="2600" kern="1200" dirty="0"/>
            <a:t>: Exchange&gt; Download GST Returns</a:t>
          </a:r>
          <a:endParaRPr lang="en-IN" sz="2600" kern="1200" dirty="0"/>
        </a:p>
      </dsp:txBody>
      <dsp:txXfrm>
        <a:off x="733972" y="2079051"/>
        <a:ext cx="2900765" cy="2542690"/>
      </dsp:txXfrm>
    </dsp:sp>
    <dsp:sp modelId="{86D4A974-CA41-4E67-AEE7-B6B8F4E7B6FE}">
      <dsp:nvSpPr>
        <dsp:cNvPr id="0" name=""/>
        <dsp:cNvSpPr/>
      </dsp:nvSpPr>
      <dsp:spPr>
        <a:xfrm>
          <a:off x="3087423" y="882491"/>
          <a:ext cx="547314" cy="547314"/>
        </a:xfrm>
        <a:prstGeom prst="triangle">
          <a:avLst>
            <a:gd name="adj" fmla="val 10000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2F777-F706-415C-8962-C7E68A176DB2}">
      <dsp:nvSpPr>
        <dsp:cNvPr id="0" name=""/>
        <dsp:cNvSpPr/>
      </dsp:nvSpPr>
      <dsp:spPr>
        <a:xfrm rot="5400000">
          <a:off x="4607399" y="240316"/>
          <a:ext cx="1930949" cy="3213056"/>
        </a:xfrm>
        <a:prstGeom prst="corner">
          <a:avLst>
            <a:gd name="adj1" fmla="val 16120"/>
            <a:gd name="adj2" fmla="val 1611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DA7876-4AFA-4960-AFB2-9D9B54BE0BF9}">
      <dsp:nvSpPr>
        <dsp:cNvPr id="0" name=""/>
        <dsp:cNvSpPr/>
      </dsp:nvSpPr>
      <dsp:spPr>
        <a:xfrm>
          <a:off x="4285075" y="1200327"/>
          <a:ext cx="2900765" cy="25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C:Configure &gt; select required Return Type and Return Period to download (Multi selection is also allowed)</a:t>
          </a:r>
          <a:endParaRPr lang="en-IN" sz="2600" kern="1200" dirty="0"/>
        </a:p>
      </dsp:txBody>
      <dsp:txXfrm>
        <a:off x="4285075" y="1200327"/>
        <a:ext cx="2900765" cy="2542690"/>
      </dsp:txXfrm>
    </dsp:sp>
    <dsp:sp modelId="{2159544C-A40C-4458-A3D6-F37002814BE0}">
      <dsp:nvSpPr>
        <dsp:cNvPr id="0" name=""/>
        <dsp:cNvSpPr/>
      </dsp:nvSpPr>
      <dsp:spPr>
        <a:xfrm>
          <a:off x="6638526" y="3767"/>
          <a:ext cx="547314" cy="547314"/>
        </a:xfrm>
        <a:prstGeom prst="triangle">
          <a:avLst>
            <a:gd name="adj" fmla="val 10000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966C1-B66A-4942-91AA-4B8A5321B7FD}">
      <dsp:nvSpPr>
        <dsp:cNvPr id="0" name=""/>
        <dsp:cNvSpPr/>
      </dsp:nvSpPr>
      <dsp:spPr>
        <a:xfrm rot="5400000">
          <a:off x="8158502" y="-638408"/>
          <a:ext cx="1930949" cy="3213056"/>
        </a:xfrm>
        <a:prstGeom prst="corner">
          <a:avLst>
            <a:gd name="adj1" fmla="val 16120"/>
            <a:gd name="adj2" fmla="val 1611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B4E143-013C-4027-AA1E-AAFFB232374A}">
      <dsp:nvSpPr>
        <dsp:cNvPr id="0" name=""/>
        <dsp:cNvSpPr/>
      </dsp:nvSpPr>
      <dsp:spPr>
        <a:xfrm>
          <a:off x="7836179" y="321603"/>
          <a:ext cx="2900765" cy="254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a:t>Download preview will be shown with selected option to download the same</a:t>
          </a:r>
          <a:endParaRPr lang="en-IN" sz="2600" kern="1200" dirty="0"/>
        </a:p>
      </dsp:txBody>
      <dsp:txXfrm>
        <a:off x="7836179" y="321603"/>
        <a:ext cx="2900765" cy="254269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9113D-1728-48D4-8DF7-AB884B35BFAC}">
      <dsp:nvSpPr>
        <dsp:cNvPr id="0" name=""/>
        <dsp:cNvSpPr/>
      </dsp:nvSpPr>
      <dsp:spPr>
        <a:xfrm>
          <a:off x="0" y="23187"/>
          <a:ext cx="3555848" cy="2133509"/>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latin typeface="Segoe UI Semilight" panose="020B0402040204020203" pitchFamily="34" charset="0"/>
              <a:cs typeface="Segoe UI Semilight" panose="020B0402040204020203" pitchFamily="34" charset="0"/>
            </a:rPr>
            <a:t>Enable F12:Show ITC at Risk &amp; Balance amount with GST Status </a:t>
          </a:r>
          <a:endParaRPr lang="en-IN" sz="1800" kern="1200">
            <a:latin typeface="Segoe UI Semilight" panose="020B0402040204020203" pitchFamily="34" charset="0"/>
            <a:cs typeface="Segoe UI Semilight" panose="020B0402040204020203" pitchFamily="34" charset="0"/>
          </a:endParaRPr>
        </a:p>
      </dsp:txBody>
      <dsp:txXfrm>
        <a:off x="104149" y="127336"/>
        <a:ext cx="3347550" cy="1925211"/>
      </dsp:txXfrm>
    </dsp:sp>
    <dsp:sp modelId="{9CB0A644-2623-454A-982D-B51AFE0CDB32}">
      <dsp:nvSpPr>
        <dsp:cNvPr id="0" name=""/>
        <dsp:cNvSpPr/>
      </dsp:nvSpPr>
      <dsp:spPr>
        <a:xfrm>
          <a:off x="4371123" y="892"/>
          <a:ext cx="3555848" cy="2133509"/>
        </a:xfrm>
        <a:prstGeom prst="roundRect">
          <a:avLst/>
        </a:prstGeom>
        <a:solidFill>
          <a:schemeClr val="accent5">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It shows Diff in Tax (ITC at Risk) –at each transaction level or total level, deduct </a:t>
          </a:r>
          <a:r>
            <a:rPr lang="ar-SA" sz="1800" kern="1200" dirty="0">
              <a:latin typeface="Segoe UI Semilight" panose="020B0402040204020203" pitchFamily="34" charset="0"/>
              <a:cs typeface="Segoe UI Semilight" panose="020B0402040204020203" pitchFamily="34" charset="0"/>
            </a:rPr>
            <a:t>the </a:t>
          </a:r>
          <a:r>
            <a:rPr lang="en-US" sz="1800" kern="1200" dirty="0">
              <a:latin typeface="Segoe UI Semilight" panose="020B0402040204020203" pitchFamily="34" charset="0"/>
              <a:cs typeface="Segoe UI Semilight" panose="020B0402040204020203" pitchFamily="34" charset="0"/>
            </a:rPr>
            <a:t>risk amount and </a:t>
          </a:r>
          <a:r>
            <a:rPr lang="ar-SA" sz="1800" kern="1200" dirty="0">
              <a:latin typeface="Segoe UI Semilight" panose="020B0402040204020203" pitchFamily="34" charset="0"/>
              <a:cs typeface="Segoe UI Semilight" panose="020B0402040204020203" pitchFamily="34" charset="0"/>
            </a:rPr>
            <a:t>the </a:t>
          </a:r>
          <a:r>
            <a:rPr lang="en-US" sz="1800" kern="1200" dirty="0">
              <a:latin typeface="Segoe UI Semilight" panose="020B0402040204020203" pitchFamily="34" charset="0"/>
              <a:cs typeface="Segoe UI Semilight" panose="020B0402040204020203" pitchFamily="34" charset="0"/>
            </a:rPr>
            <a:t>balance can be paid</a:t>
          </a:r>
          <a:endParaRPr lang="en-IN" sz="1800" kern="1200" dirty="0">
            <a:latin typeface="Segoe UI Semilight" panose="020B0402040204020203" pitchFamily="34" charset="0"/>
            <a:cs typeface="Segoe UI Semilight" panose="020B0402040204020203" pitchFamily="34" charset="0"/>
          </a:endParaRPr>
        </a:p>
      </dsp:txBody>
      <dsp:txXfrm>
        <a:off x="4475272" y="105041"/>
        <a:ext cx="3347550" cy="1925211"/>
      </dsp:txXfrm>
    </dsp:sp>
    <dsp:sp modelId="{6C6F65E1-1D50-465B-A9B7-831243F602E0}">
      <dsp:nvSpPr>
        <dsp:cNvPr id="0" name=""/>
        <dsp:cNvSpPr/>
      </dsp:nvSpPr>
      <dsp:spPr>
        <a:xfrm>
          <a:off x="3113703" y="2434237"/>
          <a:ext cx="3555848" cy="2133509"/>
        </a:xfrm>
        <a:prstGeom prst="roundRect">
          <a:avLst/>
        </a:prstGeom>
        <a:solidFill>
          <a:schemeClr val="accent5">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Status whether Mismatch, available in books or reconciled, helps to know status of transaction</a:t>
          </a:r>
          <a:endParaRPr lang="en-IN" sz="1800" kern="1200" dirty="0">
            <a:latin typeface="Segoe UI Semilight" panose="020B0402040204020203" pitchFamily="34" charset="0"/>
            <a:cs typeface="Segoe UI Semilight" panose="020B0402040204020203" pitchFamily="34" charset="0"/>
          </a:endParaRPr>
        </a:p>
      </dsp:txBody>
      <dsp:txXfrm>
        <a:off x="3217852" y="2538386"/>
        <a:ext cx="3347550" cy="1925211"/>
      </dsp:txXfrm>
    </dsp:sp>
    <dsp:sp modelId="{89FA9C63-1BFD-4995-B8E7-4745CE339C11}">
      <dsp:nvSpPr>
        <dsp:cNvPr id="0" name=""/>
        <dsp:cNvSpPr/>
      </dsp:nvSpPr>
      <dsp:spPr>
        <a:xfrm>
          <a:off x="7596338" y="2490878"/>
          <a:ext cx="3555848" cy="2133509"/>
        </a:xfrm>
        <a:prstGeom prst="roundRect">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F7: GST Info &gt; shows how the ITC at Risk is been calculated &amp; </a:t>
          </a:r>
        </a:p>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Alt+R GST portal view &amp;</a:t>
          </a:r>
        </a:p>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Ledger Wise</a:t>
          </a:r>
        </a:p>
        <a:p>
          <a:pPr lvl="0" algn="ctr" defTabSz="800100">
            <a:lnSpc>
              <a:spcPct val="90000"/>
            </a:lnSpc>
            <a:spcBef>
              <a:spcPct val="0"/>
            </a:spcBef>
            <a:spcAft>
              <a:spcPct val="35000"/>
            </a:spcAft>
          </a:pPr>
          <a:endParaRPr lang="en-IN" sz="1800" kern="1200" dirty="0">
            <a:latin typeface="Segoe UI Semilight" panose="020B0402040204020203" pitchFamily="34" charset="0"/>
            <a:cs typeface="Segoe UI Semilight" panose="020B0402040204020203" pitchFamily="34" charset="0"/>
          </a:endParaRPr>
        </a:p>
      </dsp:txBody>
      <dsp:txXfrm>
        <a:off x="7700487" y="2595027"/>
        <a:ext cx="3347550" cy="192521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9D760-7DB8-475E-A4B2-47CA79C069BC}">
      <dsp:nvSpPr>
        <dsp:cNvPr id="0" name=""/>
        <dsp:cNvSpPr/>
      </dsp:nvSpPr>
      <dsp:spPr>
        <a:xfrm>
          <a:off x="0" y="0"/>
          <a:ext cx="3203868" cy="1922321"/>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Enable F12:Show Liability to be booked &amp; balance with GST Status </a:t>
          </a:r>
          <a:endParaRPr lang="en-IN" sz="2000" kern="1200" dirty="0">
            <a:latin typeface="Segoe UI Semilight" panose="020B0402040204020203" pitchFamily="34" charset="0"/>
            <a:cs typeface="Segoe UI Semilight" panose="020B0402040204020203" pitchFamily="34" charset="0"/>
          </a:endParaRPr>
        </a:p>
      </dsp:txBody>
      <dsp:txXfrm>
        <a:off x="93840" y="93840"/>
        <a:ext cx="3016188" cy="1734641"/>
      </dsp:txXfrm>
    </dsp:sp>
    <dsp:sp modelId="{48335CFF-BD64-438A-9781-1ECF0D790425}">
      <dsp:nvSpPr>
        <dsp:cNvPr id="0" name=""/>
        <dsp:cNvSpPr/>
      </dsp:nvSpPr>
      <dsp:spPr>
        <a:xfrm>
          <a:off x="4014357" y="69545"/>
          <a:ext cx="3203868" cy="1922321"/>
        </a:xfrm>
        <a:prstGeom prst="roundRect">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It shows Diff in Tax (Liability) –at each transaction level or total level  </a:t>
          </a:r>
          <a:endParaRPr lang="en-IN" sz="2000" kern="1200" dirty="0">
            <a:latin typeface="Segoe UI Semilight" panose="020B0402040204020203" pitchFamily="34" charset="0"/>
            <a:cs typeface="Segoe UI Semilight" panose="020B0402040204020203" pitchFamily="34" charset="0"/>
          </a:endParaRPr>
        </a:p>
      </dsp:txBody>
      <dsp:txXfrm>
        <a:off x="4108197" y="163385"/>
        <a:ext cx="3016188" cy="1734641"/>
      </dsp:txXfrm>
    </dsp:sp>
    <dsp:sp modelId="{26A0F5EB-74D5-48AD-97E6-6D87FEAEB596}">
      <dsp:nvSpPr>
        <dsp:cNvPr id="0" name=""/>
        <dsp:cNvSpPr/>
      </dsp:nvSpPr>
      <dsp:spPr>
        <a:xfrm>
          <a:off x="1819980" y="2247966"/>
          <a:ext cx="3203868" cy="1922321"/>
        </a:xfrm>
        <a:prstGeom prst="roundRect">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Status whether Mismatch, available in books or reconciled, helps to know status of transaction</a:t>
          </a:r>
          <a:endParaRPr lang="en-IN" sz="2000" kern="1200" dirty="0">
            <a:latin typeface="Segoe UI Semilight" panose="020B0402040204020203" pitchFamily="34" charset="0"/>
            <a:cs typeface="Segoe UI Semilight" panose="020B0402040204020203" pitchFamily="34" charset="0"/>
          </a:endParaRPr>
        </a:p>
      </dsp:txBody>
      <dsp:txXfrm>
        <a:off x="1913820" y="2341806"/>
        <a:ext cx="3016188" cy="1734641"/>
      </dsp:txXfrm>
    </dsp:sp>
    <dsp:sp modelId="{2E3135DE-F0A8-41EC-8E89-E7067F0F1C3E}">
      <dsp:nvSpPr>
        <dsp:cNvPr id="0" name=""/>
        <dsp:cNvSpPr/>
      </dsp:nvSpPr>
      <dsp:spPr>
        <a:xfrm>
          <a:off x="6191754" y="2223038"/>
          <a:ext cx="3242667" cy="1922321"/>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F7: GST Info &gt; shows how the ITC at Risk is been calculated &amp; </a:t>
          </a:r>
        </a:p>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Alt+R GST portal view &amp;</a:t>
          </a:r>
        </a:p>
        <a:p>
          <a:pPr lvl="0" algn="ctr" defTabSz="889000">
            <a:lnSpc>
              <a:spcPct val="90000"/>
            </a:lnSpc>
            <a:spcBef>
              <a:spcPct val="0"/>
            </a:spcBef>
            <a:spcAft>
              <a:spcPct val="35000"/>
            </a:spcAft>
          </a:pPr>
          <a:r>
            <a:rPr lang="en-US" sz="2000" kern="1200" dirty="0">
              <a:latin typeface="Segoe UI Semilight" panose="020B0402040204020203" pitchFamily="34" charset="0"/>
              <a:cs typeface="Segoe UI Semilight" panose="020B0402040204020203" pitchFamily="34" charset="0"/>
            </a:rPr>
            <a:t>Ledger Wise</a:t>
          </a:r>
          <a:endParaRPr lang="en-IN" sz="1700" kern="1200" dirty="0">
            <a:latin typeface="Segoe UI Semilight" panose="020B0402040204020203" pitchFamily="34" charset="0"/>
            <a:cs typeface="Segoe UI Semilight" panose="020B0402040204020203" pitchFamily="34" charset="0"/>
          </a:endParaRPr>
        </a:p>
      </dsp:txBody>
      <dsp:txXfrm>
        <a:off x="6285594" y="2316878"/>
        <a:ext cx="3054987" cy="173464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6094-01B1-40C4-A6A2-1D115F9AFD12}">
      <dsp:nvSpPr>
        <dsp:cNvPr id="0" name=""/>
        <dsp:cNvSpPr/>
      </dsp:nvSpPr>
      <dsp:spPr>
        <a:xfrm>
          <a:off x="0" y="0"/>
          <a:ext cx="9479358" cy="1387316"/>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Ledger : F9: GST outstanding which given ready report for user</a:t>
          </a:r>
          <a:endParaRPr lang="en-IN" sz="2400" kern="1200" dirty="0">
            <a:latin typeface="Segoe UI Semilight" panose="020B0402040204020203" pitchFamily="34" charset="0"/>
            <a:cs typeface="Segoe UI Semilight" panose="020B0402040204020203" pitchFamily="34" charset="0"/>
          </a:endParaRPr>
        </a:p>
      </dsp:txBody>
      <dsp:txXfrm>
        <a:off x="40633" y="40633"/>
        <a:ext cx="7982336" cy="1306050"/>
      </dsp:txXfrm>
    </dsp:sp>
    <dsp:sp modelId="{1F6E1464-810F-471F-8B7E-6F9B1843155E}">
      <dsp:nvSpPr>
        <dsp:cNvPr id="0" name=""/>
        <dsp:cNvSpPr/>
      </dsp:nvSpPr>
      <dsp:spPr>
        <a:xfrm>
          <a:off x="836414" y="1618535"/>
          <a:ext cx="9479358" cy="1387316"/>
        </a:xfrm>
        <a:prstGeom prst="roundRect">
          <a:avLst>
            <a:gd name="adj" fmla="val 10000"/>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Use the Settle Bill to make the payment after or before the Risk</a:t>
          </a:r>
        </a:p>
      </dsp:txBody>
      <dsp:txXfrm>
        <a:off x="877047" y="1659168"/>
        <a:ext cx="7659923" cy="1306050"/>
      </dsp:txXfrm>
    </dsp:sp>
    <dsp:sp modelId="{3AF0839E-3582-43F9-B609-6810F11DCCA3}">
      <dsp:nvSpPr>
        <dsp:cNvPr id="0" name=""/>
        <dsp:cNvSpPr/>
      </dsp:nvSpPr>
      <dsp:spPr>
        <a:xfrm>
          <a:off x="1672828" y="3237071"/>
          <a:ext cx="9479358" cy="1387316"/>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To Settle Bills as per Difference in Amount, same can be configured in F12 Configuration</a:t>
          </a:r>
          <a:endParaRPr lang="en-IN" sz="2400" kern="1200" dirty="0">
            <a:latin typeface="Segoe UI Semilight" panose="020B0402040204020203" pitchFamily="34" charset="0"/>
            <a:cs typeface="Segoe UI Semilight" panose="020B0402040204020203" pitchFamily="34" charset="0"/>
          </a:endParaRPr>
        </a:p>
      </dsp:txBody>
      <dsp:txXfrm>
        <a:off x="1713461" y="3277704"/>
        <a:ext cx="7659923" cy="1306050"/>
      </dsp:txXfrm>
    </dsp:sp>
    <dsp:sp modelId="{1BC6235A-AE21-4CCE-ACEA-AF99BF7B966E}">
      <dsp:nvSpPr>
        <dsp:cNvPr id="0" name=""/>
        <dsp:cNvSpPr/>
      </dsp:nvSpPr>
      <dsp:spPr>
        <a:xfrm>
          <a:off x="8577603" y="1052048"/>
          <a:ext cx="901755" cy="901755"/>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8780498" y="1052048"/>
        <a:ext cx="495965" cy="678571"/>
      </dsp:txXfrm>
    </dsp:sp>
    <dsp:sp modelId="{142EA1E0-A982-4581-87D9-2004485262A8}">
      <dsp:nvSpPr>
        <dsp:cNvPr id="0" name=""/>
        <dsp:cNvSpPr/>
      </dsp:nvSpPr>
      <dsp:spPr>
        <a:xfrm>
          <a:off x="9414017" y="2661335"/>
          <a:ext cx="901755" cy="901755"/>
        </a:xfrm>
        <a:prstGeom prst="downArrow">
          <a:avLst>
            <a:gd name="adj1" fmla="val 55000"/>
            <a:gd name="adj2" fmla="val 45000"/>
          </a:avLst>
        </a:prstGeom>
        <a:solidFill>
          <a:schemeClr val="accent1">
            <a:alpha val="90000"/>
            <a:tint val="40000"/>
            <a:hueOff val="0"/>
            <a:satOff val="0"/>
            <a:lumOff val="0"/>
            <a:alpha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9616912" y="2661335"/>
        <a:ext cx="495965" cy="67857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C9033-46B3-4803-9228-F7AD8452A74C}">
      <dsp:nvSpPr>
        <dsp:cNvPr id="0" name=""/>
        <dsp:cNvSpPr/>
      </dsp:nvSpPr>
      <dsp:spPr>
        <a:xfrm rot="5400000">
          <a:off x="6517791" y="-2418575"/>
          <a:ext cx="1840199" cy="713739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Instant opening of GST returns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 All pending tasks are taken care of before return is generated, including spill over from past period</a:t>
          </a:r>
        </a:p>
        <a:p>
          <a:pPr marL="171450" lvl="1" indent="-171450" algn="l" defTabSz="711200">
            <a:lnSpc>
              <a:spcPct val="90000"/>
            </a:lnSpc>
            <a:spcBef>
              <a:spcPct val="0"/>
            </a:spcBef>
            <a:spcAft>
              <a:spcPct val="15000"/>
            </a:spcAft>
            <a:buFont typeface="Arial" panose="020B0604020202020204" pitchFamily="34" charset="0"/>
            <a:buChar char="••"/>
          </a:pPr>
          <a:r>
            <a:rPr lang="en-IN" sz="1600" b="0" i="0" kern="1200" dirty="0">
              <a:latin typeface="Segoe UI Semilight" panose="020B0402040204020203" pitchFamily="34" charset="0"/>
              <a:cs typeface="Segoe UI Semilight" panose="020B0402040204020203" pitchFamily="34" charset="0"/>
            </a:rPr>
            <a:t>Tracking of pending activities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A preview report to help you review information that will be exported in return</a:t>
          </a:r>
        </a:p>
      </dsp:txBody>
      <dsp:txXfrm rot="-5400000">
        <a:off x="3869192" y="319855"/>
        <a:ext cx="7047568" cy="1660537"/>
      </dsp:txXfrm>
    </dsp:sp>
    <dsp:sp modelId="{3DAA788C-778A-4F0D-9D59-A1F9F84C790B}">
      <dsp:nvSpPr>
        <dsp:cNvPr id="0" name=""/>
        <dsp:cNvSpPr/>
      </dsp:nvSpPr>
      <dsp:spPr>
        <a:xfrm>
          <a:off x="145596" y="0"/>
          <a:ext cx="3723594" cy="2300249"/>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buFont typeface="Wingdings" panose="05000000000000000000" pitchFamily="2" charset="2"/>
            <a:buChar char="§"/>
          </a:pPr>
          <a:r>
            <a:rPr lang="en-IN" sz="3600" b="1" kern="1200" dirty="0">
              <a:latin typeface="Segoe UI Semibold" panose="020B0702040204020203" pitchFamily="34" charset="0"/>
              <a:cs typeface="Segoe UI Semibold" panose="020B0702040204020203" pitchFamily="34" charset="0"/>
            </a:rPr>
            <a:t>Enhanced GST returns experience</a:t>
          </a:r>
          <a:endParaRPr lang="en-IN" sz="3600" kern="1200" dirty="0">
            <a:latin typeface="Segoe UI Semibold" panose="020B0702040204020203" pitchFamily="34" charset="0"/>
            <a:cs typeface="Segoe UI Semibold" panose="020B0702040204020203" pitchFamily="34" charset="0"/>
          </a:endParaRPr>
        </a:p>
      </dsp:txBody>
      <dsp:txXfrm>
        <a:off x="257885" y="112289"/>
        <a:ext cx="3499016" cy="207567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FD5ED-9154-432F-9E72-DA6F5FABD706}">
      <dsp:nvSpPr>
        <dsp:cNvPr id="0" name=""/>
        <dsp:cNvSpPr/>
      </dsp:nvSpPr>
      <dsp:spPr>
        <a:xfrm>
          <a:off x="3138"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97AC9-345A-4B5F-9D37-6703A9D331A9}">
      <dsp:nvSpPr>
        <dsp:cNvPr id="0" name=""/>
        <dsp:cNvSpPr/>
      </dsp:nvSpPr>
      <dsp:spPr>
        <a:xfrm>
          <a:off x="66955" y="63816"/>
          <a:ext cx="510532" cy="510532"/>
        </a:xfrm>
        <a:prstGeom prst="chord">
          <a:avLst>
            <a:gd name="adj1" fmla="val 1800000"/>
            <a:gd name="adj2" fmla="val 90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3FAB3-0248-49B5-B0D8-92FEC9B50E4D}">
      <dsp:nvSpPr>
        <dsp:cNvPr id="0" name=""/>
        <dsp:cNvSpPr/>
      </dsp:nvSpPr>
      <dsp:spPr>
        <a:xfrm>
          <a:off x="774255"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lvl="0" algn="l" defTabSz="577850">
            <a:lnSpc>
              <a:spcPct val="90000"/>
            </a:lnSpc>
            <a:spcBef>
              <a:spcPct val="0"/>
            </a:spcBef>
            <a:spcAft>
              <a:spcPct val="35000"/>
            </a:spcAft>
          </a:pPr>
          <a:r>
            <a:rPr lang="en-US" sz="1300" kern="1200" dirty="0">
              <a:latin typeface="Segoe UI Semilight" panose="020B0402040204020203" pitchFamily="34" charset="0"/>
              <a:cs typeface="Segoe UI Semilight" panose="020B0402040204020203" pitchFamily="34" charset="0"/>
            </a:rPr>
            <a:t>The GSTR-1 Uncertain Transactions report will open, where you can easily resolve the errors or update the missing details in your GST transactions.</a:t>
          </a:r>
          <a:endParaRPr lang="en-IN" sz="1300" kern="1200" dirty="0">
            <a:latin typeface="Segoe UI Semilight" panose="020B0402040204020203" pitchFamily="34" charset="0"/>
            <a:cs typeface="Segoe UI Semilight" panose="020B0402040204020203" pitchFamily="34" charset="0"/>
          </a:endParaRPr>
        </a:p>
      </dsp:txBody>
      <dsp:txXfrm>
        <a:off x="774255" y="638165"/>
        <a:ext cx="1887906" cy="2685613"/>
      </dsp:txXfrm>
    </dsp:sp>
    <dsp:sp modelId="{2D5A3471-D9F3-4869-92D6-6E0B67622AB4}">
      <dsp:nvSpPr>
        <dsp:cNvPr id="0" name=""/>
        <dsp:cNvSpPr/>
      </dsp:nvSpPr>
      <dsp:spPr>
        <a:xfrm>
          <a:off x="774255"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lvl="0" algn="l" defTabSz="755650">
            <a:lnSpc>
              <a:spcPct val="90000"/>
            </a:lnSpc>
            <a:spcBef>
              <a:spcPct val="0"/>
            </a:spcBef>
            <a:spcAft>
              <a:spcPct val="35000"/>
            </a:spcAft>
          </a:pPr>
          <a:r>
            <a:rPr lang="en-IN" sz="1700" b="1" i="1" kern="1200" dirty="0">
              <a:latin typeface="Segoe UI Semilight" panose="020B0402040204020203" pitchFamily="34" charset="0"/>
              <a:cs typeface="Segoe UI Semilight" panose="020B0402040204020203" pitchFamily="34" charset="0"/>
            </a:rPr>
            <a:t>Corrections Needed</a:t>
          </a:r>
        </a:p>
      </dsp:txBody>
      <dsp:txXfrm>
        <a:off x="774255" y="0"/>
        <a:ext cx="1887906" cy="638165"/>
      </dsp:txXfrm>
    </dsp:sp>
    <dsp:sp modelId="{9C392851-F90F-41D0-ACFE-E7BE85BECE3E}">
      <dsp:nvSpPr>
        <dsp:cNvPr id="0" name=""/>
        <dsp:cNvSpPr/>
      </dsp:nvSpPr>
      <dsp:spPr>
        <a:xfrm>
          <a:off x="2795112"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6DC49-946F-4F50-A9F3-C13721F0CD14}">
      <dsp:nvSpPr>
        <dsp:cNvPr id="0" name=""/>
        <dsp:cNvSpPr/>
      </dsp:nvSpPr>
      <dsp:spPr>
        <a:xfrm>
          <a:off x="2858929" y="63816"/>
          <a:ext cx="510532" cy="510532"/>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928C4-B7BB-428F-A84E-6983D8093B7D}">
      <dsp:nvSpPr>
        <dsp:cNvPr id="0" name=""/>
        <dsp:cNvSpPr/>
      </dsp:nvSpPr>
      <dsp:spPr>
        <a:xfrm>
          <a:off x="3566229"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lvl="0" algn="l" defTabSz="577850">
            <a:lnSpc>
              <a:spcPct val="90000"/>
            </a:lnSpc>
            <a:spcBef>
              <a:spcPct val="0"/>
            </a:spcBef>
            <a:spcAft>
              <a:spcPct val="35000"/>
            </a:spcAft>
          </a:pPr>
          <a:r>
            <a:rPr lang="en-US" sz="1300" kern="1200" dirty="0">
              <a:latin typeface="Segoe UI Semilight" panose="020B0402040204020203" pitchFamily="34" charset="0"/>
              <a:cs typeface="Segoe UI Semilight" panose="020B0402040204020203" pitchFamily="34" charset="0"/>
            </a:rPr>
            <a:t>The GSTR-1 report will open, where you can view the transactions that are pending to be exported, in the Not Exported section under Included in Return. You can easily export the details of your GST transactions for the required period, by pressing Alt + E (Export) &gt; GST Returns.</a:t>
          </a:r>
          <a:endParaRPr lang="en-IN" sz="1300" kern="1200" dirty="0">
            <a:latin typeface="Segoe UI Semilight" panose="020B0402040204020203" pitchFamily="34" charset="0"/>
            <a:cs typeface="Segoe UI Semilight" panose="020B0402040204020203" pitchFamily="34" charset="0"/>
          </a:endParaRPr>
        </a:p>
      </dsp:txBody>
      <dsp:txXfrm>
        <a:off x="3566229" y="638165"/>
        <a:ext cx="1887906" cy="2685613"/>
      </dsp:txXfrm>
    </dsp:sp>
    <dsp:sp modelId="{650CAA0D-B4BB-4FA5-BC2C-83192D5ECD10}">
      <dsp:nvSpPr>
        <dsp:cNvPr id="0" name=""/>
        <dsp:cNvSpPr/>
      </dsp:nvSpPr>
      <dsp:spPr>
        <a:xfrm>
          <a:off x="3566229"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lvl="0" algn="l" defTabSz="755650">
            <a:lnSpc>
              <a:spcPct val="90000"/>
            </a:lnSpc>
            <a:spcBef>
              <a:spcPct val="0"/>
            </a:spcBef>
            <a:spcAft>
              <a:spcPct val="35000"/>
            </a:spcAft>
          </a:pPr>
          <a:r>
            <a:rPr lang="en-IN" sz="1700" b="1" i="1" kern="1200" dirty="0">
              <a:latin typeface="Segoe UI Semilight" panose="020B0402040204020203" pitchFamily="34" charset="0"/>
              <a:cs typeface="Segoe UI Semilight" panose="020B0402040204020203" pitchFamily="34" charset="0"/>
            </a:rPr>
            <a:t>Pending for Export</a:t>
          </a:r>
        </a:p>
      </dsp:txBody>
      <dsp:txXfrm>
        <a:off x="3566229" y="0"/>
        <a:ext cx="1887906" cy="638165"/>
      </dsp:txXfrm>
    </dsp:sp>
    <dsp:sp modelId="{68D082AE-7916-4EE2-B104-56F9394531C6}">
      <dsp:nvSpPr>
        <dsp:cNvPr id="0" name=""/>
        <dsp:cNvSpPr/>
      </dsp:nvSpPr>
      <dsp:spPr>
        <a:xfrm>
          <a:off x="5587087"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E3804-CA1A-43EB-B7F8-9EB487903804}">
      <dsp:nvSpPr>
        <dsp:cNvPr id="0" name=""/>
        <dsp:cNvSpPr/>
      </dsp:nvSpPr>
      <dsp:spPr>
        <a:xfrm>
          <a:off x="5650903" y="63816"/>
          <a:ext cx="510532" cy="510532"/>
        </a:xfrm>
        <a:prstGeom prst="chord">
          <a:avLst>
            <a:gd name="adj1" fmla="val 19800000"/>
            <a:gd name="adj2" fmla="val 126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F54E8-89CC-4F53-88B8-8D136BFE18F9}">
      <dsp:nvSpPr>
        <dsp:cNvPr id="0" name=""/>
        <dsp:cNvSpPr/>
      </dsp:nvSpPr>
      <dsp:spPr>
        <a:xfrm>
          <a:off x="6358203"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lvl="0" algn="l" defTabSz="577850">
            <a:lnSpc>
              <a:spcPct val="90000"/>
            </a:lnSpc>
            <a:spcBef>
              <a:spcPct val="0"/>
            </a:spcBef>
            <a:spcAft>
              <a:spcPct val="35000"/>
            </a:spcAft>
          </a:pPr>
          <a:r>
            <a:rPr lang="en-US" sz="1300" kern="1200" dirty="0">
              <a:latin typeface="Segoe UI Semilight" panose="020B0402040204020203" pitchFamily="34" charset="0"/>
              <a:cs typeface="Segoe UI Semilight" panose="020B0402040204020203" pitchFamily="34" charset="0"/>
            </a:rPr>
            <a:t>The GSTR-1 Reconciliation report will open, where you can easily resolve the Unreconciled transactions or update any missing details.</a:t>
          </a:r>
          <a:endParaRPr lang="en-IN" sz="1300" kern="1200" dirty="0">
            <a:latin typeface="Segoe UI Semilight" panose="020B0402040204020203" pitchFamily="34" charset="0"/>
            <a:cs typeface="Segoe UI Semilight" panose="020B0402040204020203" pitchFamily="34" charset="0"/>
          </a:endParaRPr>
        </a:p>
      </dsp:txBody>
      <dsp:txXfrm>
        <a:off x="6358203" y="638165"/>
        <a:ext cx="1887906" cy="2685613"/>
      </dsp:txXfrm>
    </dsp:sp>
    <dsp:sp modelId="{D27148CA-204D-4561-80F3-1A10C50F95E4}">
      <dsp:nvSpPr>
        <dsp:cNvPr id="0" name=""/>
        <dsp:cNvSpPr/>
      </dsp:nvSpPr>
      <dsp:spPr>
        <a:xfrm>
          <a:off x="6358203"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lvl="0" algn="l" defTabSz="755650">
            <a:lnSpc>
              <a:spcPct val="90000"/>
            </a:lnSpc>
            <a:spcBef>
              <a:spcPct val="0"/>
            </a:spcBef>
            <a:spcAft>
              <a:spcPct val="35000"/>
            </a:spcAft>
          </a:pPr>
          <a:r>
            <a:rPr lang="en-IN" sz="1700" b="1" i="1" kern="1200" dirty="0">
              <a:latin typeface="Segoe UI Semilight" panose="020B0402040204020203" pitchFamily="34" charset="0"/>
              <a:cs typeface="Segoe UI Semilight" panose="020B0402040204020203" pitchFamily="34" charset="0"/>
            </a:rPr>
            <a:t>Exceptions in Reconciliation</a:t>
          </a:r>
        </a:p>
      </dsp:txBody>
      <dsp:txXfrm>
        <a:off x="6358203" y="0"/>
        <a:ext cx="1887906" cy="638165"/>
      </dsp:txXfrm>
    </dsp:sp>
    <dsp:sp modelId="{9EBACE62-413C-43B8-BE8B-AC603E11473D}">
      <dsp:nvSpPr>
        <dsp:cNvPr id="0" name=""/>
        <dsp:cNvSpPr/>
      </dsp:nvSpPr>
      <dsp:spPr>
        <a:xfrm>
          <a:off x="8379061"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65AA6-6DC0-44DD-BDBB-F80762D27E87}">
      <dsp:nvSpPr>
        <dsp:cNvPr id="0" name=""/>
        <dsp:cNvSpPr/>
      </dsp:nvSpPr>
      <dsp:spPr>
        <a:xfrm>
          <a:off x="8442877" y="63816"/>
          <a:ext cx="510532" cy="510532"/>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0DEE6-8F76-4CC6-863C-5406A2EE2E59}">
      <dsp:nvSpPr>
        <dsp:cNvPr id="0" name=""/>
        <dsp:cNvSpPr/>
      </dsp:nvSpPr>
      <dsp:spPr>
        <a:xfrm>
          <a:off x="9150178"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lvl="0" algn="l" defTabSz="577850">
            <a:lnSpc>
              <a:spcPct val="90000"/>
            </a:lnSpc>
            <a:spcBef>
              <a:spcPct val="0"/>
            </a:spcBef>
            <a:spcAft>
              <a:spcPct val="35000"/>
            </a:spcAft>
          </a:pPr>
          <a:r>
            <a:rPr lang="en-US" sz="1300" kern="1200" dirty="0">
              <a:latin typeface="Segoe UI Semilight" panose="020B0402040204020203" pitchFamily="34" charset="0"/>
              <a:cs typeface="Segoe UI Semilight" panose="020B0402040204020203" pitchFamily="34" charset="0"/>
            </a:rPr>
            <a:t>The GSTR-1 report will open, where you can easily sign the return for the current or earlier periods, by pressing F10 (Sign Return).</a:t>
          </a:r>
          <a:endParaRPr lang="en-IN" sz="1300" kern="1200" dirty="0">
            <a:latin typeface="Segoe UI Semilight" panose="020B0402040204020203" pitchFamily="34" charset="0"/>
            <a:cs typeface="Segoe UI Semilight" panose="020B0402040204020203" pitchFamily="34" charset="0"/>
          </a:endParaRPr>
        </a:p>
      </dsp:txBody>
      <dsp:txXfrm>
        <a:off x="9150178" y="638165"/>
        <a:ext cx="1887906" cy="2685613"/>
      </dsp:txXfrm>
    </dsp:sp>
    <dsp:sp modelId="{5E61D056-BCE8-4A2F-90E8-176A8E36A230}">
      <dsp:nvSpPr>
        <dsp:cNvPr id="0" name=""/>
        <dsp:cNvSpPr/>
      </dsp:nvSpPr>
      <dsp:spPr>
        <a:xfrm>
          <a:off x="9150178"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lvl="0" algn="l" defTabSz="755650">
            <a:lnSpc>
              <a:spcPct val="90000"/>
            </a:lnSpc>
            <a:spcBef>
              <a:spcPct val="0"/>
            </a:spcBef>
            <a:spcAft>
              <a:spcPct val="35000"/>
            </a:spcAft>
          </a:pPr>
          <a:r>
            <a:rPr lang="en-IN" sz="1700" b="1" i="1" kern="1200" dirty="0">
              <a:latin typeface="Segoe UI Semilight" panose="020B0402040204020203" pitchFamily="34" charset="0"/>
              <a:cs typeface="Segoe UI Semilight" panose="020B0402040204020203" pitchFamily="34" charset="0"/>
            </a:rPr>
            <a:t>Pending to be Signed</a:t>
          </a:r>
        </a:p>
      </dsp:txBody>
      <dsp:txXfrm>
        <a:off x="9150178" y="0"/>
        <a:ext cx="1887906" cy="638165"/>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B5DBC-42D5-4F35-8161-8FF493E8B4B9}">
      <dsp:nvSpPr>
        <dsp:cNvPr id="0" name=""/>
        <dsp:cNvSpPr/>
      </dsp:nvSpPr>
      <dsp:spPr>
        <a:xfrm>
          <a:off x="0" y="0"/>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GSTR-9 - GST annual returns form to be filed once, for each financial year, by the registered taxpayers who were regular taxpayers, including SEZ units and SEZ developers. The taxpayers are required to furnish details of purchases, sales, input tax credit or refund claimed, or demand created, etc. in this return.</a:t>
          </a:r>
          <a:endParaRPr lang="en-IN" sz="1600" kern="1200" dirty="0">
            <a:latin typeface="Segoe UI Semilight" panose="020B0402040204020203" pitchFamily="34" charset="0"/>
            <a:cs typeface="Segoe UI Semilight" panose="020B0402040204020203" pitchFamily="34" charset="0"/>
          </a:endParaRPr>
        </a:p>
      </dsp:txBody>
      <dsp:txXfrm>
        <a:off x="37028" y="37028"/>
        <a:ext cx="8203998" cy="1190176"/>
      </dsp:txXfrm>
    </dsp:sp>
    <dsp:sp modelId="{F4579A4A-F23F-4984-B728-635BB5C54607}">
      <dsp:nvSpPr>
        <dsp:cNvPr id="0" name=""/>
        <dsp:cNvSpPr/>
      </dsp:nvSpPr>
      <dsp:spPr>
        <a:xfrm>
          <a:off x="844253" y="1474937"/>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GST Portal will calculate GSTR-9 values in different tables, based on Form GSTR-1, and Form GSTR-3B filed by you. This is available as a download in PDF format and will be auto-populated in different tables of Form GSTR 9 in editable form, except in table no. 6A, 8A, and table no. 9 (Paid through Cash and Paid through ITC).</a:t>
          </a:r>
          <a:endParaRPr lang="en-IN" sz="1600" kern="1200" dirty="0">
            <a:latin typeface="Segoe UI Semilight" panose="020B0402040204020203" pitchFamily="34" charset="0"/>
            <a:cs typeface="Segoe UI Semilight" panose="020B0402040204020203" pitchFamily="34" charset="0"/>
          </a:endParaRPr>
        </a:p>
      </dsp:txBody>
      <dsp:txXfrm>
        <a:off x="881281" y="1511965"/>
        <a:ext cx="7828143" cy="1190176"/>
      </dsp:txXfrm>
    </dsp:sp>
    <dsp:sp modelId="{BFDF921B-BB7D-4B65-951B-B610D3A872BC}">
      <dsp:nvSpPr>
        <dsp:cNvPr id="0" name=""/>
        <dsp:cNvSpPr/>
      </dsp:nvSpPr>
      <dsp:spPr>
        <a:xfrm>
          <a:off x="1688506" y="2949875"/>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b="0" i="0" u="none" kern="1200" dirty="0">
              <a:latin typeface="Segoe UI Semilight" panose="020B0402040204020203" pitchFamily="34" charset="0"/>
              <a:cs typeface="Segoe UI Semilight" panose="020B0402040204020203" pitchFamily="34" charset="0"/>
            </a:rPr>
            <a:t>Details of ITC reversed and Ineligible ITC for the financial year tile to enter/ view the summary of ITC reversed or ineligible during the financial year.  GST Annual Computation in Tally provides a detailed report that has GST transactional information as per books. Using this information, you can identify discrepancies, if any, and fill GSTR-9 accurately.</a:t>
          </a:r>
          <a:endParaRPr lang="en-IN" sz="1600" kern="1200" dirty="0">
            <a:latin typeface="Segoe UI Semilight" panose="020B0402040204020203" pitchFamily="34" charset="0"/>
            <a:cs typeface="Segoe UI Semilight" panose="020B0402040204020203" pitchFamily="34" charset="0"/>
          </a:endParaRPr>
        </a:p>
      </dsp:txBody>
      <dsp:txXfrm>
        <a:off x="1725534" y="2986903"/>
        <a:ext cx="7828143" cy="1190176"/>
      </dsp:txXfrm>
    </dsp:sp>
    <dsp:sp modelId="{59116882-2442-4896-BCE7-066FC74E6571}">
      <dsp:nvSpPr>
        <dsp:cNvPr id="0" name=""/>
        <dsp:cNvSpPr/>
      </dsp:nvSpPr>
      <dsp:spPr>
        <a:xfrm>
          <a:off x="8746452" y="958709"/>
          <a:ext cx="821751" cy="82175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dirty="0"/>
        </a:p>
      </dsp:txBody>
      <dsp:txXfrm>
        <a:off x="8931346" y="958709"/>
        <a:ext cx="451963" cy="618368"/>
      </dsp:txXfrm>
    </dsp:sp>
    <dsp:sp modelId="{AAA60751-69DE-4EB5-85F5-540A7AA514F5}">
      <dsp:nvSpPr>
        <dsp:cNvPr id="0" name=""/>
        <dsp:cNvSpPr/>
      </dsp:nvSpPr>
      <dsp:spPr>
        <a:xfrm>
          <a:off x="9590705" y="2425219"/>
          <a:ext cx="821751" cy="82175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dirty="0"/>
        </a:p>
      </dsp:txBody>
      <dsp:txXfrm>
        <a:off x="9775599" y="2425219"/>
        <a:ext cx="451963" cy="61836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957D-4A43-4145-BCDB-8690B4B99F71}">
      <dsp:nvSpPr>
        <dsp:cNvPr id="0" name=""/>
        <dsp:cNvSpPr/>
      </dsp:nvSpPr>
      <dsp:spPr>
        <a:xfrm>
          <a:off x="7204381" y="1763290"/>
          <a:ext cx="1693223" cy="805820"/>
        </a:xfrm>
        <a:custGeom>
          <a:avLst/>
          <a:gdLst/>
          <a:ahLst/>
          <a:cxnLst/>
          <a:rect l="0" t="0" r="0" b="0"/>
          <a:pathLst>
            <a:path>
              <a:moveTo>
                <a:pt x="0" y="0"/>
              </a:moveTo>
              <a:lnTo>
                <a:pt x="0" y="549143"/>
              </a:lnTo>
              <a:lnTo>
                <a:pt x="1693223" y="549143"/>
              </a:lnTo>
              <a:lnTo>
                <a:pt x="1693223" y="80582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32B454-0C00-4534-B057-F380FCEFAF10}">
      <dsp:nvSpPr>
        <dsp:cNvPr id="0" name=""/>
        <dsp:cNvSpPr/>
      </dsp:nvSpPr>
      <dsp:spPr>
        <a:xfrm>
          <a:off x="5511157" y="1763290"/>
          <a:ext cx="1693223" cy="805820"/>
        </a:xfrm>
        <a:custGeom>
          <a:avLst/>
          <a:gdLst/>
          <a:ahLst/>
          <a:cxnLst/>
          <a:rect l="0" t="0" r="0" b="0"/>
          <a:pathLst>
            <a:path>
              <a:moveTo>
                <a:pt x="1693223" y="0"/>
              </a:moveTo>
              <a:lnTo>
                <a:pt x="1693223" y="549143"/>
              </a:lnTo>
              <a:lnTo>
                <a:pt x="0" y="549143"/>
              </a:lnTo>
              <a:lnTo>
                <a:pt x="0" y="80582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E1CA8D-F649-4BAA-836F-E4E7A3C45418}">
      <dsp:nvSpPr>
        <dsp:cNvPr id="0" name=""/>
        <dsp:cNvSpPr/>
      </dsp:nvSpPr>
      <dsp:spPr>
        <a:xfrm>
          <a:off x="242417" y="3877"/>
          <a:ext cx="4960881"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2A96855-891D-46DF-8EF7-AE2FC90D7AB1}">
      <dsp:nvSpPr>
        <dsp:cNvPr id="0" name=""/>
        <dsp:cNvSpPr/>
      </dsp:nvSpPr>
      <dsp:spPr>
        <a:xfrm>
          <a:off x="550276" y="296343"/>
          <a:ext cx="4960881"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The GST Annual Computation in TallyPrime provides you with a brief view of business transactions recorded during the financial year. The information related to vouchers recorded and financial values from GST applicable vouchers are displayed in separate sections to help you analyze, alter, and finalize details for computation of annual returns.</a:t>
          </a:r>
        </a:p>
      </dsp:txBody>
      <dsp:txXfrm>
        <a:off x="601807" y="347874"/>
        <a:ext cx="4857819" cy="1656351"/>
      </dsp:txXfrm>
    </dsp:sp>
    <dsp:sp modelId="{8CE707D4-71C8-4269-9319-DDBA4BB384FE}">
      <dsp:nvSpPr>
        <dsp:cNvPr id="0" name=""/>
        <dsp:cNvSpPr/>
      </dsp:nvSpPr>
      <dsp:spPr>
        <a:xfrm>
          <a:off x="5819016" y="3877"/>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F0E7507-4630-4142-B56E-FD8D0FF2ABF4}">
      <dsp:nvSpPr>
        <dsp:cNvPr id="0" name=""/>
        <dsp:cNvSpPr/>
      </dsp:nvSpPr>
      <dsp:spPr>
        <a:xfrm>
          <a:off x="6126875" y="296343"/>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A</a:t>
          </a:r>
          <a:r>
            <a:rPr lang="en-US" sz="1600" b="0" i="0" kern="1200" dirty="0">
              <a:latin typeface="Segoe UI Semilight" panose="020B0402040204020203" pitchFamily="34" charset="0"/>
              <a:cs typeface="Segoe UI Semilight" panose="020B0402040204020203" pitchFamily="34" charset="0"/>
            </a:rPr>
            <a:t>s most values are pre-filled using the sum of the periodic returns (GSTR-1, GSTR-2, and GSTR-3B). We need to ensure that this sum matches your book values. </a:t>
          </a:r>
          <a:endParaRPr lang="en-US" sz="1600" kern="1200" dirty="0">
            <a:latin typeface="Segoe UI Semilight" panose="020B0402040204020203" pitchFamily="34" charset="0"/>
            <a:cs typeface="Segoe UI Semilight" panose="020B0402040204020203" pitchFamily="34" charset="0"/>
          </a:endParaRPr>
        </a:p>
      </dsp:txBody>
      <dsp:txXfrm>
        <a:off x="6178406" y="347874"/>
        <a:ext cx="2667667" cy="1656351"/>
      </dsp:txXfrm>
    </dsp:sp>
    <dsp:sp modelId="{8EC136A1-1BA9-4227-BF88-F639E007BF04}">
      <dsp:nvSpPr>
        <dsp:cNvPr id="0" name=""/>
        <dsp:cNvSpPr/>
      </dsp:nvSpPr>
      <dsp:spPr>
        <a:xfrm>
          <a:off x="4125792" y="2569111"/>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3CC6699-FB58-4391-9C8B-1C2D6FC7A3B9}">
      <dsp:nvSpPr>
        <dsp:cNvPr id="0" name=""/>
        <dsp:cNvSpPr/>
      </dsp:nvSpPr>
      <dsp:spPr>
        <a:xfrm>
          <a:off x="4433651" y="2861577"/>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By providing the GST Annual Computation report TallyPrime allows you to compare the book values for entire year with uploaded periodic returns. </a:t>
          </a:r>
          <a:endParaRPr lang="en-US" sz="1600" kern="1200" dirty="0">
            <a:latin typeface="Segoe UI Semilight" panose="020B0402040204020203" pitchFamily="34" charset="0"/>
            <a:cs typeface="Segoe UI Semilight" panose="020B0402040204020203" pitchFamily="34" charset="0"/>
          </a:endParaRPr>
        </a:p>
      </dsp:txBody>
      <dsp:txXfrm>
        <a:off x="4485182" y="2913108"/>
        <a:ext cx="2667667" cy="1656351"/>
      </dsp:txXfrm>
    </dsp:sp>
    <dsp:sp modelId="{1D75A89E-7626-4DFE-878C-E7F2990C255F}">
      <dsp:nvSpPr>
        <dsp:cNvPr id="0" name=""/>
        <dsp:cNvSpPr/>
      </dsp:nvSpPr>
      <dsp:spPr>
        <a:xfrm>
          <a:off x="7512240" y="2569111"/>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07E4F7-2DFB-4000-A3AA-1C6727CE5CDD}">
      <dsp:nvSpPr>
        <dsp:cNvPr id="0" name=""/>
        <dsp:cNvSpPr/>
      </dsp:nvSpPr>
      <dsp:spPr>
        <a:xfrm>
          <a:off x="7820099" y="2861577"/>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I</a:t>
          </a:r>
          <a:r>
            <a:rPr lang="en-US" sz="1600" b="0" i="0" kern="1200" dirty="0">
              <a:latin typeface="Segoe UI Semilight" panose="020B0402040204020203" pitchFamily="34" charset="0"/>
              <a:cs typeface="Segoe UI Semilight" panose="020B0402040204020203" pitchFamily="34" charset="0"/>
            </a:rPr>
            <a:t>n case of any deviation in both values, you can make the necessary changes either in your books or in the annual return to ensure that the uploaded returns are true to your book values</a:t>
          </a:r>
          <a:endParaRPr lang="en-US" sz="1600" kern="1200" dirty="0">
            <a:latin typeface="Segoe UI Semilight" panose="020B0402040204020203" pitchFamily="34" charset="0"/>
            <a:cs typeface="Segoe UI Semilight" panose="020B0402040204020203" pitchFamily="34" charset="0"/>
          </a:endParaRPr>
        </a:p>
      </dsp:txBody>
      <dsp:txXfrm>
        <a:off x="7871630" y="2913108"/>
        <a:ext cx="2667667" cy="16563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2E36E-134C-46DB-B5E2-7BE0AE17D50D}">
      <dsp:nvSpPr>
        <dsp:cNvPr id="0" name=""/>
        <dsp:cNvSpPr/>
      </dsp:nvSpPr>
      <dsp:spPr>
        <a:xfrm>
          <a:off x="4346" y="23794"/>
          <a:ext cx="5163358" cy="576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Professional</a:t>
          </a:r>
          <a:endParaRPr lang="en-IN" sz="1800" b="1" kern="1200" dirty="0">
            <a:latin typeface="Segoe UI Semilight" panose="020B0402040204020203" pitchFamily="34" charset="0"/>
            <a:cs typeface="Segoe UI Semilight" panose="020B0402040204020203" pitchFamily="34" charset="0"/>
          </a:endParaRPr>
        </a:p>
      </dsp:txBody>
      <dsp:txXfrm>
        <a:off x="4346" y="23794"/>
        <a:ext cx="5163358" cy="576000"/>
      </dsp:txXfrm>
    </dsp:sp>
    <dsp:sp modelId="{410D51B9-138B-407C-AA89-4F07ED9FD608}">
      <dsp:nvSpPr>
        <dsp:cNvPr id="0" name=""/>
        <dsp:cNvSpPr/>
      </dsp:nvSpPr>
      <dsp:spPr>
        <a:xfrm>
          <a:off x="4346" y="599794"/>
          <a:ext cx="5163358" cy="43919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
          </a:pPr>
          <a:r>
            <a:rPr lang="en-US" sz="2000" kern="1200" dirty="0">
              <a:latin typeface="Segoe UI Semilight" panose="020B0402040204020203" pitchFamily="34" charset="0"/>
              <a:cs typeface="Segoe UI Semilight" panose="020B0402040204020203" pitchFamily="34" charset="0"/>
            </a:rPr>
            <a:t>Supply of Services – Local / Interstate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Accounting in Invoice Mode &amp; Voucher Mode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Multiple GST Rates for different services</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GST Sales of Service with Discount</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Consumer / B2C Service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Service delivered on behalf of the local or interstate party</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Inclusive of GST for Services</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Professional service through Receipt voucher (Single entry System)</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Char char="••"/>
          </a:pPr>
          <a:endParaRPr lang="en-IN" sz="2000" kern="1200" dirty="0">
            <a:latin typeface="Segoe UI Semilight" panose="020B0402040204020203" pitchFamily="34" charset="0"/>
            <a:cs typeface="Segoe UI Semilight" panose="020B0402040204020203" pitchFamily="34" charset="0"/>
          </a:endParaRPr>
        </a:p>
      </dsp:txBody>
      <dsp:txXfrm>
        <a:off x="4346" y="599794"/>
        <a:ext cx="5163358" cy="4391999"/>
      </dsp:txXfrm>
    </dsp:sp>
    <dsp:sp modelId="{CFC53263-E289-471D-A3B8-2D25BA1ABB23}">
      <dsp:nvSpPr>
        <dsp:cNvPr id="0" name=""/>
        <dsp:cNvSpPr/>
      </dsp:nvSpPr>
      <dsp:spPr>
        <a:xfrm>
          <a:off x="5890575" y="23794"/>
          <a:ext cx="5366588" cy="576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Retailer or Trader</a:t>
          </a:r>
          <a:endParaRPr lang="en-IN" sz="2400" b="1" kern="1200" dirty="0">
            <a:latin typeface="Segoe UI Semilight" panose="020B0402040204020203" pitchFamily="34" charset="0"/>
            <a:cs typeface="Segoe UI Semilight" panose="020B0402040204020203" pitchFamily="34" charset="0"/>
          </a:endParaRPr>
        </a:p>
      </dsp:txBody>
      <dsp:txXfrm>
        <a:off x="5890575" y="23794"/>
        <a:ext cx="5366588" cy="576000"/>
      </dsp:txXfrm>
    </dsp:sp>
    <dsp:sp modelId="{136EE1C4-8D8E-4A10-81E9-858382D27692}">
      <dsp:nvSpPr>
        <dsp:cNvPr id="0" name=""/>
        <dsp:cNvSpPr/>
      </dsp:nvSpPr>
      <dsp:spPr>
        <a:xfrm>
          <a:off x="5897313" y="599794"/>
          <a:ext cx="5353111" cy="43919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Wingdings" panose="05000000000000000000" pitchFamily="2" charset="2"/>
            <a:buChar char="••"/>
          </a:pPr>
          <a:r>
            <a:rPr lang="en-US" sz="1700" kern="1200" dirty="0">
              <a:latin typeface="Segoe UI Semilight" panose="020B0402040204020203" pitchFamily="34" charset="0"/>
              <a:cs typeface="Segoe UI Semilight" panose="020B0402040204020203" pitchFamily="34" charset="0"/>
            </a:rPr>
            <a:t>Supply of Goods – Local / Interstate</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Accounting Item Invoice / Accounting Invoice</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Invoice with Exempt, NIL Rated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Multiple GST Rates for Different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GST Sales with Discount</a:t>
          </a:r>
          <a:endParaRPr lang="en-IN" sz="1700" kern="1200" dirty="0">
            <a:latin typeface="Segoe UI Semilight" panose="020B0402040204020203" pitchFamily="34" charset="0"/>
            <a:cs typeface="Segoe UI Semilight" panose="020B0402040204020203" pitchFamily="34" charset="0"/>
          </a:endParaRPr>
        </a:p>
        <a:p>
          <a:pPr marL="514350" lvl="3" indent="-171450" algn="l" defTabSz="755650">
            <a:lnSpc>
              <a:spcPct val="90000"/>
            </a:lnSpc>
            <a:spcBef>
              <a:spcPct val="0"/>
            </a:spcBef>
            <a:spcAft>
              <a:spcPct val="15000"/>
            </a:spcAft>
            <a:buFont typeface="Wingdings" panose="05000000000000000000" pitchFamily="2" charset="2"/>
            <a:buChar char="••"/>
          </a:pPr>
          <a:r>
            <a:rPr lang="en-US" sz="1700" kern="1200" dirty="0">
              <a:latin typeface="Segoe UI Semilight" panose="020B0402040204020203" pitchFamily="34" charset="0"/>
              <a:cs typeface="Segoe UI Semilight" panose="020B0402040204020203" pitchFamily="34" charset="0"/>
            </a:rPr>
            <a:t> </a:t>
          </a:r>
          <a:r>
            <a:rPr lang="en-US" sz="1600" kern="1200" dirty="0">
              <a:latin typeface="Segoe UI Semilight" panose="020B0402040204020203" pitchFamily="34" charset="0"/>
              <a:cs typeface="Segoe UI Semilight" panose="020B0402040204020203" pitchFamily="34" charset="0"/>
            </a:rPr>
            <a:t>At Item Level</a:t>
          </a:r>
          <a:endParaRPr lang="en-IN" sz="1600" kern="1200" dirty="0">
            <a:latin typeface="Segoe UI Semilight" panose="020B0402040204020203" pitchFamily="34" charset="0"/>
            <a:cs typeface="Segoe UI Semilight" panose="020B0402040204020203" pitchFamily="34" charset="0"/>
          </a:endParaRPr>
        </a:p>
        <a:p>
          <a:pPr marL="514350" lvl="3" indent="-171450" algn="l" defTabSz="711200">
            <a:lnSpc>
              <a:spcPct val="90000"/>
            </a:lnSpc>
            <a:spcBef>
              <a:spcPct val="0"/>
            </a:spcBef>
            <a:spcAft>
              <a:spcPct val="15000"/>
            </a:spcAft>
            <a:buFont typeface="Wingdings" panose="05000000000000000000" pitchFamily="2" charset="2"/>
            <a:buChar char="••"/>
          </a:pPr>
          <a:r>
            <a:rPr lang="en-US" sz="1600" kern="1200" dirty="0">
              <a:latin typeface="Segoe UI Semilight" panose="020B0402040204020203" pitchFamily="34" charset="0"/>
              <a:cs typeface="Segoe UI Semilight" panose="020B0402040204020203" pitchFamily="34" charset="0"/>
            </a:rPr>
            <a:t> As Discount Ledger</a:t>
          </a:r>
          <a:endParaRPr lang="en-IN" sz="16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Supplies when Buyer and Consignee are Different</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Inclusive of GST for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Actual &amp; Billed</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Recording Sales escalation/de-escalation in Price / Returns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Invoices with MRP Inclusive of Tax</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GST in POS Invoice</a:t>
          </a:r>
          <a:endParaRPr lang="en-IN" sz="1700" kern="1200" dirty="0">
            <a:latin typeface="Segoe UI Semilight" panose="020B0402040204020203" pitchFamily="34" charset="0"/>
            <a:cs typeface="Segoe UI Semilight" panose="020B0402040204020203" pitchFamily="34" charset="0"/>
          </a:endParaRPr>
        </a:p>
      </dsp:txBody>
      <dsp:txXfrm>
        <a:off x="5897313" y="599794"/>
        <a:ext cx="5353111" cy="439199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1587" y="517562"/>
          <a:ext cx="3385343" cy="203120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0" i="0" kern="1200" dirty="0"/>
            <a:t>Yes, packing charges and freight is required to include in the invoice to determine taxable value</a:t>
          </a:r>
          <a:endParaRPr lang="en-IN" sz="2400" kern="1200" dirty="0"/>
        </a:p>
      </dsp:txBody>
      <dsp:txXfrm>
        <a:off x="61079" y="577054"/>
        <a:ext cx="3266359" cy="1912222"/>
      </dsp:txXfrm>
    </dsp:sp>
    <dsp:sp modelId="{36B6E5C8-78CE-4A16-B891-2B1490603EFE}">
      <dsp:nvSpPr>
        <dsp:cNvPr id="0" name=""/>
        <dsp:cNvSpPr/>
      </dsp:nvSpPr>
      <dsp:spPr>
        <a:xfrm>
          <a:off x="3725465" y="1113383"/>
          <a:ext cx="717692" cy="83956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dirty="0"/>
        </a:p>
      </dsp:txBody>
      <dsp:txXfrm>
        <a:off x="3725465" y="1281296"/>
        <a:ext cx="502384" cy="503739"/>
      </dsp:txXfrm>
    </dsp:sp>
    <dsp:sp modelId="{9A51F8D0-00BC-4713-949B-4EDB7580037E}">
      <dsp:nvSpPr>
        <dsp:cNvPr id="0" name=""/>
        <dsp:cNvSpPr/>
      </dsp:nvSpPr>
      <dsp:spPr>
        <a:xfrm>
          <a:off x="4741068" y="517562"/>
          <a:ext cx="3385343" cy="203120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Value of Supply will be Rs. 23,600</a:t>
          </a:r>
          <a:endParaRPr lang="en-IN" sz="2400" kern="1200" dirty="0"/>
        </a:p>
      </dsp:txBody>
      <dsp:txXfrm>
        <a:off x="4800560" y="577054"/>
        <a:ext cx="3266359" cy="1912222"/>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8081" y="808485"/>
          <a:ext cx="2415600" cy="14493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a:t>Discount is given at the time of supply</a:t>
          </a:r>
          <a:endParaRPr lang="en-IN" sz="2000" kern="1200" dirty="0"/>
        </a:p>
      </dsp:txBody>
      <dsp:txXfrm>
        <a:off x="50531" y="850935"/>
        <a:ext cx="2330700" cy="1364460"/>
      </dsp:txXfrm>
    </dsp:sp>
    <dsp:sp modelId="{36B6E5C8-78CE-4A16-B891-2B1490603EFE}">
      <dsp:nvSpPr>
        <dsp:cNvPr id="0" name=""/>
        <dsp:cNvSpPr/>
      </dsp:nvSpPr>
      <dsp:spPr>
        <a:xfrm>
          <a:off x="2665241" y="1233631"/>
          <a:ext cx="512107" cy="59906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dirty="0"/>
        </a:p>
      </dsp:txBody>
      <dsp:txXfrm>
        <a:off x="2665241" y="1353445"/>
        <a:ext cx="358475" cy="359440"/>
      </dsp:txXfrm>
    </dsp:sp>
    <dsp:sp modelId="{9A51F8D0-00BC-4713-949B-4EDB7580037E}">
      <dsp:nvSpPr>
        <dsp:cNvPr id="0" name=""/>
        <dsp:cNvSpPr/>
      </dsp:nvSpPr>
      <dsp:spPr>
        <a:xfrm>
          <a:off x="3389921" y="808485"/>
          <a:ext cx="2415600" cy="14493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Value of taxable supply in the invoice will be giving effect of discount</a:t>
          </a:r>
          <a:endParaRPr lang="en-IN" sz="2000" kern="1200" dirty="0"/>
        </a:p>
      </dsp:txBody>
      <dsp:txXfrm>
        <a:off x="3432371" y="850935"/>
        <a:ext cx="2330700" cy="1364460"/>
      </dsp:txXfrm>
    </dsp:sp>
    <dsp:sp modelId="{7284069F-33CA-41BB-957B-CECDB6543078}">
      <dsp:nvSpPr>
        <dsp:cNvPr id="0" name=""/>
        <dsp:cNvSpPr/>
      </dsp:nvSpPr>
      <dsp:spPr>
        <a:xfrm>
          <a:off x="6047082" y="1233631"/>
          <a:ext cx="512107" cy="59906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dirty="0"/>
        </a:p>
      </dsp:txBody>
      <dsp:txXfrm>
        <a:off x="6047082" y="1353445"/>
        <a:ext cx="358475" cy="359440"/>
      </dsp:txXfrm>
    </dsp:sp>
    <dsp:sp modelId="{D990D1C7-94DE-4766-A95C-D930B9BDE6FC}">
      <dsp:nvSpPr>
        <dsp:cNvPr id="0" name=""/>
        <dsp:cNvSpPr/>
      </dsp:nvSpPr>
      <dsp:spPr>
        <a:xfrm>
          <a:off x="6771762" y="808485"/>
          <a:ext cx="2415600" cy="14493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Rs. 18,000 will be the taxable amount on which GST is levied.</a:t>
          </a:r>
          <a:endParaRPr lang="en-IN" sz="2000" kern="1200" dirty="0"/>
        </a:p>
      </dsp:txBody>
      <dsp:txXfrm>
        <a:off x="6814212" y="850935"/>
        <a:ext cx="2330700" cy="136446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8081" y="510045"/>
          <a:ext cx="2415600" cy="14493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t>Discount is given post Sales but with Agreement</a:t>
          </a:r>
          <a:endParaRPr lang="en-IN" sz="1800" kern="1200" dirty="0"/>
        </a:p>
      </dsp:txBody>
      <dsp:txXfrm>
        <a:off x="50531" y="552495"/>
        <a:ext cx="2330700" cy="1364460"/>
      </dsp:txXfrm>
    </dsp:sp>
    <dsp:sp modelId="{36B6E5C8-78CE-4A16-B891-2B1490603EFE}">
      <dsp:nvSpPr>
        <dsp:cNvPr id="0" name=""/>
        <dsp:cNvSpPr/>
      </dsp:nvSpPr>
      <dsp:spPr>
        <a:xfrm>
          <a:off x="2665241" y="935191"/>
          <a:ext cx="512107" cy="59906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dirty="0"/>
        </a:p>
      </dsp:txBody>
      <dsp:txXfrm>
        <a:off x="2665241" y="1055005"/>
        <a:ext cx="358475" cy="359440"/>
      </dsp:txXfrm>
    </dsp:sp>
    <dsp:sp modelId="{9A51F8D0-00BC-4713-949B-4EDB7580037E}">
      <dsp:nvSpPr>
        <dsp:cNvPr id="0" name=""/>
        <dsp:cNvSpPr/>
      </dsp:nvSpPr>
      <dsp:spPr>
        <a:xfrm>
          <a:off x="3389921" y="510045"/>
          <a:ext cx="2415600" cy="14493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Yes! The value of taxable supply in the invoice discount will be considered, however</a:t>
          </a:r>
          <a:endParaRPr lang="en-IN" sz="1800" kern="1200" dirty="0"/>
        </a:p>
      </dsp:txBody>
      <dsp:txXfrm>
        <a:off x="3432371" y="552495"/>
        <a:ext cx="2330700" cy="1364460"/>
      </dsp:txXfrm>
    </dsp:sp>
    <dsp:sp modelId="{7284069F-33CA-41BB-957B-CECDB6543078}">
      <dsp:nvSpPr>
        <dsp:cNvPr id="0" name=""/>
        <dsp:cNvSpPr/>
      </dsp:nvSpPr>
      <dsp:spPr>
        <a:xfrm>
          <a:off x="6047082" y="935191"/>
          <a:ext cx="512107" cy="59906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IN" sz="1400" kern="1200" dirty="0"/>
        </a:p>
      </dsp:txBody>
      <dsp:txXfrm>
        <a:off x="6047082" y="1055005"/>
        <a:ext cx="358475" cy="359440"/>
      </dsp:txXfrm>
    </dsp:sp>
    <dsp:sp modelId="{D990D1C7-94DE-4766-A95C-D930B9BDE6FC}">
      <dsp:nvSpPr>
        <dsp:cNvPr id="0" name=""/>
        <dsp:cNvSpPr/>
      </dsp:nvSpPr>
      <dsp:spPr>
        <a:xfrm>
          <a:off x="6771762" y="510045"/>
          <a:ext cx="2415600" cy="14493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As it posts sales, a credit note will be issued with AV of 5000 and 900 GST there on!</a:t>
          </a:r>
          <a:endParaRPr lang="en-IN" sz="1800" kern="1200" dirty="0"/>
        </a:p>
      </dsp:txBody>
      <dsp:txXfrm>
        <a:off x="6814212" y="552495"/>
        <a:ext cx="2330700" cy="136446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FC003-90C9-48B5-AC4B-21D0277C2B89}">
      <dsp:nvSpPr>
        <dsp:cNvPr id="0" name=""/>
        <dsp:cNvSpPr/>
      </dsp:nvSpPr>
      <dsp:spPr>
        <a:xfrm>
          <a:off x="0" y="351424"/>
          <a:ext cx="10437523" cy="647595"/>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a:t>GST is not getting calculated automatically?  </a:t>
          </a:r>
          <a:endParaRPr lang="en-IN" sz="2700" kern="1200" dirty="0"/>
        </a:p>
      </dsp:txBody>
      <dsp:txXfrm>
        <a:off x="31613" y="383037"/>
        <a:ext cx="10374297" cy="584369"/>
      </dsp:txXfrm>
    </dsp:sp>
    <dsp:sp modelId="{AFA8659A-CBC0-40DB-9DBE-926FE33AE533}">
      <dsp:nvSpPr>
        <dsp:cNvPr id="0" name=""/>
        <dsp:cNvSpPr/>
      </dsp:nvSpPr>
      <dsp:spPr>
        <a:xfrm>
          <a:off x="0" y="999019"/>
          <a:ext cx="10437523"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4290" rIns="192024" bIns="34290" numCol="1" spcCol="1270" anchor="t" anchorCtr="0">
          <a:noAutofit/>
        </a:bodyPr>
        <a:lstStyle/>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Source of GST and HSN is not in order</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IN" sz="2100" b="0" i="0" kern="1200" dirty="0"/>
            <a:t>Incorrect Place of Supply</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Incorrect GST Rate in Taxes and Duties Ledger </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Assessee of Other Territory Enabled</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GST Ledger Configured Under Indirect Expenses</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kern="1200" dirty="0"/>
            <a:t>RCM has been enabled for Ledger or Stock Item</a:t>
          </a:r>
          <a:endParaRPr lang="en-IN" sz="2100" kern="1200" dirty="0"/>
        </a:p>
      </dsp:txBody>
      <dsp:txXfrm>
        <a:off x="0" y="999019"/>
        <a:ext cx="10437523" cy="2179709"/>
      </dsp:txXfrm>
    </dsp:sp>
    <dsp:sp modelId="{8945B601-AB9F-4548-AC7C-BC7EC50AC512}">
      <dsp:nvSpPr>
        <dsp:cNvPr id="0" name=""/>
        <dsp:cNvSpPr/>
      </dsp:nvSpPr>
      <dsp:spPr>
        <a:xfrm>
          <a:off x="0" y="3178729"/>
          <a:ext cx="10437523" cy="647595"/>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a:t>The same GST Rate calculated / same HSN is shown for all items, WHY?</a:t>
          </a:r>
          <a:endParaRPr lang="en-IN" sz="2700" kern="1200" dirty="0"/>
        </a:p>
      </dsp:txBody>
      <dsp:txXfrm>
        <a:off x="31613" y="3210342"/>
        <a:ext cx="10374297" cy="584369"/>
      </dsp:txXfrm>
    </dsp:sp>
    <dsp:sp modelId="{BA0CEF5C-40F4-40C4-A2A7-B81426C12B49}">
      <dsp:nvSpPr>
        <dsp:cNvPr id="0" name=""/>
        <dsp:cNvSpPr/>
      </dsp:nvSpPr>
      <dsp:spPr>
        <a:xfrm>
          <a:off x="0" y="3826324"/>
          <a:ext cx="1043752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4290" rIns="192024" bIns="34290" numCol="1" spcCol="1270" anchor="t" anchorCtr="0">
          <a:noAutofit/>
        </a:bodyPr>
        <a:lstStyle/>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Source of GST and HSN Details hierarchy is not in order</a:t>
          </a:r>
          <a:endParaRPr lang="en-IN" sz="2100" kern="1200" dirty="0"/>
        </a:p>
      </dsp:txBody>
      <dsp:txXfrm>
        <a:off x="0" y="3826324"/>
        <a:ext cx="10437523" cy="44712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608AF-D232-4535-BD75-78699E604653}">
      <dsp:nvSpPr>
        <dsp:cNvPr id="0" name=""/>
        <dsp:cNvSpPr/>
      </dsp:nvSpPr>
      <dsp:spPr>
        <a:xfrm>
          <a:off x="0" y="14097"/>
          <a:ext cx="10427330" cy="679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IN" sz="3200" b="0" i="0" kern="1200" dirty="0">
              <a:latin typeface="Segoe UI Semilight" panose="020B0402040204020203" pitchFamily="34" charset="0"/>
              <a:cs typeface="Segoe UI Semilight" panose="020B0402040204020203" pitchFamily="34" charset="0"/>
            </a:rPr>
            <a:t>Incorrect Place of Supply</a:t>
          </a:r>
          <a:endParaRPr lang="en-IN" sz="3200" kern="1200" dirty="0">
            <a:latin typeface="Segoe UI Semilight" panose="020B0402040204020203" pitchFamily="34" charset="0"/>
            <a:cs typeface="Segoe UI Semilight" panose="020B0402040204020203" pitchFamily="34" charset="0"/>
          </a:endParaRPr>
        </a:p>
      </dsp:txBody>
      <dsp:txXfrm>
        <a:off x="19896" y="33993"/>
        <a:ext cx="10387538" cy="63952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D046F-A3CE-440B-A393-F7A607234EFC}">
      <dsp:nvSpPr>
        <dsp:cNvPr id="0" name=""/>
        <dsp:cNvSpPr/>
      </dsp:nvSpPr>
      <dsp:spPr>
        <a:xfrm>
          <a:off x="0" y="0"/>
          <a:ext cx="10437523" cy="462486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0" kern="1200" dirty="0">
              <a:latin typeface="Segoe UI Semilight" panose="020B0402040204020203" pitchFamily="34" charset="0"/>
              <a:cs typeface="Segoe UI Semilight" panose="020B0402040204020203" pitchFamily="34" charset="0"/>
            </a:rPr>
            <a:t>Incorrect GST Rate in Taxes and Duties Ledger </a:t>
          </a:r>
          <a:endParaRPr lang="en-IN" sz="2800" b="0" i="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r>
            <a:rPr lang="en-US" sz="2400" b="1" i="0" kern="1200" dirty="0">
              <a:latin typeface="Segoe UI Semilight" panose="020B0402040204020203" pitchFamily="34" charset="0"/>
              <a:cs typeface="Segoe UI Semilight" panose="020B0402040204020203" pitchFamily="34" charset="0"/>
            </a:rPr>
            <a:t>Possible Cause: </a:t>
          </a:r>
        </a:p>
        <a:p>
          <a:pPr marL="228600" lvl="1" indent="-228600" algn="l" defTabSz="1066800">
            <a:lnSpc>
              <a:spcPct val="90000"/>
            </a:lnSpc>
            <a:spcBef>
              <a:spcPct val="0"/>
            </a:spcBef>
            <a:spcAft>
              <a:spcPct val="15000"/>
            </a:spcAft>
            <a:buFontTx/>
            <a:buChar char="••"/>
          </a:pPr>
          <a:r>
            <a:rPr lang="en-US" sz="2000" b="0" i="0" kern="1200" dirty="0">
              <a:latin typeface="Segoe UI Semilight" panose="020B0402040204020203" pitchFamily="34" charset="0"/>
              <a:cs typeface="Segoe UI Semilight" panose="020B0402040204020203" pitchFamily="34" charset="0"/>
            </a:rPr>
            <a:t>GST rates are considered from the Stock Item and then the Sales or Purchase Ledger. When GST ledgers under Duties &amp; Taxes, have specified GST rates in the ledger, and . when we use those ledgers in a voucher along with the stock items in which the rates are specified, GST does not get calculated due to conflicting GST rates in the master.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r>
            <a:rPr lang="en-US" sz="2400" b="1" kern="1200" dirty="0">
              <a:latin typeface="Segoe UI Semilight" panose="020B0402040204020203" pitchFamily="34" charset="0"/>
              <a:cs typeface="Segoe UI Semilight" panose="020B0402040204020203" pitchFamily="34" charset="0"/>
            </a:rPr>
            <a:t>Resolution: </a:t>
          </a:r>
        </a:p>
        <a:p>
          <a:pPr marL="228600" lvl="1" indent="-228600" algn="l" defTabSz="1066800">
            <a:lnSpc>
              <a:spcPct val="90000"/>
            </a:lnSpc>
            <a:spcBef>
              <a:spcPct val="0"/>
            </a:spcBef>
            <a:spcAft>
              <a:spcPct val="15000"/>
            </a:spcAft>
            <a:buFontTx/>
            <a:buChar char="••"/>
          </a:pPr>
          <a:r>
            <a:rPr lang="en-US" sz="2000" kern="1200" dirty="0">
              <a:latin typeface="Segoe UI Semilight" panose="020B0402040204020203" pitchFamily="34" charset="0"/>
              <a:cs typeface="Segoe UI Semilight" panose="020B0402040204020203" pitchFamily="34" charset="0"/>
            </a:rPr>
            <a:t>Use Common Ledger or GST Rates configured as per stock item masters</a:t>
          </a:r>
          <a:endParaRPr lang="en-IN" sz="2000" kern="1200" dirty="0">
            <a:latin typeface="Segoe UI Semilight" panose="020B0402040204020203" pitchFamily="34" charset="0"/>
            <a:cs typeface="Segoe UI Semilight" panose="020B0402040204020203" pitchFamily="34" charset="0"/>
          </a:endParaRPr>
        </a:p>
      </dsp:txBody>
      <dsp:txXfrm>
        <a:off x="2549991" y="0"/>
        <a:ext cx="7887531" cy="4624868"/>
      </dsp:txXfrm>
    </dsp:sp>
    <dsp:sp modelId="{D0D4C5F9-BE5F-4162-A574-445434E984F5}">
      <dsp:nvSpPr>
        <dsp:cNvPr id="0" name=""/>
        <dsp:cNvSpPr/>
      </dsp:nvSpPr>
      <dsp:spPr>
        <a:xfrm>
          <a:off x="462486" y="462486"/>
          <a:ext cx="2087504" cy="3699894"/>
        </a:xfrm>
        <a:prstGeom prst="roundRect">
          <a:avLst>
            <a:gd name="adj" fmla="val 10000"/>
          </a:avLst>
        </a:prstGeom>
        <a:solidFill>
          <a:schemeClr val="dk2">
            <a:tint val="4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795AA-D8BE-4401-A889-4E966C614858}">
      <dsp:nvSpPr>
        <dsp:cNvPr id="0" name=""/>
        <dsp:cNvSpPr/>
      </dsp:nvSpPr>
      <dsp:spPr>
        <a:xfrm>
          <a:off x="5282" y="1269"/>
          <a:ext cx="11142415" cy="103892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0" i="0" kern="1200" dirty="0">
              <a:latin typeface="Segoe UI Semilight" panose="020B0402040204020203" pitchFamily="34" charset="0"/>
              <a:cs typeface="Segoe UI Semilight" panose="020B0402040204020203" pitchFamily="34" charset="0"/>
            </a:rPr>
            <a:t>Assessee of Other Territory Enabled</a:t>
          </a:r>
          <a:endParaRPr lang="en-IN" sz="2800" b="0" i="0" kern="1200" dirty="0">
            <a:latin typeface="Segoe UI Semilight" panose="020B0402040204020203" pitchFamily="34" charset="0"/>
            <a:cs typeface="Segoe UI Semilight" panose="020B0402040204020203" pitchFamily="34" charset="0"/>
          </a:endParaRPr>
        </a:p>
      </dsp:txBody>
      <dsp:txXfrm>
        <a:off x="35711" y="31698"/>
        <a:ext cx="11081557" cy="978062"/>
      </dsp:txXfrm>
    </dsp:sp>
    <dsp:sp modelId="{A9017AFA-908E-45D6-87FE-E689DB5CC5B4}">
      <dsp:nvSpPr>
        <dsp:cNvPr id="0" name=""/>
        <dsp:cNvSpPr/>
      </dsp:nvSpPr>
      <dsp:spPr>
        <a:xfrm>
          <a:off x="16158" y="1182455"/>
          <a:ext cx="2641487" cy="3377282"/>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FontTx/>
            <a:buNone/>
          </a:pPr>
          <a:r>
            <a:rPr lang="en-US" sz="1800" b="0" i="0" kern="1200" dirty="0">
              <a:latin typeface="Segoe UI Semilight" panose="020B0402040204020203" pitchFamily="34" charset="0"/>
              <a:cs typeface="Segoe UI Semilight" panose="020B0402040204020203" pitchFamily="34" charset="0"/>
            </a:rPr>
            <a:t>Possible Cause: If an assessee of another territory is enabled, then IGST is applicable. However, when the user selects SGST and CGST ledgers considering the local party, then GST does not get calculated.</a:t>
          </a:r>
          <a:endParaRPr lang="en-IN" sz="1800" kern="1200" dirty="0">
            <a:latin typeface="Segoe UI Semilight" panose="020B0402040204020203" pitchFamily="34" charset="0"/>
            <a:cs typeface="Segoe UI Semilight" panose="020B0402040204020203" pitchFamily="34" charset="0"/>
          </a:endParaRPr>
        </a:p>
      </dsp:txBody>
      <dsp:txXfrm>
        <a:off x="93525" y="1259822"/>
        <a:ext cx="2486753" cy="3222548"/>
      </dsp:txXfrm>
    </dsp:sp>
    <dsp:sp modelId="{D134565E-B7FE-4F5A-BD04-467E1E44210A}">
      <dsp:nvSpPr>
        <dsp:cNvPr id="0" name=""/>
        <dsp:cNvSpPr/>
      </dsp:nvSpPr>
      <dsp:spPr>
        <a:xfrm>
          <a:off x="2879531" y="1182455"/>
          <a:ext cx="2641487" cy="320076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FontTx/>
            <a:buNone/>
          </a:pPr>
          <a:r>
            <a:rPr lang="en-US" sz="1800" kern="1200" dirty="0">
              <a:latin typeface="Segoe UI Semilight" panose="020B0402040204020203" pitchFamily="34" charset="0"/>
              <a:cs typeface="Segoe UI Semilight" panose="020B0402040204020203" pitchFamily="34" charset="0"/>
            </a:rPr>
            <a:t>Resolution: If GST is not calculated for any vouchers even though the hierarchy is proper, then check in F11 GST details &gt; whether Assessee of Other Territory is enabled, if so disable the same!</a:t>
          </a:r>
          <a:endParaRPr lang="en-IN" sz="1800" kern="1200" dirty="0">
            <a:latin typeface="Segoe UI Semilight" panose="020B0402040204020203" pitchFamily="34" charset="0"/>
            <a:cs typeface="Segoe UI Semilight" panose="020B0402040204020203" pitchFamily="34" charset="0"/>
          </a:endParaRPr>
        </a:p>
      </dsp:txBody>
      <dsp:txXfrm>
        <a:off x="2956898" y="1259822"/>
        <a:ext cx="2486753" cy="3046035"/>
      </dsp:txXfrm>
    </dsp:sp>
    <dsp:sp modelId="{C9A50C21-EA78-4EB6-B84B-B8388442F4FB}">
      <dsp:nvSpPr>
        <dsp:cNvPr id="0" name=""/>
        <dsp:cNvSpPr/>
      </dsp:nvSpPr>
      <dsp:spPr>
        <a:xfrm>
          <a:off x="5759062" y="1673113"/>
          <a:ext cx="5393917" cy="1038920"/>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Font typeface="+mj-lt"/>
            <a:buAutoNum type="arabicPeriod"/>
          </a:pPr>
          <a:r>
            <a:rPr lang="en-US" sz="1800" kern="1200" dirty="0">
              <a:latin typeface="Segoe UI Semilight" panose="020B0402040204020203" pitchFamily="34" charset="0"/>
              <a:cs typeface="Segoe UI Semilight" panose="020B0402040204020203" pitchFamily="34" charset="0"/>
            </a:rPr>
            <a:t>If it is happening for a specific party, check GST Tax Analysis &gt; Refer to Party details screen Place of supply will be shown “Other Territory”. </a:t>
          </a:r>
          <a:endParaRPr lang="en-IN" sz="1800" kern="1200" dirty="0">
            <a:latin typeface="Segoe UI Semilight" panose="020B0402040204020203" pitchFamily="34" charset="0"/>
            <a:cs typeface="Segoe UI Semilight" panose="020B0402040204020203" pitchFamily="34" charset="0"/>
          </a:endParaRPr>
        </a:p>
      </dsp:txBody>
      <dsp:txXfrm>
        <a:off x="5789491" y="1703542"/>
        <a:ext cx="5333059" cy="978062"/>
      </dsp:txXfrm>
    </dsp:sp>
    <dsp:sp modelId="{AC970B0F-0EEC-4344-A770-28B6699C291C}">
      <dsp:nvSpPr>
        <dsp:cNvPr id="0" name=""/>
        <dsp:cNvSpPr/>
      </dsp:nvSpPr>
      <dsp:spPr>
        <a:xfrm>
          <a:off x="5790582" y="2898645"/>
          <a:ext cx="2641487" cy="103892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mj-lt"/>
            <a:buAutoNum type="alphaLcParenR"/>
          </a:pPr>
          <a:r>
            <a:rPr lang="en-US" sz="1400" kern="1200" dirty="0">
              <a:latin typeface="Segoe UI Semilight" panose="020B0402040204020203" pitchFamily="34" charset="0"/>
              <a:cs typeface="Segoe UI Semilight" panose="020B0402040204020203" pitchFamily="34" charset="0"/>
            </a:rPr>
            <a:t>The party is Local and needs to charge CGST+SGST, then disable “Assessee of other territory in Party Master</a:t>
          </a:r>
          <a:endParaRPr lang="en-IN" sz="1400" kern="1200" dirty="0">
            <a:latin typeface="Segoe UI Semilight" panose="020B0402040204020203" pitchFamily="34" charset="0"/>
            <a:cs typeface="Segoe UI Semilight" panose="020B0402040204020203" pitchFamily="34" charset="0"/>
          </a:endParaRPr>
        </a:p>
      </dsp:txBody>
      <dsp:txXfrm>
        <a:off x="5821011" y="2929074"/>
        <a:ext cx="2580629" cy="978062"/>
      </dsp:txXfrm>
    </dsp:sp>
    <dsp:sp modelId="{15627A5F-BD57-47C1-B4C7-848B5E13CA3C}">
      <dsp:nvSpPr>
        <dsp:cNvPr id="0" name=""/>
        <dsp:cNvSpPr/>
      </dsp:nvSpPr>
      <dsp:spPr>
        <a:xfrm>
          <a:off x="8511492" y="2892525"/>
          <a:ext cx="2641487" cy="103892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mj-lt"/>
            <a:buAutoNum type="alphaLcParenR"/>
          </a:pPr>
          <a:r>
            <a:rPr lang="en-US" sz="1400" kern="1200" dirty="0">
              <a:latin typeface="Segoe UI Semilight" panose="020B0402040204020203" pitchFamily="34" charset="0"/>
              <a:cs typeface="Segoe UI Semilight" panose="020B0402040204020203" pitchFamily="34" charset="0"/>
            </a:rPr>
            <a:t>If the Party is from Assessee of Other territory, then charge IGST</a:t>
          </a:r>
          <a:endParaRPr lang="en-IN" sz="1400" kern="1200" dirty="0">
            <a:latin typeface="Segoe UI Semilight" panose="020B0402040204020203" pitchFamily="34" charset="0"/>
            <a:cs typeface="Segoe UI Semilight" panose="020B0402040204020203" pitchFamily="34" charset="0"/>
          </a:endParaRPr>
        </a:p>
      </dsp:txBody>
      <dsp:txXfrm>
        <a:off x="8541921" y="2922954"/>
        <a:ext cx="2580629" cy="97806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61D1F-09F3-4425-91BB-1609761E6409}">
      <dsp:nvSpPr>
        <dsp:cNvPr id="0" name=""/>
        <dsp:cNvSpPr/>
      </dsp:nvSpPr>
      <dsp:spPr>
        <a:xfrm>
          <a:off x="0" y="2246"/>
          <a:ext cx="10437523" cy="106560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0" i="0" kern="1200" dirty="0">
              <a:latin typeface="Segoe UI Semilight" panose="020B0402040204020203" pitchFamily="34" charset="0"/>
              <a:cs typeface="Segoe UI Semilight" panose="020B0402040204020203" pitchFamily="34" charset="0"/>
            </a:rPr>
            <a:t>GST ledger created under Indirect Expenses</a:t>
          </a:r>
          <a:endParaRPr lang="en-IN" sz="3200" b="0" i="0" kern="1200" dirty="0">
            <a:latin typeface="Segoe UI Semilight" panose="020B0402040204020203" pitchFamily="34" charset="0"/>
            <a:cs typeface="Segoe UI Semilight" panose="020B0402040204020203" pitchFamily="34" charset="0"/>
          </a:endParaRPr>
        </a:p>
      </dsp:txBody>
      <dsp:txXfrm>
        <a:off x="0" y="2246"/>
        <a:ext cx="10437523" cy="1065600"/>
      </dsp:txXfrm>
    </dsp:sp>
    <dsp:sp modelId="{3EB2C4DB-0E86-48B7-BF6E-F92F91E91F5C}">
      <dsp:nvSpPr>
        <dsp:cNvPr id="0" name=""/>
        <dsp:cNvSpPr/>
      </dsp:nvSpPr>
      <dsp:spPr>
        <a:xfrm>
          <a:off x="0" y="1067846"/>
          <a:ext cx="10437523" cy="355477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Tx/>
            <a:buChar char="••"/>
          </a:pPr>
          <a:r>
            <a:rPr lang="en-US" sz="2400" b="0" i="0" kern="1200" dirty="0">
              <a:solidFill>
                <a:srgbClr val="C00000"/>
              </a:solidFill>
              <a:latin typeface="Segoe UI Semilight" panose="020B0402040204020203" pitchFamily="34" charset="0"/>
              <a:cs typeface="Segoe UI Semilight" panose="020B0402040204020203" pitchFamily="34" charset="0"/>
            </a:rPr>
            <a:t>Possible Cause:</a:t>
          </a:r>
          <a:endParaRPr lang="en-IN" sz="2400" kern="1200" dirty="0">
            <a:solidFill>
              <a:srgbClr val="C00000"/>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r>
            <a:rPr lang="en-US" sz="2400" b="0" i="0" kern="1200" dirty="0">
              <a:latin typeface="Segoe UI Semilight" panose="020B0402040204020203" pitchFamily="34" charset="0"/>
              <a:cs typeface="Segoe UI Semilight" panose="020B0402040204020203" pitchFamily="34" charset="0"/>
            </a:rPr>
            <a:t>Ledger for GST, be it SGST, CGST, or IGST, you need to create it under Duties &amp; Taxes so that the GST gets calculated during voucher creation and the tax amounts appear correctly in all the GST reports. However, when you create the ledger under Indirect Expenses, GST does not get calculated.</a:t>
          </a:r>
          <a:endParaRPr lang="en-IN" sz="240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endParaRPr lang="en-IN" sz="2400" kern="1200" dirty="0">
            <a:solidFill>
              <a:schemeClr val="tx1"/>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r>
            <a:rPr lang="en-US" sz="2400" kern="1200" dirty="0">
              <a:solidFill>
                <a:srgbClr val="00B050"/>
              </a:solidFill>
              <a:latin typeface="Segoe UI Semilight" panose="020B0402040204020203" pitchFamily="34" charset="0"/>
              <a:cs typeface="Segoe UI Semilight" panose="020B0402040204020203" pitchFamily="34" charset="0"/>
            </a:rPr>
            <a:t>Resolution:</a:t>
          </a:r>
          <a:endParaRPr lang="en-IN" sz="2400" kern="1200" dirty="0">
            <a:solidFill>
              <a:srgbClr val="00B050"/>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Char char="••"/>
          </a:pPr>
          <a:r>
            <a:rPr lang="en-US" sz="2400" kern="1200" dirty="0">
              <a:latin typeface="Segoe UI Semilight" panose="020B0402040204020203" pitchFamily="34" charset="0"/>
              <a:cs typeface="Segoe UI Semilight" panose="020B0402040204020203" pitchFamily="34" charset="0"/>
            </a:rPr>
            <a:t>Ensure that the ledger belongs to the Duties &amp; Taxes group.</a:t>
          </a:r>
          <a:endParaRPr lang="en-IN" sz="2400" kern="1200" dirty="0">
            <a:latin typeface="Segoe UI Semilight" panose="020B0402040204020203" pitchFamily="34" charset="0"/>
            <a:cs typeface="Segoe UI Semilight" panose="020B0402040204020203" pitchFamily="34" charset="0"/>
          </a:endParaRPr>
        </a:p>
      </dsp:txBody>
      <dsp:txXfrm>
        <a:off x="0" y="1067846"/>
        <a:ext cx="10437523" cy="3554775"/>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EE5C0-7C58-4372-B071-49A328C842B5}">
      <dsp:nvSpPr>
        <dsp:cNvPr id="0" name=""/>
        <dsp:cNvSpPr/>
      </dsp:nvSpPr>
      <dsp:spPr>
        <a:xfrm>
          <a:off x="0" y="70713"/>
          <a:ext cx="10437523" cy="608400"/>
        </a:xfrm>
        <a:prstGeom prst="roundRect">
          <a:avLst/>
        </a:prstGeom>
        <a:solidFill>
          <a:schemeClr val="tx2">
            <a:lumMod val="60000"/>
            <a:lumOff val="4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RCM has been enabled for Ledger or Stock Item</a:t>
          </a:r>
          <a:endParaRPr lang="en-IN" sz="2400" b="0" i="0" kern="1200" dirty="0">
            <a:latin typeface="Segoe UI Semilight" panose="020B0402040204020203" pitchFamily="34" charset="0"/>
            <a:cs typeface="Segoe UI Semilight" panose="020B0402040204020203" pitchFamily="34" charset="0"/>
          </a:endParaRPr>
        </a:p>
      </dsp:txBody>
      <dsp:txXfrm>
        <a:off x="29700" y="100413"/>
        <a:ext cx="10378123" cy="549000"/>
      </dsp:txXfrm>
    </dsp:sp>
    <dsp:sp modelId="{3B28952D-DD86-47C5-B75C-D5A669C485B5}">
      <dsp:nvSpPr>
        <dsp:cNvPr id="0" name=""/>
        <dsp:cNvSpPr/>
      </dsp:nvSpPr>
      <dsp:spPr>
        <a:xfrm>
          <a:off x="0" y="679113"/>
          <a:ext cx="10437523"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3020" rIns="184912" bIns="33020" numCol="1" spcCol="1270" anchor="t" anchorCtr="0">
          <a:noAutofit/>
        </a:bodyPr>
        <a:lstStyle/>
        <a:p>
          <a:pPr marL="228600" lvl="1" indent="-228600" algn="l" defTabSz="889000">
            <a:lnSpc>
              <a:spcPct val="90000"/>
            </a:lnSpc>
            <a:spcBef>
              <a:spcPct val="0"/>
            </a:spcBef>
            <a:spcAft>
              <a:spcPct val="20000"/>
            </a:spcAft>
            <a:buFontTx/>
            <a:buChar char="••"/>
          </a:pPr>
          <a:r>
            <a:rPr lang="en-US" sz="2000" b="0" i="0" kern="1200" dirty="0">
              <a:solidFill>
                <a:schemeClr val="accent2">
                  <a:lumMod val="75000"/>
                </a:schemeClr>
              </a:solidFill>
              <a:latin typeface="Segoe UI Semilight" panose="020B0402040204020203" pitchFamily="34" charset="0"/>
              <a:cs typeface="Segoe UI Semilight" panose="020B0402040204020203" pitchFamily="34" charset="0"/>
            </a:rPr>
            <a:t>Possible Cause: </a:t>
          </a:r>
          <a:r>
            <a:rPr lang="en-US" sz="2000" b="0" i="0" kern="1200" dirty="0">
              <a:solidFill>
                <a:schemeClr val="tx1"/>
              </a:solidFill>
              <a:latin typeface="Segoe UI Semilight" panose="020B0402040204020203" pitchFamily="34" charset="0"/>
              <a:cs typeface="Segoe UI Semilight" panose="020B0402040204020203" pitchFamily="34" charset="0"/>
            </a:rPr>
            <a:t>If the accounting ledger or stock item used has been configured with RCM, wherein the recipient of the goods/service is liable to pay tax, hence GST will not calculate automatically. </a:t>
          </a:r>
          <a:endParaRPr lang="en-IN" sz="2000" kern="1200" dirty="0">
            <a:solidFill>
              <a:schemeClr val="tx1"/>
            </a:solidFill>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20000"/>
            </a:spcAft>
            <a:buFontTx/>
            <a:buChar char="••"/>
          </a:pPr>
          <a:r>
            <a:rPr lang="en-US" sz="2000" kern="1200" dirty="0">
              <a:solidFill>
                <a:srgbClr val="00B050"/>
              </a:solidFill>
              <a:latin typeface="Segoe UI Semilight" panose="020B0402040204020203" pitchFamily="34" charset="0"/>
              <a:cs typeface="Segoe UI Semilight" panose="020B0402040204020203" pitchFamily="34" charset="0"/>
            </a:rPr>
            <a:t>Resolution:</a:t>
          </a:r>
          <a:endParaRPr lang="en-IN" sz="2000" kern="1200" dirty="0">
            <a:solidFill>
              <a:schemeClr val="tx1"/>
            </a:solidFill>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Char char="••"/>
          </a:pPr>
          <a:r>
            <a:rPr lang="en-US" sz="2000" kern="1200" dirty="0">
              <a:latin typeface="Segoe UI Semilight" panose="020B0402040204020203" pitchFamily="34" charset="0"/>
              <a:cs typeface="Segoe UI Semilight" panose="020B0402040204020203" pitchFamily="34" charset="0"/>
            </a:rPr>
            <a:t>Check whether “Amount of Tax Subject to reverse charge” is shown in Tax Analysis. </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Char char="••"/>
          </a:pPr>
          <a:r>
            <a:rPr lang="en-US" sz="2000" kern="1200" dirty="0">
              <a:latin typeface="Segoe UI Semilight" panose="020B0402040204020203" pitchFamily="34" charset="0"/>
              <a:cs typeface="Segoe UI Semilight" panose="020B0402040204020203" pitchFamily="34" charset="0"/>
            </a:rPr>
            <a:t> Check whether it’s an RCM transaction if “Yes” then GST will not calculate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Char char="••"/>
          </a:pPr>
          <a:r>
            <a:rPr lang="en-US" sz="2000" kern="1200" dirty="0">
              <a:latin typeface="Segoe UI Semilight" panose="020B0402040204020203" pitchFamily="34" charset="0"/>
              <a:cs typeface="Segoe UI Semilight" panose="020B0402040204020203" pitchFamily="34" charset="0"/>
            </a:rPr>
            <a:t> If No, then check;</a:t>
          </a:r>
          <a:endParaRPr lang="en-IN" sz="2000" kern="1200" dirty="0">
            <a:latin typeface="Segoe UI Semilight" panose="020B0402040204020203" pitchFamily="34" charset="0"/>
            <a:cs typeface="Segoe UI Semilight" panose="020B0402040204020203" pitchFamily="34" charset="0"/>
          </a:endParaRPr>
        </a:p>
        <a:p>
          <a:pPr marL="685800" lvl="3" indent="-228600" algn="l" defTabSz="889000">
            <a:lnSpc>
              <a:spcPct val="90000"/>
            </a:lnSpc>
            <a:spcBef>
              <a:spcPct val="0"/>
            </a:spcBef>
            <a:spcAft>
              <a:spcPct val="20000"/>
            </a:spcAft>
            <a:buFont typeface="+mj-lt"/>
            <a:buChar char="••"/>
          </a:pPr>
          <a:r>
            <a:rPr lang="en-US" sz="2000" kern="1200" dirty="0">
              <a:latin typeface="Segoe UI Semilight" panose="020B0402040204020203" pitchFamily="34" charset="0"/>
              <a:cs typeface="Segoe UI Semilight" panose="020B0402040204020203" pitchFamily="34" charset="0"/>
            </a:rPr>
            <a:t> If the “Source of GST Rate details. If Stock item – Go to Stock item master disable RCM with a proper applicability date</a:t>
          </a:r>
          <a:endParaRPr lang="en-IN" sz="2000" kern="1200" dirty="0">
            <a:latin typeface="Segoe UI Semilight" panose="020B0402040204020203" pitchFamily="34" charset="0"/>
            <a:cs typeface="Segoe UI Semilight" panose="020B0402040204020203" pitchFamily="34" charset="0"/>
          </a:endParaRPr>
        </a:p>
        <a:p>
          <a:pPr marL="685800" lvl="3" indent="-228600" algn="l" defTabSz="889000">
            <a:lnSpc>
              <a:spcPct val="90000"/>
            </a:lnSpc>
            <a:spcBef>
              <a:spcPct val="0"/>
            </a:spcBef>
            <a:spcAft>
              <a:spcPct val="20000"/>
            </a:spcAft>
            <a:buFont typeface="+mj-lt"/>
            <a:buChar char="••"/>
          </a:pPr>
          <a:r>
            <a:rPr lang="en-US" sz="2000" kern="1200" dirty="0">
              <a:latin typeface="Segoe UI Semilight" panose="020B0402040204020203" pitchFamily="34" charset="0"/>
              <a:cs typeface="Segoe UI Semilight" panose="020B0402040204020203" pitchFamily="34" charset="0"/>
            </a:rPr>
            <a:t> If the “Source of GST Rate details. If Ledger – Go to Ledger master disable RCM with a proper applicability date (if required create New Common Sales Ledger)</a:t>
          </a:r>
          <a:endParaRPr lang="en-IN" sz="2000" kern="1200" dirty="0">
            <a:latin typeface="Segoe UI Semilight" panose="020B0402040204020203" pitchFamily="34" charset="0"/>
            <a:cs typeface="Segoe UI Semilight" panose="020B0402040204020203" pitchFamily="34" charset="0"/>
          </a:endParaRPr>
        </a:p>
      </dsp:txBody>
      <dsp:txXfrm>
        <a:off x="0" y="679113"/>
        <a:ext cx="10437523" cy="387504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3882D-2689-40E6-B5C8-72BE790209F3}">
      <dsp:nvSpPr>
        <dsp:cNvPr id="0" name=""/>
        <dsp:cNvSpPr/>
      </dsp:nvSpPr>
      <dsp:spPr>
        <a:xfrm>
          <a:off x="0" y="318033"/>
          <a:ext cx="10437523" cy="4284000"/>
        </a:xfrm>
        <a:prstGeom prst="rect">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0068" tIns="416560" rIns="810068"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solidFill>
                <a:schemeClr val="accent2">
                  <a:lumMod val="75000"/>
                </a:schemeClr>
              </a:solidFill>
              <a:latin typeface="Segoe UI Semilight" panose="020B0402040204020203" pitchFamily="34" charset="0"/>
              <a:cs typeface="Segoe UI Semilight" panose="020B0402040204020203" pitchFamily="34" charset="0"/>
            </a:rPr>
            <a:t>Possible Cause:</a:t>
          </a:r>
          <a:endParaRPr lang="en-IN" sz="2000" kern="1200" dirty="0">
            <a:solidFill>
              <a:schemeClr val="accent2">
                <a:lumMod val="75000"/>
              </a:schemeClr>
            </a:solidFill>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b="0" i="0" kern="1200" dirty="0">
              <a:latin typeface="Segoe UI Semilight" panose="020B0402040204020203" pitchFamily="34" charset="0"/>
              <a:cs typeface="Segoe UI Semilight" panose="020B0402040204020203" pitchFamily="34" charset="0"/>
            </a:rPr>
            <a:t>The source of GST and HSN Details hierarchy is not in order</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rgbClr val="00B050"/>
              </a:solidFill>
              <a:latin typeface="Segoe UI Semilight" panose="020B0402040204020203" pitchFamily="34" charset="0"/>
              <a:cs typeface="Segoe UI Semilight" panose="020B0402040204020203" pitchFamily="34" charset="0"/>
            </a:rPr>
            <a:t>Resolution</a:t>
          </a:r>
          <a:r>
            <a:rPr lang="en-US" sz="2000" kern="1200" dirty="0">
              <a:latin typeface="Segoe UI Semilight" panose="020B0402040204020203" pitchFamily="34" charset="0"/>
              <a:cs typeface="Segoe UI Semilight" panose="020B0402040204020203" pitchFamily="34" charset="0"/>
            </a:rPr>
            <a:t>:</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latin typeface="Segoe UI Semilight" panose="020B0402040204020203" pitchFamily="34" charset="0"/>
              <a:cs typeface="Segoe UI Semilight" panose="020B0402040204020203" pitchFamily="34" charset="0"/>
            </a:rPr>
            <a:t>Check GST Tax Analysis to know the needs of customers and then based on his business segment i.e..,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mj-lt"/>
            <a:buChar char="••"/>
          </a:pPr>
          <a:r>
            <a:rPr lang="en-US" sz="2000" b="1" u="sng" kern="1200" dirty="0">
              <a:latin typeface="Segoe UI Semilight" panose="020B0402040204020203" pitchFamily="34" charset="0"/>
              <a:cs typeface="Segoe UI Semilight" panose="020B0402040204020203" pitchFamily="34" charset="0"/>
            </a:rPr>
            <a:t>Service business or not maintaining Inventory</a:t>
          </a:r>
          <a:r>
            <a:rPr lang="en-US" sz="2000" kern="1200" dirty="0">
              <a:latin typeface="Segoe UI Semilight" panose="020B0402040204020203" pitchFamily="34" charset="0"/>
              <a:cs typeface="Segoe UI Semilight" panose="020B0402040204020203" pitchFamily="34" charset="0"/>
            </a:rPr>
            <a:t>, you can opt for a Ledger hierarchy</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Font typeface="+mj-lt"/>
            <a:buChar char="••"/>
          </a:pP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	Ledger</a:t>
          </a:r>
          <a:r>
            <a:rPr lang="en-US" sz="2000" kern="1200" dirty="0">
              <a:latin typeface="Segoe UI Semilight" panose="020B0402040204020203" pitchFamily="34" charset="0"/>
              <a:cs typeface="Segoe UI Semilight" panose="020B0402040204020203" pitchFamily="34" charset="0"/>
            </a:rPr>
            <a:t> &gt;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2000" kern="1200" dirty="0">
              <a:latin typeface="Segoe UI Semilight" panose="020B0402040204020203" pitchFamily="34" charset="0"/>
              <a:cs typeface="Segoe UI Semilight" panose="020B0402040204020203" pitchFamily="34" charset="0"/>
            </a:rPr>
            <a:t>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mj-lt"/>
            <a:buChar char="••"/>
          </a:pPr>
          <a:r>
            <a:rPr lang="en-US" sz="2000" kern="1200" dirty="0">
              <a:latin typeface="Segoe UI Semilight" panose="020B0402040204020203" pitchFamily="34" charset="0"/>
              <a:cs typeface="Segoe UI Semilight" panose="020B0402040204020203" pitchFamily="34" charset="0"/>
            </a:rPr>
            <a:t>b. </a:t>
          </a:r>
          <a:r>
            <a:rPr lang="en-US" sz="2000" b="1" u="sng" kern="1200" dirty="0">
              <a:latin typeface="Segoe UI Semilight" panose="020B0402040204020203" pitchFamily="34" charset="0"/>
              <a:cs typeface="Segoe UI Semilight" panose="020B0402040204020203" pitchFamily="34" charset="0"/>
            </a:rPr>
            <a:t>Traders or Manufacturers</a:t>
          </a:r>
          <a:r>
            <a:rPr lang="en-US" sz="2000" kern="1200" dirty="0">
              <a:latin typeface="Segoe UI Semilight" panose="020B0402040204020203" pitchFamily="34" charset="0"/>
              <a:cs typeface="Segoe UI Semilight" panose="020B0402040204020203" pitchFamily="34" charset="0"/>
            </a:rPr>
            <a:t> who maintain a </a:t>
          </a:r>
          <a:r>
            <a:rPr lang="en-US" sz="2000" b="1" u="sng" kern="1200" dirty="0">
              <a:latin typeface="Segoe UI Semilight" panose="020B0402040204020203" pitchFamily="34" charset="0"/>
              <a:cs typeface="Segoe UI Semilight" panose="020B0402040204020203" pitchFamily="34" charset="0"/>
            </a:rPr>
            <a:t>complete Inventory </a:t>
          </a:r>
          <a:r>
            <a:rPr lang="en-US" sz="2000" kern="1200" dirty="0">
              <a:latin typeface="Segoe UI Semilight" panose="020B0402040204020203" pitchFamily="34" charset="0"/>
              <a:cs typeface="Segoe UI Semilight" panose="020B0402040204020203" pitchFamily="34" charset="0"/>
            </a:rPr>
            <a:t>can opt for the Stock Item hierarchy</a:t>
          </a:r>
          <a:endPar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Font typeface="+mj-lt"/>
            <a:buChar char="••"/>
          </a:pP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	Stock Item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Ledger</a:t>
          </a:r>
          <a:r>
            <a:rPr lang="en-US" sz="2000" kern="1200" dirty="0">
              <a:latin typeface="Segoe UI Semilight" panose="020B0402040204020203" pitchFamily="34" charset="0"/>
              <a:cs typeface="Segoe UI Semilight" panose="020B0402040204020203" pitchFamily="34" charset="0"/>
            </a:rPr>
            <a:t> &gt;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p>
      </dsp:txBody>
      <dsp:txXfrm>
        <a:off x="0" y="318033"/>
        <a:ext cx="10437523" cy="4284000"/>
      </dsp:txXfrm>
    </dsp:sp>
    <dsp:sp modelId="{A337D40B-E5A0-4DF4-A1A3-BC4BB0CB94A9}">
      <dsp:nvSpPr>
        <dsp:cNvPr id="0" name=""/>
        <dsp:cNvSpPr/>
      </dsp:nvSpPr>
      <dsp:spPr>
        <a:xfrm>
          <a:off x="521876" y="22833"/>
          <a:ext cx="9536503" cy="59040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159" tIns="0" rIns="276159" bIns="0" numCol="1" spcCol="1270" anchor="ctr" anchorCtr="0">
          <a:noAutofit/>
        </a:bodyPr>
        <a:lstStyle/>
        <a:p>
          <a:pPr lvl="0" algn="l" defTabSz="1066800">
            <a:lnSpc>
              <a:spcPct val="90000"/>
            </a:lnSpc>
            <a:spcBef>
              <a:spcPct val="0"/>
            </a:spcBef>
            <a:spcAft>
              <a:spcPct val="35000"/>
            </a:spcAft>
          </a:pPr>
          <a:r>
            <a:rPr lang="en-US" sz="2400" kern="1200" dirty="0">
              <a:latin typeface="Segoe UI Semilight" panose="020B0402040204020203" pitchFamily="34" charset="0"/>
              <a:cs typeface="Segoe UI Semilight" panose="020B0402040204020203" pitchFamily="34" charset="0"/>
            </a:rPr>
            <a:t>The same GST Rate calculated / HSN is shown for all items, WHY?</a:t>
          </a:r>
          <a:endParaRPr lang="en-IN" sz="2400" kern="1200" dirty="0">
            <a:latin typeface="Segoe UI Semilight" panose="020B0402040204020203" pitchFamily="34" charset="0"/>
            <a:cs typeface="Segoe UI Semilight" panose="020B0402040204020203" pitchFamily="34" charset="0"/>
          </a:endParaRPr>
        </a:p>
      </dsp:txBody>
      <dsp:txXfrm>
        <a:off x="550697" y="51654"/>
        <a:ext cx="9478861"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C1D4-5B68-46E3-AF55-C594A4A2BB50}">
      <dsp:nvSpPr>
        <dsp:cNvPr id="0" name=""/>
        <dsp:cNvSpPr/>
      </dsp:nvSpPr>
      <dsp:spPr>
        <a:xfrm>
          <a:off x="865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0ED1D-D8F3-453A-B48B-D42D0F982C11}">
      <dsp:nvSpPr>
        <dsp:cNvPr id="0" name=""/>
        <dsp:cNvSpPr/>
      </dsp:nvSpPr>
      <dsp:spPr>
        <a:xfrm>
          <a:off x="1099582" y="310436"/>
          <a:ext cx="630000" cy="630000"/>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C0031-2DD4-4D24-B274-33D53AA5FBDD}">
      <dsp:nvSpPr>
        <dsp:cNvPr id="0" name=""/>
        <dsp:cNvSpPr/>
      </dsp:nvSpPr>
      <dsp:spPr>
        <a:xfrm>
          <a:off x="514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a:t>Master Setup</a:t>
          </a:r>
        </a:p>
      </dsp:txBody>
      <dsp:txXfrm>
        <a:off x="514582" y="1516436"/>
        <a:ext cx="1800000" cy="720000"/>
      </dsp:txXfrm>
    </dsp:sp>
    <dsp:sp modelId="{B65635F2-A052-4686-9FBA-2AE4A0350EEF}">
      <dsp:nvSpPr>
        <dsp:cNvPr id="0" name=""/>
        <dsp:cNvSpPr/>
      </dsp:nvSpPr>
      <dsp:spPr>
        <a:xfrm>
          <a:off x="2980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96249-B68E-496B-A31B-92FEB8632E39}">
      <dsp:nvSpPr>
        <dsp:cNvPr id="0" name=""/>
        <dsp:cNvSpPr/>
      </dsp:nvSpPr>
      <dsp:spPr>
        <a:xfrm>
          <a:off x="3214582" y="31043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9E406-9A4D-4A52-A968-25FF9BE86450}">
      <dsp:nvSpPr>
        <dsp:cNvPr id="0" name=""/>
        <dsp:cNvSpPr/>
      </dsp:nvSpPr>
      <dsp:spPr>
        <a:xfrm>
          <a:off x="2629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a:t>Advance Opening Balance</a:t>
          </a:r>
        </a:p>
      </dsp:txBody>
      <dsp:txXfrm>
        <a:off x="2629582" y="1516436"/>
        <a:ext cx="1800000" cy="720000"/>
      </dsp:txXfrm>
    </dsp:sp>
    <dsp:sp modelId="{942F36A3-26F6-4A8C-A52E-AA70B34F33F0}">
      <dsp:nvSpPr>
        <dsp:cNvPr id="0" name=""/>
        <dsp:cNvSpPr/>
      </dsp:nvSpPr>
      <dsp:spPr>
        <a:xfrm>
          <a:off x="5095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24B1B-7C55-410E-BF0D-6A0B370029E2}">
      <dsp:nvSpPr>
        <dsp:cNvPr id="0" name=""/>
        <dsp:cNvSpPr/>
      </dsp:nvSpPr>
      <dsp:spPr>
        <a:xfrm>
          <a:off x="5329582" y="310436"/>
          <a:ext cx="630000" cy="630000"/>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78FC9-93E1-4A0F-A7D1-CD54BF36113D}">
      <dsp:nvSpPr>
        <dsp:cNvPr id="0" name=""/>
        <dsp:cNvSpPr/>
      </dsp:nvSpPr>
      <dsp:spPr>
        <a:xfrm>
          <a:off x="4744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a:t>Transaction Setup-Off Experience</a:t>
          </a:r>
        </a:p>
      </dsp:txBody>
      <dsp:txXfrm>
        <a:off x="4744582" y="1516436"/>
        <a:ext cx="1800000" cy="720000"/>
      </dsp:txXfrm>
    </dsp:sp>
    <dsp:sp modelId="{1262D5B7-6B40-493C-9EA6-AB3034B44CA3}">
      <dsp:nvSpPr>
        <dsp:cNvPr id="0" name=""/>
        <dsp:cNvSpPr/>
      </dsp:nvSpPr>
      <dsp:spPr>
        <a:xfrm>
          <a:off x="7210583"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C9D77-8795-40CF-BCFF-4EC9E687572A}">
      <dsp:nvSpPr>
        <dsp:cNvPr id="0" name=""/>
        <dsp:cNvSpPr/>
      </dsp:nvSpPr>
      <dsp:spPr>
        <a:xfrm>
          <a:off x="7444583" y="31043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918FD4-56DB-47E1-877E-1AF2D0E3018C}">
      <dsp:nvSpPr>
        <dsp:cNvPr id="0" name=""/>
        <dsp:cNvSpPr/>
      </dsp:nvSpPr>
      <dsp:spPr>
        <a:xfrm>
          <a:off x="6859583"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a:t>Report Experience</a:t>
          </a:r>
        </a:p>
      </dsp:txBody>
      <dsp:txXfrm>
        <a:off x="6859583" y="1516436"/>
        <a:ext cx="1800000" cy="720000"/>
      </dsp:txXfrm>
    </dsp:sp>
    <dsp:sp modelId="{F1DE8AFB-B108-4A9B-B37A-C839F86C37F1}">
      <dsp:nvSpPr>
        <dsp:cNvPr id="0" name=""/>
        <dsp:cNvSpPr/>
      </dsp:nvSpPr>
      <dsp:spPr>
        <a:xfrm>
          <a:off x="9325583"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DE7E4-5CD1-4706-9A0C-9A5FFF9576C1}">
      <dsp:nvSpPr>
        <dsp:cNvPr id="0" name=""/>
        <dsp:cNvSpPr/>
      </dsp:nvSpPr>
      <dsp:spPr>
        <a:xfrm>
          <a:off x="9559583" y="310436"/>
          <a:ext cx="630000" cy="630000"/>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49943-A8D6-4AFB-ADD6-094CF8F9A7D2}">
      <dsp:nvSpPr>
        <dsp:cNvPr id="0" name=""/>
        <dsp:cNvSpPr/>
      </dsp:nvSpPr>
      <dsp:spPr>
        <a:xfrm>
          <a:off x="8974583"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66750">
            <a:lnSpc>
              <a:spcPct val="100000"/>
            </a:lnSpc>
            <a:spcBef>
              <a:spcPct val="0"/>
            </a:spcBef>
            <a:spcAft>
              <a:spcPct val="35000"/>
            </a:spcAft>
            <a:defRPr cap="all"/>
          </a:pPr>
          <a:r>
            <a:rPr lang="en-US" sz="1500" kern="1200" dirty="0"/>
            <a:t>MIS Report</a:t>
          </a:r>
        </a:p>
      </dsp:txBody>
      <dsp:txXfrm>
        <a:off x="8974583" y="1516436"/>
        <a:ext cx="1800000" cy="72000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4AE5D-E6F4-4101-B50B-E5122A467971}">
      <dsp:nvSpPr>
        <dsp:cNvPr id="0" name=""/>
        <dsp:cNvSpPr/>
      </dsp:nvSpPr>
      <dsp:spPr>
        <a:xfrm>
          <a:off x="0" y="37413"/>
          <a:ext cx="11152980" cy="823680"/>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defRPr b="1"/>
          </a:pPr>
          <a:r>
            <a:rPr lang="en-US" sz="1800" kern="1200" dirty="0">
              <a:latin typeface="Segoe UI Semilight" panose="020B0402040204020203" pitchFamily="34" charset="0"/>
              <a:cs typeface="Segoe UI Semilight" panose="020B0402040204020203" pitchFamily="34" charset="0"/>
            </a:rPr>
            <a:t>To record stock transfers or branch transfers in case of transfer of material from one branch to another. In such cases, GST applicability depends on whether the receiving branch has the same GSTIN or a different GSTIN.</a:t>
          </a:r>
        </a:p>
      </dsp:txBody>
      <dsp:txXfrm>
        <a:off x="40209" y="77622"/>
        <a:ext cx="11072562" cy="743262"/>
      </dsp:txXfrm>
    </dsp:sp>
    <dsp:sp modelId="{2361E006-9D8D-4502-97E8-A228B57F22BA}">
      <dsp:nvSpPr>
        <dsp:cNvPr id="0" name=""/>
        <dsp:cNvSpPr/>
      </dsp:nvSpPr>
      <dsp:spPr>
        <a:xfrm>
          <a:off x="0" y="987813"/>
          <a:ext cx="11152980" cy="823680"/>
        </a:xfrm>
        <a:prstGeom prst="roundRect">
          <a:avLst/>
        </a:prstGeom>
        <a:gradFill rotWithShape="0">
          <a:gsLst>
            <a:gs pos="0">
              <a:schemeClr val="accent1">
                <a:shade val="80000"/>
                <a:hueOff val="116428"/>
                <a:satOff val="-2085"/>
                <a:lumOff val="8862"/>
                <a:alphaOff val="0"/>
                <a:satMod val="103000"/>
                <a:lumMod val="102000"/>
                <a:tint val="94000"/>
              </a:schemeClr>
            </a:gs>
            <a:gs pos="50000">
              <a:schemeClr val="accent1">
                <a:shade val="80000"/>
                <a:hueOff val="116428"/>
                <a:satOff val="-2085"/>
                <a:lumOff val="8862"/>
                <a:alphaOff val="0"/>
                <a:satMod val="110000"/>
                <a:lumMod val="100000"/>
                <a:shade val="100000"/>
              </a:schemeClr>
            </a:gs>
            <a:gs pos="100000">
              <a:schemeClr val="accent1">
                <a:shade val="80000"/>
                <a:hueOff val="116428"/>
                <a:satOff val="-2085"/>
                <a:lumOff val="88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defRPr b="1"/>
          </a:pPr>
          <a:r>
            <a:rPr lang="en-US" sz="1800" kern="1200" dirty="0">
              <a:latin typeface="Segoe UI Semilight" panose="020B0402040204020203" pitchFamily="34" charset="0"/>
              <a:cs typeface="Segoe UI Semilight" panose="020B0402040204020203" pitchFamily="34" charset="0"/>
            </a:rPr>
            <a:t>Stock transfer across branches includes scenarios such as:</a:t>
          </a:r>
        </a:p>
      </dsp:txBody>
      <dsp:txXfrm>
        <a:off x="40209" y="1028022"/>
        <a:ext cx="11072562" cy="743262"/>
      </dsp:txXfrm>
    </dsp:sp>
    <dsp:sp modelId="{31A180BF-C2A3-4206-ACBE-A00F1A21F7FD}">
      <dsp:nvSpPr>
        <dsp:cNvPr id="0" name=""/>
        <dsp:cNvSpPr/>
      </dsp:nvSpPr>
      <dsp:spPr>
        <a:xfrm>
          <a:off x="0" y="1811493"/>
          <a:ext cx="11152980" cy="100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goods to another branch (including godown to godown) based on the demand</a:t>
          </a:r>
        </a:p>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finished goods to godown or warehouse for further supply or distribution</a:t>
          </a:r>
        </a:p>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semi-finished goods from the manufacturing unit to another unit for further processing</a:t>
          </a:r>
        </a:p>
      </dsp:txBody>
      <dsp:txXfrm>
        <a:off x="0" y="1811493"/>
        <a:ext cx="11152980" cy="1001880"/>
      </dsp:txXfrm>
    </dsp:sp>
    <dsp:sp modelId="{2181A910-4B32-49CE-A8E9-89F5B8268B33}">
      <dsp:nvSpPr>
        <dsp:cNvPr id="0" name=""/>
        <dsp:cNvSpPr/>
      </dsp:nvSpPr>
      <dsp:spPr>
        <a:xfrm>
          <a:off x="0" y="2813374"/>
          <a:ext cx="11152980" cy="823680"/>
        </a:xfrm>
        <a:prstGeom prst="roundRect">
          <a:avLst/>
        </a:prstGeom>
        <a:gradFill rotWithShape="0">
          <a:gsLst>
            <a:gs pos="0">
              <a:schemeClr val="accent1">
                <a:shade val="80000"/>
                <a:hueOff val="232855"/>
                <a:satOff val="-4171"/>
                <a:lumOff val="17723"/>
                <a:alphaOff val="0"/>
                <a:satMod val="103000"/>
                <a:lumMod val="102000"/>
                <a:tint val="94000"/>
              </a:schemeClr>
            </a:gs>
            <a:gs pos="50000">
              <a:schemeClr val="accent1">
                <a:shade val="80000"/>
                <a:hueOff val="232855"/>
                <a:satOff val="-4171"/>
                <a:lumOff val="17723"/>
                <a:alphaOff val="0"/>
                <a:satMod val="110000"/>
                <a:lumMod val="100000"/>
                <a:shade val="100000"/>
              </a:schemeClr>
            </a:gs>
            <a:gs pos="100000">
              <a:schemeClr val="accent1">
                <a:shade val="80000"/>
                <a:hueOff val="232855"/>
                <a:satOff val="-4171"/>
                <a:lumOff val="17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defRPr b="1"/>
          </a:pPr>
          <a:r>
            <a:rPr lang="en-US" sz="1800" kern="1200" dirty="0">
              <a:latin typeface="Segoe UI Semilight" panose="020B0402040204020203" pitchFamily="34" charset="0"/>
              <a:cs typeface="Segoe UI Semilight" panose="020B0402040204020203" pitchFamily="34" charset="0"/>
            </a:rPr>
            <a:t>Local transfer to a branch with same GSTIN – Record Receipt / Delivery Note</a:t>
          </a:r>
        </a:p>
      </dsp:txBody>
      <dsp:txXfrm>
        <a:off x="40209" y="2853583"/>
        <a:ext cx="11072562" cy="743262"/>
      </dsp:txXfrm>
    </dsp:sp>
    <dsp:sp modelId="{ACD44374-E305-4A0A-98AD-B68CA9397685}">
      <dsp:nvSpPr>
        <dsp:cNvPr id="0" name=""/>
        <dsp:cNvSpPr/>
      </dsp:nvSpPr>
      <dsp:spPr>
        <a:xfrm>
          <a:off x="0" y="3763774"/>
          <a:ext cx="11152980" cy="823680"/>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defRPr b="1"/>
          </a:pPr>
          <a:r>
            <a:rPr lang="en-IN" sz="1800" kern="1200" dirty="0">
              <a:latin typeface="Segoe UI Semilight" panose="020B0402040204020203" pitchFamily="34" charset="0"/>
              <a:cs typeface="Segoe UI Semilight" panose="020B0402040204020203" pitchFamily="34" charset="0"/>
            </a:rPr>
            <a:t>Interstate outward / inward branch transfer – Record Sales / Purchase with GST applicability</a:t>
          </a:r>
          <a:endParaRPr lang="en-US" sz="1800" kern="1200" dirty="0">
            <a:latin typeface="Segoe UI Semilight" panose="020B0402040204020203" pitchFamily="34" charset="0"/>
            <a:cs typeface="Segoe UI Semilight" panose="020B0402040204020203" pitchFamily="34" charset="0"/>
          </a:endParaRPr>
        </a:p>
      </dsp:txBody>
      <dsp:txXfrm>
        <a:off x="40209" y="3803983"/>
        <a:ext cx="11072562" cy="743262"/>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850D7-E36A-4C9B-AF73-1BA54A25DFDF}">
      <dsp:nvSpPr>
        <dsp:cNvPr id="0" name=""/>
        <dsp:cNvSpPr/>
      </dsp:nvSpPr>
      <dsp:spPr>
        <a:xfrm>
          <a:off x="6786" y="1522"/>
          <a:ext cx="11132865" cy="1844602"/>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t>The </a:t>
          </a:r>
          <a:r>
            <a:rPr lang="en-US" sz="1800" b="1" i="0" kern="1200" dirty="0"/>
            <a:t>Marked for Deletion on Portal</a:t>
          </a:r>
          <a:r>
            <a:rPr lang="en-US" sz="1800" b="0" i="0" kern="1200" dirty="0"/>
            <a:t> section of </a:t>
          </a:r>
          <a:r>
            <a:rPr lang="en-US" sz="1800" b="1" i="0" kern="1200" dirty="0"/>
            <a:t>GSTR-1</a:t>
          </a:r>
          <a:r>
            <a:rPr lang="en-US" sz="1800" b="0" i="0" kern="1200" dirty="0"/>
            <a:t> provides an overall picture of the vouchers that have to be deleted from the portal, due to any changes in the transactions in your books. For such transactions, this section will help in identify the original entry on the portal so that you can re-upload the transaction with the revised details. In some cases, the transactions might accidentally appear in this section due to some changes in the transaction details which can be easily addressed in the below scenarios </a:t>
          </a:r>
        </a:p>
        <a:p>
          <a:pPr lvl="0" algn="ctr" defTabSz="800100">
            <a:lnSpc>
              <a:spcPct val="90000"/>
            </a:lnSpc>
            <a:spcBef>
              <a:spcPct val="0"/>
            </a:spcBef>
            <a:spcAft>
              <a:spcPct val="35000"/>
            </a:spcAft>
          </a:pPr>
          <a:r>
            <a:rPr lang="en-US" sz="1800" b="0" i="0" kern="1200" dirty="0"/>
            <a:t>In Release 5.0, we have given reset delete request option for user to remove which is applicable for Transactions and not for Summary details</a:t>
          </a:r>
          <a:endParaRPr lang="en-IN" sz="1800" kern="1200" dirty="0"/>
        </a:p>
      </dsp:txBody>
      <dsp:txXfrm>
        <a:off x="60813" y="55549"/>
        <a:ext cx="11024811" cy="1736548"/>
      </dsp:txXfrm>
    </dsp:sp>
    <dsp:sp modelId="{D139E389-A81D-4209-BC7A-4FFA471AAFF7}">
      <dsp:nvSpPr>
        <dsp:cNvPr id="0" name=""/>
        <dsp:cNvSpPr/>
      </dsp:nvSpPr>
      <dsp:spPr>
        <a:xfrm>
          <a:off x="126659" y="2127834"/>
          <a:ext cx="2507394" cy="17503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kern="1200" dirty="0">
              <a:latin typeface="Segoe UI Semilight" panose="020B0402040204020203" pitchFamily="34" charset="0"/>
              <a:cs typeface="Segoe UI Semilight" panose="020B0402040204020203" pitchFamily="34" charset="0"/>
            </a:rPr>
            <a:t>Change in company GSTIN</a:t>
          </a:r>
        </a:p>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Uncertain Transactions &gt; Mismatch in GST Registration details between the GST registration master and the transactions or in cases wrongly specified then show GST registration details of the company are invalid or not specified</a:t>
          </a:r>
          <a:endParaRPr lang="en-IN" sz="1100" kern="1200" dirty="0">
            <a:latin typeface="Segoe UI Semilight" panose="020B0402040204020203" pitchFamily="34" charset="0"/>
            <a:cs typeface="Segoe UI Semilight" panose="020B0402040204020203" pitchFamily="34" charset="0"/>
          </a:endParaRPr>
        </a:p>
      </dsp:txBody>
      <dsp:txXfrm>
        <a:off x="177926" y="2179101"/>
        <a:ext cx="2404860" cy="1647862"/>
      </dsp:txXfrm>
    </dsp:sp>
    <dsp:sp modelId="{3043B32A-4646-43EB-8705-662E0C9B2D16}">
      <dsp:nvSpPr>
        <dsp:cNvPr id="0" name=""/>
        <dsp:cNvSpPr/>
      </dsp:nvSpPr>
      <dsp:spPr>
        <a:xfrm>
          <a:off x="2681279" y="2127747"/>
          <a:ext cx="1989269" cy="17503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kern="1200" dirty="0">
              <a:latin typeface="Segoe UI Semilight" panose="020B0402040204020203" pitchFamily="34" charset="0"/>
              <a:cs typeface="Segoe UI Semilight" panose="020B0402040204020203" pitchFamily="34" charset="0"/>
            </a:rPr>
            <a:t>Change in Party / Party GSTIN</a:t>
          </a:r>
        </a:p>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Uncertain Transactions &gt; Mismatch in GST Master and Transaction / GST Registration details. </a:t>
          </a:r>
          <a:endParaRPr lang="en-IN" sz="1100" kern="1200" dirty="0">
            <a:latin typeface="Segoe UI Semilight" panose="020B0402040204020203" pitchFamily="34" charset="0"/>
            <a:cs typeface="Segoe UI Semilight" panose="020B0402040204020203" pitchFamily="34" charset="0"/>
          </a:endParaRPr>
        </a:p>
      </dsp:txBody>
      <dsp:txXfrm>
        <a:off x="2732546" y="2179014"/>
        <a:ext cx="1886735" cy="1647862"/>
      </dsp:txXfrm>
    </dsp:sp>
    <dsp:sp modelId="{F10F9D10-BC2C-48B3-BC6F-C1620CFB169B}">
      <dsp:nvSpPr>
        <dsp:cNvPr id="0" name=""/>
        <dsp:cNvSpPr/>
      </dsp:nvSpPr>
      <dsp:spPr>
        <a:xfrm>
          <a:off x="4837647" y="2127747"/>
          <a:ext cx="1989269" cy="17503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kern="1200" dirty="0">
              <a:latin typeface="Segoe UI Semilight" panose="020B0402040204020203" pitchFamily="34" charset="0"/>
              <a:cs typeface="Segoe UI Semilight" panose="020B0402040204020203" pitchFamily="34" charset="0"/>
            </a:rPr>
            <a:t>Change in GST amount</a:t>
          </a:r>
        </a:p>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Mismatch between the expected tax amount and the modified tax amount in transactions</a:t>
          </a:r>
          <a:endParaRPr lang="en-IN" sz="1100" kern="1200" dirty="0">
            <a:latin typeface="Segoe UI Semilight" panose="020B0402040204020203" pitchFamily="34" charset="0"/>
            <a:cs typeface="Segoe UI Semilight" panose="020B0402040204020203" pitchFamily="34" charset="0"/>
          </a:endParaRPr>
        </a:p>
      </dsp:txBody>
      <dsp:txXfrm>
        <a:off x="4888914" y="2179014"/>
        <a:ext cx="1886735" cy="1647862"/>
      </dsp:txXfrm>
    </dsp:sp>
    <dsp:sp modelId="{56DE8DB8-EBE0-4ED0-B66E-5293DE047CE1}">
      <dsp:nvSpPr>
        <dsp:cNvPr id="0" name=""/>
        <dsp:cNvSpPr/>
      </dsp:nvSpPr>
      <dsp:spPr>
        <a:xfrm>
          <a:off x="6994015" y="2127747"/>
          <a:ext cx="1989269" cy="17503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1100" kern="1200" dirty="0">
              <a:latin typeface="Segoe UI Semilight" panose="020B0402040204020203" pitchFamily="34" charset="0"/>
              <a:cs typeface="Segoe UI Semilight" panose="020B0402040204020203" pitchFamily="34" charset="0"/>
            </a:rPr>
            <a:t>Change in voucher number</a:t>
          </a:r>
        </a:p>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Voucher number will appear blank</a:t>
          </a:r>
          <a:endParaRPr lang="en-IN" sz="1100" kern="1200" dirty="0">
            <a:latin typeface="Segoe UI Semilight" panose="020B0402040204020203" pitchFamily="34" charset="0"/>
            <a:cs typeface="Segoe UI Semilight" panose="020B0402040204020203" pitchFamily="34" charset="0"/>
          </a:endParaRPr>
        </a:p>
      </dsp:txBody>
      <dsp:txXfrm>
        <a:off x="7045282" y="2179014"/>
        <a:ext cx="1886735" cy="1647862"/>
      </dsp:txXfrm>
    </dsp:sp>
    <dsp:sp modelId="{DB572086-8252-4C9B-91DD-A6C229E2B4AB}">
      <dsp:nvSpPr>
        <dsp:cNvPr id="0" name=""/>
        <dsp:cNvSpPr/>
      </dsp:nvSpPr>
      <dsp:spPr>
        <a:xfrm>
          <a:off x="9150383" y="2127747"/>
          <a:ext cx="1989269" cy="175039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Deletion of transactions from books</a:t>
          </a:r>
        </a:p>
        <a:p>
          <a:pPr lvl="0" algn="ctr" defTabSz="488950">
            <a:lnSpc>
              <a:spcPct val="90000"/>
            </a:lnSpc>
            <a:spcBef>
              <a:spcPct val="0"/>
            </a:spcBef>
            <a:spcAft>
              <a:spcPct val="35000"/>
            </a:spcAft>
          </a:pPr>
          <a:r>
            <a:rPr lang="en-US" sz="1100" kern="1200" dirty="0">
              <a:latin typeface="Segoe UI Semilight" panose="020B0402040204020203" pitchFamily="34" charset="0"/>
              <a:cs typeface="Segoe UI Semilight" panose="020B0402040204020203" pitchFamily="34" charset="0"/>
            </a:rPr>
            <a:t>Validate whether return has been fixed and its not valid, then delete it</a:t>
          </a:r>
          <a:endParaRPr lang="en-IN" sz="1100" kern="1200" dirty="0">
            <a:latin typeface="Segoe UI Semilight" panose="020B0402040204020203" pitchFamily="34" charset="0"/>
            <a:cs typeface="Segoe UI Semilight" panose="020B0402040204020203" pitchFamily="34" charset="0"/>
          </a:endParaRPr>
        </a:p>
      </dsp:txBody>
      <dsp:txXfrm>
        <a:off x="9201650" y="2179014"/>
        <a:ext cx="1886735" cy="1647862"/>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6B1AD-B1D7-43CC-8B8E-664EFE0B5C94}">
      <dsp:nvSpPr>
        <dsp:cNvPr id="0" name=""/>
        <dsp:cNvSpPr/>
      </dsp:nvSpPr>
      <dsp:spPr>
        <a:xfrm>
          <a:off x="0" y="11367"/>
          <a:ext cx="11067142" cy="1152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62C6F-8C87-442D-AB53-A6BA251DD3A7}">
      <dsp:nvSpPr>
        <dsp:cNvPr id="0" name=""/>
        <dsp:cNvSpPr/>
      </dsp:nvSpPr>
      <dsp:spPr>
        <a:xfrm>
          <a:off x="8234924" y="932967"/>
          <a:ext cx="1892727"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Validate Buyer GSTIN before generating GSTR-1 to ensure their GSTIN is not inactive or cancelled as their transaction reporting need to be moved to B2C. Using Online GSTIN validation facility using e-way bill or e-Invoice credential to validate the data. </a:t>
          </a:r>
          <a:endParaRPr lang="en-IN" sz="1200" kern="1200" dirty="0">
            <a:latin typeface="Segoe UI Semilight" panose="020B0402040204020203" pitchFamily="34" charset="0"/>
            <a:cs typeface="Segoe UI Semilight" panose="020B0402040204020203" pitchFamily="34" charset="0"/>
          </a:endParaRPr>
        </a:p>
      </dsp:txBody>
      <dsp:txXfrm>
        <a:off x="8234924" y="932967"/>
        <a:ext cx="1892727" cy="2813625"/>
      </dsp:txXfrm>
    </dsp:sp>
    <dsp:sp modelId="{39C203AE-3B91-4E83-B4C8-03F0E089D59C}">
      <dsp:nvSpPr>
        <dsp:cNvPr id="0" name=""/>
        <dsp:cNvSpPr/>
      </dsp:nvSpPr>
      <dsp:spPr>
        <a:xfrm>
          <a:off x="8384216"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l" defTabSz="622300">
            <a:lnSpc>
              <a:spcPct val="90000"/>
            </a:lnSpc>
            <a:spcBef>
              <a:spcPct val="0"/>
            </a:spcBef>
            <a:spcAft>
              <a:spcPct val="35000"/>
            </a:spcAft>
          </a:pPr>
          <a:r>
            <a:rPr lang="en-US" sz="1400" b="1" kern="1200" dirty="0">
              <a:latin typeface="Segoe UI Semilight" panose="020B0402040204020203" pitchFamily="34" charset="0"/>
              <a:cs typeface="Segoe UI Semilight" panose="020B0402040204020203" pitchFamily="34" charset="0"/>
            </a:rPr>
            <a:t>Validate GSTIN</a:t>
          </a:r>
          <a:endParaRPr lang="en-IN" sz="1400" b="1" kern="1200" dirty="0">
            <a:latin typeface="Segoe UI Semilight" panose="020B0402040204020203" pitchFamily="34" charset="0"/>
            <a:cs typeface="Segoe UI Semilight" panose="020B0402040204020203" pitchFamily="34" charset="0"/>
          </a:endParaRPr>
        </a:p>
      </dsp:txBody>
      <dsp:txXfrm>
        <a:off x="8384216" y="299367"/>
        <a:ext cx="1594143" cy="576000"/>
      </dsp:txXfrm>
    </dsp:sp>
    <dsp:sp modelId="{FB125DF9-25E2-46AE-9793-62E1413B7865}">
      <dsp:nvSpPr>
        <dsp:cNvPr id="0" name=""/>
        <dsp:cNvSpPr/>
      </dsp:nvSpPr>
      <dsp:spPr>
        <a:xfrm>
          <a:off x="5559074" y="932967"/>
          <a:ext cx="2119478"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Segoe UI Semilight" panose="020B0402040204020203" pitchFamily="34" charset="0"/>
              <a:cs typeface="Segoe UI Semilight" panose="020B0402040204020203" pitchFamily="34" charset="0"/>
            </a:rPr>
            <a:t>Displays the transaction count of voucher type used for each nature of documents recorded during the return period and has voucher number From &amp; To</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In the case of manual voucher numbering, wherein the user might have given numbering as per their need and not in sequence, then the document summary can be excluded and uploaded manually on the portal. </a:t>
          </a:r>
          <a:endParaRPr lang="en-IN" sz="1200" kern="1200" dirty="0">
            <a:latin typeface="Segoe UI Semilight" panose="020B0402040204020203" pitchFamily="34" charset="0"/>
            <a:cs typeface="Segoe UI Semilight" panose="020B0402040204020203" pitchFamily="34" charset="0"/>
          </a:endParaRPr>
        </a:p>
      </dsp:txBody>
      <dsp:txXfrm>
        <a:off x="5559074" y="932967"/>
        <a:ext cx="2119478" cy="2813625"/>
      </dsp:txXfrm>
    </dsp:sp>
    <dsp:sp modelId="{E8F7F4BD-A58A-4005-A058-AC9B63A28C43}">
      <dsp:nvSpPr>
        <dsp:cNvPr id="0" name=""/>
        <dsp:cNvSpPr/>
      </dsp:nvSpPr>
      <dsp:spPr>
        <a:xfrm>
          <a:off x="6059284"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l" defTabSz="622300">
            <a:lnSpc>
              <a:spcPct val="90000"/>
            </a:lnSpc>
            <a:spcBef>
              <a:spcPct val="0"/>
            </a:spcBef>
            <a:spcAft>
              <a:spcPct val="35000"/>
            </a:spcAft>
          </a:pPr>
          <a:r>
            <a:rPr lang="en-US" sz="1400" b="1" kern="1200" dirty="0">
              <a:latin typeface="Segoe UI Semilight" panose="020B0402040204020203" pitchFamily="34" charset="0"/>
              <a:cs typeface="Segoe UI Semilight" panose="020B0402040204020203" pitchFamily="34" charset="0"/>
            </a:rPr>
            <a:t>Document Summary</a:t>
          </a:r>
          <a:endParaRPr lang="en-IN" sz="1400" b="1" kern="1200" dirty="0">
            <a:latin typeface="Segoe UI Semilight" panose="020B0402040204020203" pitchFamily="34" charset="0"/>
            <a:cs typeface="Segoe UI Semilight" panose="020B0402040204020203" pitchFamily="34" charset="0"/>
          </a:endParaRPr>
        </a:p>
      </dsp:txBody>
      <dsp:txXfrm>
        <a:off x="6059284" y="299367"/>
        <a:ext cx="1594143" cy="576000"/>
      </dsp:txXfrm>
    </dsp:sp>
    <dsp:sp modelId="{966961DC-BFD4-4AE7-91F0-C8993B7E189B}">
      <dsp:nvSpPr>
        <dsp:cNvPr id="0" name=""/>
        <dsp:cNvSpPr/>
      </dsp:nvSpPr>
      <dsp:spPr>
        <a:xfrm>
          <a:off x="2452071" y="911680"/>
          <a:ext cx="2678687"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a 6-digit HSN/SAC code has been mentioned for all Inventory masters if the turnover is &gt;5Cr</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If the user has not provided HSN at each item master level and performs accept as is or the HSN summary for said master has negative values, then the HSN summary needs to be excluded while generating GSTR-1 and uploading the HSN summary on the portal manually. </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the HSN number is of even digits 2,4,6, or 8 as per the Business turnover, so that valid HSN has uploaded</a:t>
          </a:r>
          <a:endParaRPr lang="en-IN" sz="1200" kern="1200" dirty="0">
            <a:latin typeface="Segoe UI Semilight" panose="020B0402040204020203" pitchFamily="34" charset="0"/>
            <a:cs typeface="Segoe UI Semilight" panose="020B0402040204020203" pitchFamily="34" charset="0"/>
          </a:endParaRPr>
        </a:p>
      </dsp:txBody>
      <dsp:txXfrm>
        <a:off x="2452071" y="911680"/>
        <a:ext cx="2678687" cy="2813625"/>
      </dsp:txXfrm>
    </dsp:sp>
    <dsp:sp modelId="{7DA651E2-259C-4E83-BEED-F57147B8FE85}">
      <dsp:nvSpPr>
        <dsp:cNvPr id="0" name=""/>
        <dsp:cNvSpPr/>
      </dsp:nvSpPr>
      <dsp:spPr>
        <a:xfrm>
          <a:off x="3341373"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l" defTabSz="622300">
            <a:lnSpc>
              <a:spcPct val="90000"/>
            </a:lnSpc>
            <a:spcBef>
              <a:spcPct val="0"/>
            </a:spcBef>
            <a:spcAft>
              <a:spcPct val="35000"/>
            </a:spcAft>
          </a:pPr>
          <a:r>
            <a:rPr lang="en-US" sz="1400" b="1" kern="1200" dirty="0">
              <a:latin typeface="Segoe UI Semilight" panose="020B0402040204020203" pitchFamily="34" charset="0"/>
              <a:cs typeface="Segoe UI Semilight" panose="020B0402040204020203" pitchFamily="34" charset="0"/>
            </a:rPr>
            <a:t>HSN Summary</a:t>
          </a:r>
          <a:endParaRPr lang="en-IN" sz="1400" b="1" kern="1200" dirty="0">
            <a:latin typeface="Segoe UI Semilight" panose="020B0402040204020203" pitchFamily="34" charset="0"/>
            <a:cs typeface="Segoe UI Semilight" panose="020B0402040204020203" pitchFamily="34" charset="0"/>
          </a:endParaRPr>
        </a:p>
      </dsp:txBody>
      <dsp:txXfrm>
        <a:off x="3341373" y="299367"/>
        <a:ext cx="1594143" cy="576000"/>
      </dsp:txXfrm>
    </dsp:sp>
    <dsp:sp modelId="{FEF7F359-2EC3-4EED-B6F0-D2F15DFF7C5A}">
      <dsp:nvSpPr>
        <dsp:cNvPr id="0" name=""/>
        <dsp:cNvSpPr/>
      </dsp:nvSpPr>
      <dsp:spPr>
        <a:xfrm>
          <a:off x="539099" y="911680"/>
          <a:ext cx="1594143"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all uncertain exceptions has been resolved and the right values have been participated in GSTR-1 Tables</a:t>
          </a:r>
          <a:endParaRPr lang="en-IN" sz="1200" kern="1200" dirty="0">
            <a:latin typeface="Segoe UI Semilight" panose="020B0402040204020203" pitchFamily="34" charset="0"/>
            <a:cs typeface="Segoe UI Semilight" panose="020B0402040204020203" pitchFamily="34" charset="0"/>
          </a:endParaRPr>
        </a:p>
      </dsp:txBody>
      <dsp:txXfrm>
        <a:off x="539099" y="911680"/>
        <a:ext cx="1594143" cy="2813625"/>
      </dsp:txXfrm>
    </dsp:sp>
    <dsp:sp modelId="{9B662AB9-D802-4316-BA13-CE99C3D79555}">
      <dsp:nvSpPr>
        <dsp:cNvPr id="0" name=""/>
        <dsp:cNvSpPr/>
      </dsp:nvSpPr>
      <dsp:spPr>
        <a:xfrm>
          <a:off x="886128"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lvl="0" algn="l" defTabSz="622300">
            <a:lnSpc>
              <a:spcPct val="90000"/>
            </a:lnSpc>
            <a:spcBef>
              <a:spcPct val="0"/>
            </a:spcBef>
            <a:spcAft>
              <a:spcPct val="35000"/>
            </a:spcAft>
          </a:pPr>
          <a:r>
            <a:rPr lang="en-US" sz="1400" b="1" kern="1200" dirty="0">
              <a:latin typeface="Segoe UI Semilight" panose="020B0402040204020203" pitchFamily="34" charset="0"/>
              <a:cs typeface="Segoe UI Semilight" panose="020B0402040204020203" pitchFamily="34" charset="0"/>
            </a:rPr>
            <a:t>Data Readiness</a:t>
          </a:r>
          <a:endParaRPr lang="en-IN" sz="1400" b="1" kern="1200" dirty="0">
            <a:latin typeface="Segoe UI Semilight" panose="020B0402040204020203" pitchFamily="34" charset="0"/>
            <a:cs typeface="Segoe UI Semilight" panose="020B0402040204020203" pitchFamily="34" charset="0"/>
          </a:endParaRPr>
        </a:p>
      </dsp:txBody>
      <dsp:txXfrm>
        <a:off x="886128" y="299367"/>
        <a:ext cx="1594143" cy="57600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B39E3-DBB2-4EEF-BA56-01DD9651ED75}">
      <dsp:nvSpPr>
        <dsp:cNvPr id="0" name=""/>
        <dsp:cNvSpPr/>
      </dsp:nvSpPr>
      <dsp:spPr>
        <a:xfrm>
          <a:off x="0" y="4743"/>
          <a:ext cx="6833178" cy="52416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kern="1200" dirty="0">
              <a:latin typeface="Segoe UI Semilight" panose="020B0402040204020203" pitchFamily="34" charset="0"/>
              <a:cs typeface="Segoe UI Semilight" panose="020B0402040204020203" pitchFamily="34" charset="0"/>
            </a:rPr>
            <a:t>Cause</a:t>
          </a:r>
        </a:p>
      </dsp:txBody>
      <dsp:txXfrm>
        <a:off x="25587" y="30330"/>
        <a:ext cx="6782004" cy="472986"/>
      </dsp:txXfrm>
    </dsp:sp>
    <dsp:sp modelId="{DC12A2D9-A6BD-4E2F-85D5-585F378559A0}">
      <dsp:nvSpPr>
        <dsp:cNvPr id="0" name=""/>
        <dsp:cNvSpPr/>
      </dsp:nvSpPr>
      <dsp:spPr>
        <a:xfrm>
          <a:off x="0" y="528903"/>
          <a:ext cx="6833178"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Microsoft Office treats capsule files from TallyPrime as unsafe and prevents export to MS Excel.</a:t>
          </a:r>
          <a:endParaRPr lang="en-IN" sz="2000" kern="1200" dirty="0">
            <a:latin typeface="Segoe UI Semilight" panose="020B0402040204020203" pitchFamily="34" charset="0"/>
            <a:cs typeface="Segoe UI Semilight" panose="020B0402040204020203" pitchFamily="34" charset="0"/>
          </a:endParaRPr>
        </a:p>
      </dsp:txBody>
      <dsp:txXfrm>
        <a:off x="0" y="528903"/>
        <a:ext cx="6833178" cy="666540"/>
      </dsp:txXfrm>
    </dsp:sp>
    <dsp:sp modelId="{2B352531-1C08-4B6E-98E3-1D70EF261845}">
      <dsp:nvSpPr>
        <dsp:cNvPr id="0" name=""/>
        <dsp:cNvSpPr/>
      </dsp:nvSpPr>
      <dsp:spPr>
        <a:xfrm>
          <a:off x="0" y="1195443"/>
          <a:ext cx="6833178" cy="52416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i="0" kern="1200" dirty="0">
              <a:latin typeface="Segoe UI Semilight" panose="020B0402040204020203" pitchFamily="34" charset="0"/>
              <a:cs typeface="Segoe UI Semilight" panose="020B0402040204020203" pitchFamily="34" charset="0"/>
            </a:rPr>
            <a:t>Solution 1</a:t>
          </a:r>
          <a:endParaRPr lang="en-IN" sz="2000" kern="1200" dirty="0">
            <a:latin typeface="Segoe UI Semilight" panose="020B0402040204020203" pitchFamily="34" charset="0"/>
            <a:cs typeface="Segoe UI Semilight" panose="020B0402040204020203" pitchFamily="34" charset="0"/>
          </a:endParaRPr>
        </a:p>
      </dsp:txBody>
      <dsp:txXfrm>
        <a:off x="25587" y="1221030"/>
        <a:ext cx="6782004" cy="472986"/>
      </dsp:txXfrm>
    </dsp:sp>
    <dsp:sp modelId="{7BA1678C-F248-4354-A687-C49C56F2AFC3}">
      <dsp:nvSpPr>
        <dsp:cNvPr id="0" name=""/>
        <dsp:cNvSpPr/>
      </dsp:nvSpPr>
      <dsp:spPr>
        <a:xfrm>
          <a:off x="0" y="1719604"/>
          <a:ext cx="6833178"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Upgrade to the latest MS Office version on your computer</a:t>
          </a:r>
          <a:endParaRPr lang="en-IN" sz="2000" kern="1200" dirty="0">
            <a:latin typeface="Segoe UI Semilight" panose="020B0402040204020203" pitchFamily="34" charset="0"/>
            <a:cs typeface="Segoe UI Semilight" panose="020B0402040204020203" pitchFamily="34" charset="0"/>
          </a:endParaRPr>
        </a:p>
      </dsp:txBody>
      <dsp:txXfrm>
        <a:off x="0" y="1719604"/>
        <a:ext cx="6833178" cy="666540"/>
      </dsp:txXfrm>
    </dsp:sp>
    <dsp:sp modelId="{8EDFD8B0-E44A-4E4F-90CC-A24E5D2182EB}">
      <dsp:nvSpPr>
        <dsp:cNvPr id="0" name=""/>
        <dsp:cNvSpPr/>
      </dsp:nvSpPr>
      <dsp:spPr>
        <a:xfrm>
          <a:off x="0" y="2386144"/>
          <a:ext cx="6833178" cy="52416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IN" sz="2000" b="1" i="0" kern="1200" dirty="0">
              <a:latin typeface="Segoe UI Semilight" panose="020B0402040204020203" pitchFamily="34" charset="0"/>
              <a:cs typeface="Segoe UI Semilight" panose="020B0402040204020203" pitchFamily="34" charset="0"/>
            </a:rPr>
            <a:t>Solution 2</a:t>
          </a:r>
          <a:endParaRPr lang="en-IN" sz="2000" kern="1200" dirty="0">
            <a:latin typeface="Segoe UI Semilight" panose="020B0402040204020203" pitchFamily="34" charset="0"/>
            <a:cs typeface="Segoe UI Semilight" panose="020B0402040204020203" pitchFamily="34" charset="0"/>
          </a:endParaRPr>
        </a:p>
      </dsp:txBody>
      <dsp:txXfrm>
        <a:off x="25587" y="2411731"/>
        <a:ext cx="6782004" cy="472986"/>
      </dsp:txXfrm>
    </dsp:sp>
    <dsp:sp modelId="{DBA56362-EAD9-47DD-A65B-50B15EE8FDEC}">
      <dsp:nvSpPr>
        <dsp:cNvPr id="0" name=""/>
        <dsp:cNvSpPr/>
      </dsp:nvSpPr>
      <dsp:spPr>
        <a:xfrm>
          <a:off x="0" y="2910304"/>
          <a:ext cx="6833178"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Change the Trust Center settings in MS Excel to mark TallyPrime as safe in order to resolve the issue.</a:t>
          </a:r>
          <a:endParaRPr lang="en-IN" sz="2000" kern="1200" dirty="0">
            <a:latin typeface="Segoe UI Semilight" panose="020B0402040204020203" pitchFamily="34" charset="0"/>
            <a:cs typeface="Segoe UI Semilight" panose="020B0402040204020203" pitchFamily="34" charset="0"/>
          </a:endParaRPr>
        </a:p>
        <a:p>
          <a:pPr marL="342900" lvl="2" indent="-171450" algn="l" defTabSz="711200">
            <a:lnSpc>
              <a:spcPct val="90000"/>
            </a:lnSpc>
            <a:spcBef>
              <a:spcPct val="0"/>
            </a:spcBef>
            <a:spcAft>
              <a:spcPct val="20000"/>
            </a:spcAft>
            <a:buChar char="••"/>
          </a:pPr>
          <a:r>
            <a:rPr lang="en-IN" sz="1600" kern="1200" dirty="0">
              <a:latin typeface="Segoe UI Semilight" panose="020B0402040204020203" pitchFamily="34" charset="0"/>
              <a:cs typeface="Segoe UI Semilight" panose="020B0402040204020203" pitchFamily="34" charset="0"/>
            </a:rPr>
            <a:t>Open MS Excel &gt; File menu &gt; Options tab &gt; </a:t>
          </a:r>
          <a:r>
            <a:rPr lang="en-US" sz="1600" kern="1200" dirty="0">
              <a:latin typeface="Segoe UI Semilight" panose="020B0402040204020203" pitchFamily="34" charset="0"/>
              <a:cs typeface="Segoe UI Semilight" panose="020B0402040204020203" pitchFamily="34" charset="0"/>
            </a:rPr>
            <a:t>Click Trust Center in the pop-up window that appears, and then click the Trust Center Settings button &gt; </a:t>
          </a:r>
          <a:r>
            <a:rPr lang="en-IN" sz="1600" kern="1200" dirty="0">
              <a:latin typeface="Segoe UI Semilight" panose="020B0402040204020203" pitchFamily="34" charset="0"/>
              <a:cs typeface="Segoe UI Semilight" panose="020B0402040204020203" pitchFamily="34" charset="0"/>
            </a:rPr>
            <a:t>Add new location button &gt; enter path of TallyPrime with all subfolders &gt; Save the settings.</a:t>
          </a:r>
        </a:p>
      </dsp:txBody>
      <dsp:txXfrm>
        <a:off x="0" y="2910304"/>
        <a:ext cx="6833178" cy="170982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F6E14-4E71-49BF-BC4B-7013CBAAE443}">
      <dsp:nvSpPr>
        <dsp:cNvPr id="0" name=""/>
        <dsp:cNvSpPr/>
      </dsp:nvSpPr>
      <dsp:spPr>
        <a:xfrm>
          <a:off x="55" y="4479"/>
          <a:ext cx="5327545" cy="777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Possible Reason</a:t>
          </a:r>
          <a:endParaRPr lang="en-IN" sz="1800" kern="1200" dirty="0">
            <a:latin typeface="Segoe UI Semilight" panose="020B0402040204020203" pitchFamily="34" charset="0"/>
            <a:cs typeface="Segoe UI Semilight" panose="020B0402040204020203" pitchFamily="34" charset="0"/>
          </a:endParaRPr>
        </a:p>
      </dsp:txBody>
      <dsp:txXfrm>
        <a:off x="55" y="4479"/>
        <a:ext cx="5327545" cy="777600"/>
      </dsp:txXfrm>
    </dsp:sp>
    <dsp:sp modelId="{6CEB6C32-94EE-44C8-BDA2-359B0D64C8E4}">
      <dsp:nvSpPr>
        <dsp:cNvPr id="0" name=""/>
        <dsp:cNvSpPr/>
      </dsp:nvSpPr>
      <dsp:spPr>
        <a:xfrm>
          <a:off x="0" y="782080"/>
          <a:ext cx="5327545" cy="20011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Data is already exported through JSON or Excel format, or the Voucher listed in the Uncertain Transactions report!</a:t>
          </a:r>
          <a:endParaRPr lang="en-IN" sz="1800" kern="1200" dirty="0">
            <a:latin typeface="Segoe UI Semilight" panose="020B0402040204020203" pitchFamily="34" charset="0"/>
            <a:cs typeface="Segoe UI Semilight" panose="020B0402040204020203" pitchFamily="34" charset="0"/>
          </a:endParaRPr>
        </a:p>
      </dsp:txBody>
      <dsp:txXfrm>
        <a:off x="0" y="782080"/>
        <a:ext cx="5327545" cy="2001104"/>
      </dsp:txXfrm>
    </dsp:sp>
    <dsp:sp modelId="{AA72D3E5-51B7-42C3-ABF2-7092101FD103}">
      <dsp:nvSpPr>
        <dsp:cNvPr id="0" name=""/>
        <dsp:cNvSpPr/>
      </dsp:nvSpPr>
      <dsp:spPr>
        <a:xfrm>
          <a:off x="6073457" y="4479"/>
          <a:ext cx="5327545" cy="7776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Resolution</a:t>
          </a:r>
          <a:endParaRPr lang="en-IN" sz="1800" kern="1200" dirty="0">
            <a:latin typeface="Segoe UI Semilight" panose="020B0402040204020203" pitchFamily="34" charset="0"/>
            <a:cs typeface="Segoe UI Semilight" panose="020B0402040204020203" pitchFamily="34" charset="0"/>
          </a:endParaRPr>
        </a:p>
      </dsp:txBody>
      <dsp:txXfrm>
        <a:off x="6073457" y="4479"/>
        <a:ext cx="5327545" cy="777600"/>
      </dsp:txXfrm>
    </dsp:sp>
    <dsp:sp modelId="{68F028A5-E7CF-4B77-AAC4-36B575F0BBF8}">
      <dsp:nvSpPr>
        <dsp:cNvPr id="0" name=""/>
        <dsp:cNvSpPr/>
      </dsp:nvSpPr>
      <dsp:spPr>
        <a:xfrm>
          <a:off x="6073457" y="782080"/>
          <a:ext cx="5327545" cy="200110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Go to GSTR-1 and check “No action required” has a voucher count. </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No, then check whether the transactions are listed in Uncertain Transactions (Correction Needed)</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Yes, then click on Export GST Return &gt; in the preview &gt; Ctrl+B: Basis of value – enable Include transactions where no action is required and export GSTR-1</a:t>
          </a:r>
          <a:endParaRPr lang="en-IN" sz="1600" kern="1200" dirty="0">
            <a:latin typeface="Segoe UI Semilight" panose="020B0402040204020203" pitchFamily="34" charset="0"/>
            <a:cs typeface="Segoe UI Semilight" panose="020B0402040204020203" pitchFamily="34" charset="0"/>
          </a:endParaRPr>
        </a:p>
      </dsp:txBody>
      <dsp:txXfrm>
        <a:off x="6073457" y="782080"/>
        <a:ext cx="5327545" cy="2001104"/>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730CC-46C0-4959-83E0-37BFDFAA14D3}">
      <dsp:nvSpPr>
        <dsp:cNvPr id="0" name=""/>
        <dsp:cNvSpPr/>
      </dsp:nvSpPr>
      <dsp:spPr>
        <a:xfrm>
          <a:off x="-4085553" y="-631512"/>
          <a:ext cx="4903215" cy="4903215"/>
        </a:xfrm>
        <a:prstGeom prst="blockArc">
          <a:avLst>
            <a:gd name="adj1" fmla="val 18900000"/>
            <a:gd name="adj2" fmla="val 2700000"/>
            <a:gd name="adj3" fmla="val 44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17858-0EE9-4E05-B726-CF46FBE09B32}">
      <dsp:nvSpPr>
        <dsp:cNvPr id="0" name=""/>
        <dsp:cNvSpPr/>
      </dsp:nvSpPr>
      <dsp:spPr>
        <a:xfrm>
          <a:off x="669157" y="424883"/>
          <a:ext cx="10691014" cy="12302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444" tIns="40640" rIns="40640" bIns="40640" numCol="1" spcCol="1270" anchor="ctr"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In case of return type is configured as quarterly in F11: company features, then B2B invoices and credit notes related table gets exported for 1</a:t>
          </a:r>
          <a:r>
            <a:rPr lang="en-US" sz="1600" kern="1200" baseline="30000" dirty="0">
              <a:latin typeface="Segoe UI Semilight" panose="020B0402040204020203" pitchFamily="34" charset="0"/>
              <a:cs typeface="Segoe UI Semilight" panose="020B0402040204020203" pitchFamily="34" charset="0"/>
            </a:rPr>
            <a:t>st</a:t>
          </a:r>
          <a:r>
            <a:rPr lang="en-US" sz="1600" kern="1200" dirty="0">
              <a:latin typeface="Segoe UI Semilight" panose="020B0402040204020203" pitchFamily="34" charset="0"/>
              <a:cs typeface="Segoe UI Semilight" panose="020B0402040204020203" pitchFamily="34" charset="0"/>
            </a:rPr>
            <a:t> two months of the quarter. </a:t>
          </a:r>
          <a:endParaRPr lang="en-IN" sz="1800" kern="1200" dirty="0">
            <a:latin typeface="Segoe UI Semilight" panose="020B0402040204020203" pitchFamily="34" charset="0"/>
            <a:cs typeface="Segoe UI Semilight" panose="020B0402040204020203" pitchFamily="34" charset="0"/>
          </a:endParaRPr>
        </a:p>
      </dsp:txBody>
      <dsp:txXfrm>
        <a:off x="669157" y="424883"/>
        <a:ext cx="10691014" cy="1230236"/>
      </dsp:txXfrm>
    </dsp:sp>
    <dsp:sp modelId="{287C1DB9-082D-4DC1-8A56-A5EA27EDF2A7}">
      <dsp:nvSpPr>
        <dsp:cNvPr id="0" name=""/>
        <dsp:cNvSpPr/>
      </dsp:nvSpPr>
      <dsp:spPr>
        <a:xfrm>
          <a:off x="19202" y="390046"/>
          <a:ext cx="1299911" cy="12999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9CB4C4-2C31-46CF-8886-07A010680E98}">
      <dsp:nvSpPr>
        <dsp:cNvPr id="0" name=""/>
        <dsp:cNvSpPr/>
      </dsp:nvSpPr>
      <dsp:spPr>
        <a:xfrm>
          <a:off x="669157" y="1743914"/>
          <a:ext cx="10691014" cy="17125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444" tIns="40640" rIns="40640" bIns="40640" numCol="1" spcCol="1270" anchor="t" anchorCtr="0">
          <a:noAutofit/>
        </a:bodyPr>
        <a:lstStyle/>
        <a:p>
          <a:pPr lvl="0" algn="l"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Check whether the customer has enrolled as a quarterly filler;</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Yes – Supplier registered under the Invoice Furnishing Facility (IFF) provision can export B2B invoices and the credit notes-related table gets exported for 1</a:t>
          </a:r>
          <a:r>
            <a:rPr lang="en-US" sz="1600" kern="1200" baseline="30000" dirty="0">
              <a:latin typeface="Segoe UI Semilight" panose="020B0402040204020203" pitchFamily="34" charset="0"/>
              <a:cs typeface="Segoe UI Semilight" panose="020B0402040204020203" pitchFamily="34" charset="0"/>
            </a:rPr>
            <a:t>st</a:t>
          </a:r>
          <a:r>
            <a:rPr lang="en-US" sz="1600" kern="1200" dirty="0">
              <a:latin typeface="Segoe UI Semilight" panose="020B0402040204020203" pitchFamily="34" charset="0"/>
              <a:cs typeface="Segoe UI Semilight" panose="020B0402040204020203" pitchFamily="34" charset="0"/>
            </a:rPr>
            <a:t> two months of the quarter, so that buyers can claim the Input Tax Credit in the first and second months. In the third month, file GSTR-3B and GSTR-1, as usual with all sections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No – take a backup of data &amp; configure the return type as “Monthly” and try exporting GSTR-1 Return.</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endParaRPr lang="en-IN" sz="1800" kern="1200" dirty="0">
            <a:latin typeface="Segoe UI Semilight" panose="020B0402040204020203" pitchFamily="34" charset="0"/>
            <a:cs typeface="Segoe UI Semilight" panose="020B0402040204020203" pitchFamily="34" charset="0"/>
          </a:endParaRPr>
        </a:p>
      </dsp:txBody>
      <dsp:txXfrm>
        <a:off x="669157" y="1743914"/>
        <a:ext cx="10691014" cy="1712545"/>
      </dsp:txXfrm>
    </dsp:sp>
    <dsp:sp modelId="{9D709164-0712-49E2-A629-28CB59336FD8}">
      <dsp:nvSpPr>
        <dsp:cNvPr id="0" name=""/>
        <dsp:cNvSpPr/>
      </dsp:nvSpPr>
      <dsp:spPr>
        <a:xfrm>
          <a:off x="19202" y="1950231"/>
          <a:ext cx="1299911" cy="1299911"/>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C50A3-D703-400F-9396-EBD27CF7CF5F}">
      <dsp:nvSpPr>
        <dsp:cNvPr id="0" name=""/>
        <dsp:cNvSpPr/>
      </dsp:nvSpPr>
      <dsp:spPr>
        <a:xfrm>
          <a:off x="1546" y="209891"/>
          <a:ext cx="2049668" cy="20496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Modify the Tax amount manually to decimal value</a:t>
          </a:r>
          <a:endParaRPr lang="en-IN" sz="1800" kern="1200" dirty="0">
            <a:latin typeface="Segoe UI Semilight" panose="020B0402040204020203" pitchFamily="34" charset="0"/>
            <a:cs typeface="Segoe UI Semilight" panose="020B0402040204020203" pitchFamily="34" charset="0"/>
          </a:endParaRPr>
        </a:p>
      </dsp:txBody>
      <dsp:txXfrm>
        <a:off x="301713" y="510058"/>
        <a:ext cx="1449334" cy="1449334"/>
      </dsp:txXfrm>
    </dsp:sp>
    <dsp:sp modelId="{78A4262D-D34B-4865-85AD-E1274742E736}">
      <dsp:nvSpPr>
        <dsp:cNvPr id="0" name=""/>
        <dsp:cNvSpPr/>
      </dsp:nvSpPr>
      <dsp:spPr>
        <a:xfrm>
          <a:off x="2217647" y="640322"/>
          <a:ext cx="1188807" cy="1188807"/>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a:t>OR</a:t>
          </a:r>
          <a:endParaRPr lang="en-IN" sz="2000" kern="1200" dirty="0"/>
        </a:p>
      </dsp:txBody>
      <dsp:txXfrm>
        <a:off x="2375223" y="1094922"/>
        <a:ext cx="873655" cy="279607"/>
      </dsp:txXfrm>
    </dsp:sp>
    <dsp:sp modelId="{641087FE-8748-4F89-B2AD-7A642ACE77D7}">
      <dsp:nvSpPr>
        <dsp:cNvPr id="0" name=""/>
        <dsp:cNvSpPr/>
      </dsp:nvSpPr>
      <dsp:spPr>
        <a:xfrm>
          <a:off x="3572887" y="209891"/>
          <a:ext cx="2049668" cy="2049668"/>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Reconcile the status manually by  pressing </a:t>
          </a:r>
          <a:r>
            <a:rPr lang="en-US" sz="1800" b="1" i="0" kern="1200" dirty="0">
              <a:latin typeface="Segoe UI Semilight" panose="020B0402040204020203" pitchFamily="34" charset="0"/>
              <a:cs typeface="Segoe UI Semilight" panose="020B0402040204020203" pitchFamily="34" charset="0"/>
            </a:rPr>
            <a:t>Alt+S</a:t>
          </a:r>
          <a:r>
            <a:rPr lang="en-US" sz="1800" b="0" i="0" kern="1200" dirty="0">
              <a:latin typeface="Segoe UI Semilight" panose="020B0402040204020203" pitchFamily="34" charset="0"/>
              <a:cs typeface="Segoe UI Semilight" panose="020B0402040204020203" pitchFamily="34" charset="0"/>
            </a:rPr>
            <a:t> (Set GST Status)</a:t>
          </a:r>
          <a:endParaRPr lang="en-IN" sz="1800" kern="1200" dirty="0">
            <a:latin typeface="Segoe UI Semilight" panose="020B0402040204020203" pitchFamily="34" charset="0"/>
            <a:cs typeface="Segoe UI Semilight" panose="020B0402040204020203" pitchFamily="34" charset="0"/>
          </a:endParaRPr>
        </a:p>
      </dsp:txBody>
      <dsp:txXfrm>
        <a:off x="3873054" y="510058"/>
        <a:ext cx="1449334" cy="1449334"/>
      </dsp:txXfrm>
    </dsp:sp>
    <dsp:sp modelId="{87724CB2-B859-42DD-AEA9-64BDF60E0542}">
      <dsp:nvSpPr>
        <dsp:cNvPr id="0" name=""/>
        <dsp:cNvSpPr/>
      </dsp:nvSpPr>
      <dsp:spPr>
        <a:xfrm>
          <a:off x="5788989" y="640322"/>
          <a:ext cx="1188807" cy="1188807"/>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dirty="0"/>
        </a:p>
      </dsp:txBody>
      <dsp:txXfrm>
        <a:off x="5946565" y="885216"/>
        <a:ext cx="873655" cy="699019"/>
      </dsp:txXfrm>
    </dsp:sp>
    <dsp:sp modelId="{E6559D1A-C851-4233-921E-DAE6E4D997A1}">
      <dsp:nvSpPr>
        <dsp:cNvPr id="0" name=""/>
        <dsp:cNvSpPr/>
      </dsp:nvSpPr>
      <dsp:spPr>
        <a:xfrm>
          <a:off x="7144229" y="209891"/>
          <a:ext cx="2049668" cy="20496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Reconciled</a:t>
          </a:r>
          <a:endParaRPr lang="en-IN" sz="1800" kern="1200" dirty="0">
            <a:latin typeface="Segoe UI Semilight" panose="020B0402040204020203" pitchFamily="34" charset="0"/>
            <a:cs typeface="Segoe UI Semilight" panose="020B0402040204020203" pitchFamily="34" charset="0"/>
          </a:endParaRPr>
        </a:p>
      </dsp:txBody>
      <dsp:txXfrm>
        <a:off x="7444396" y="510058"/>
        <a:ext cx="1449334" cy="1449334"/>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F5FC-3881-4E51-9CA9-A4CA2555F89B}">
      <dsp:nvSpPr>
        <dsp:cNvPr id="0" name=""/>
        <dsp:cNvSpPr/>
      </dsp:nvSpPr>
      <dsp:spPr>
        <a:xfrm>
          <a:off x="0" y="372653"/>
          <a:ext cx="2873576" cy="17241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As there is a mismatch in the return period between the books and the portal</a:t>
          </a:r>
          <a:endParaRPr lang="en-IN" sz="1800" kern="1200" dirty="0">
            <a:latin typeface="Segoe UI Semilight" panose="020B0402040204020203" pitchFamily="34" charset="0"/>
            <a:cs typeface="Segoe UI Semilight" panose="020B0402040204020203" pitchFamily="34" charset="0"/>
          </a:endParaRPr>
        </a:p>
      </dsp:txBody>
      <dsp:txXfrm>
        <a:off x="0" y="372653"/>
        <a:ext cx="2873576" cy="1724145"/>
      </dsp:txXfrm>
    </dsp:sp>
    <dsp:sp modelId="{0271469D-A7FB-4A2C-8A71-29267815DAA6}">
      <dsp:nvSpPr>
        <dsp:cNvPr id="0" name=""/>
        <dsp:cNvSpPr/>
      </dsp:nvSpPr>
      <dsp:spPr>
        <a:xfrm>
          <a:off x="3160933" y="372653"/>
          <a:ext cx="2873576" cy="172414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We need not reverse and account it in next month.</a:t>
          </a:r>
          <a:endParaRPr lang="en-IN" sz="1800" kern="1200" dirty="0">
            <a:latin typeface="Segoe UI Semilight" panose="020B0402040204020203" pitchFamily="34" charset="0"/>
            <a:cs typeface="Segoe UI Semilight" panose="020B0402040204020203" pitchFamily="34" charset="0"/>
          </a:endParaRPr>
        </a:p>
      </dsp:txBody>
      <dsp:txXfrm>
        <a:off x="3160933" y="372653"/>
        <a:ext cx="2873576" cy="1724145"/>
      </dsp:txXfrm>
    </dsp:sp>
    <dsp:sp modelId="{D6CABA83-7260-44E0-A6A1-AE487101065E}">
      <dsp:nvSpPr>
        <dsp:cNvPr id="0" name=""/>
        <dsp:cNvSpPr/>
      </dsp:nvSpPr>
      <dsp:spPr>
        <a:xfrm>
          <a:off x="6321867" y="372653"/>
          <a:ext cx="2873576" cy="17241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For such transactions, you can simply update the GST Return Effective Date in your books, by pressing Alt+L (Set Effective Date).</a:t>
          </a:r>
          <a:endParaRPr lang="en-IN" sz="1800" kern="1200" dirty="0">
            <a:latin typeface="Segoe UI Semilight" panose="020B0402040204020203" pitchFamily="34" charset="0"/>
            <a:cs typeface="Segoe UI Semilight" panose="020B0402040204020203" pitchFamily="34" charset="0"/>
          </a:endParaRPr>
        </a:p>
      </dsp:txBody>
      <dsp:txXfrm>
        <a:off x="6321867" y="372653"/>
        <a:ext cx="2873576" cy="1724145"/>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F5FC-3881-4E51-9CA9-A4CA2555F89B}">
      <dsp:nvSpPr>
        <dsp:cNvPr id="0" name=""/>
        <dsp:cNvSpPr/>
      </dsp:nvSpPr>
      <dsp:spPr>
        <a:xfrm>
          <a:off x="3221" y="664831"/>
          <a:ext cx="2555546" cy="153332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t>In GSTR 2B Recon &gt; F12  &gt; enable the option Show potential matches between Books and Portal.</a:t>
          </a:r>
          <a:endParaRPr lang="en-IN" sz="1800" b="0" kern="1200" dirty="0">
            <a:latin typeface="Segoe UI Semilight" panose="020B0402040204020203" pitchFamily="34" charset="0"/>
            <a:cs typeface="Segoe UI Semilight" panose="020B0402040204020203" pitchFamily="34" charset="0"/>
          </a:endParaRPr>
        </a:p>
      </dsp:txBody>
      <dsp:txXfrm>
        <a:off x="3221" y="664831"/>
        <a:ext cx="2555546" cy="1533328"/>
      </dsp:txXfrm>
    </dsp:sp>
    <dsp:sp modelId="{D6CABA83-7260-44E0-A6A1-AE487101065E}">
      <dsp:nvSpPr>
        <dsp:cNvPr id="0" name=""/>
        <dsp:cNvSpPr/>
      </dsp:nvSpPr>
      <dsp:spPr>
        <a:xfrm>
          <a:off x="2814322" y="664831"/>
          <a:ext cx="2555546" cy="153332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In Suraj Enterprise this transaction will be shown </a:t>
          </a:r>
          <a:r>
            <a:rPr lang="en-IN" sz="1800" b="0" i="0" kern="1200" dirty="0"/>
            <a:t>Potential matches (Excluding Section)</a:t>
          </a:r>
          <a:endParaRPr lang="en-IN" sz="1800" kern="1200" dirty="0">
            <a:latin typeface="Segoe UI Semilight" panose="020B0402040204020203" pitchFamily="34" charset="0"/>
            <a:cs typeface="Segoe UI Semilight" panose="020B0402040204020203" pitchFamily="34" charset="0"/>
          </a:endParaRPr>
        </a:p>
      </dsp:txBody>
      <dsp:txXfrm>
        <a:off x="2814322" y="664831"/>
        <a:ext cx="2555546" cy="1533328"/>
      </dsp:txXfrm>
    </dsp:sp>
    <dsp:sp modelId="{D09CE25D-6A16-4763-85F7-AF826F891708}">
      <dsp:nvSpPr>
        <dsp:cNvPr id="0" name=""/>
        <dsp:cNvSpPr/>
      </dsp:nvSpPr>
      <dsp:spPr>
        <a:xfrm>
          <a:off x="5625424" y="328135"/>
          <a:ext cx="2555546" cy="220671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t>Resolve this difference in Section updating the voucher type - Update the voucher type from Purchase to Credit Note by pressing Alt+F10 (Other Vouchers) &gt; Credit Note.</a:t>
          </a:r>
          <a:endParaRPr lang="en-IN" sz="1800" kern="1200" dirty="0">
            <a:latin typeface="Segoe UI Semilight" panose="020B0402040204020203" pitchFamily="34" charset="0"/>
            <a:cs typeface="Segoe UI Semilight" panose="020B0402040204020203" pitchFamily="34" charset="0"/>
          </a:endParaRPr>
        </a:p>
      </dsp:txBody>
      <dsp:txXfrm>
        <a:off x="5625424" y="328135"/>
        <a:ext cx="2555546" cy="2206719"/>
      </dsp:txXfrm>
    </dsp:sp>
    <dsp:sp modelId="{B89F4B8D-0184-4DBE-8513-456EDB63A122}">
      <dsp:nvSpPr>
        <dsp:cNvPr id="0" name=""/>
        <dsp:cNvSpPr/>
      </dsp:nvSpPr>
      <dsp:spPr>
        <a:xfrm>
          <a:off x="8436525" y="664831"/>
          <a:ext cx="2555546" cy="153332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t>Update reason for Issuing Note, Supplier’s Debit/Credit Note No., and Date.</a:t>
          </a:r>
          <a:endParaRPr lang="en-IN" sz="1800" b="0" kern="1200" dirty="0">
            <a:latin typeface="Segoe UI Semilight" panose="020B0402040204020203" pitchFamily="34" charset="0"/>
            <a:cs typeface="Segoe UI Semilight" panose="020B0402040204020203" pitchFamily="34" charset="0"/>
          </a:endParaRPr>
        </a:p>
      </dsp:txBody>
      <dsp:txXfrm>
        <a:off x="8436525" y="664831"/>
        <a:ext cx="2555546" cy="153332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B3A6B-26A3-468C-A1FB-FE5140283EA1}">
      <dsp:nvSpPr>
        <dsp:cNvPr id="0" name=""/>
        <dsp:cNvSpPr/>
      </dsp:nvSpPr>
      <dsp:spPr>
        <a:xfrm>
          <a:off x="5281" y="104301"/>
          <a:ext cx="1637172" cy="2376302"/>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No, as </a:t>
          </a:r>
          <a:r>
            <a:rPr lang="en-US" sz="1400" b="0" i="0" kern="1200" dirty="0">
              <a:latin typeface="Segoe UI Semilight" panose="020B0402040204020203" pitchFamily="34" charset="0"/>
              <a:cs typeface="Segoe UI Semilight" panose="020B0402040204020203" pitchFamily="34" charset="0"/>
            </a:rPr>
            <a:t>Download data from the GST portal have several limitations</a:t>
          </a:r>
          <a:endParaRPr lang="en-IN" sz="1400" kern="1200" dirty="0">
            <a:latin typeface="Segoe UI Semilight" panose="020B0402040204020203" pitchFamily="34" charset="0"/>
            <a:cs typeface="Segoe UI Semilight" panose="020B0402040204020203" pitchFamily="34" charset="0"/>
          </a:endParaRPr>
        </a:p>
      </dsp:txBody>
      <dsp:txXfrm>
        <a:off x="53232" y="152252"/>
        <a:ext cx="1541270" cy="2280400"/>
      </dsp:txXfrm>
    </dsp:sp>
    <dsp:sp modelId="{3F30A661-2C6C-435A-AB0B-56EA750273B8}">
      <dsp:nvSpPr>
        <dsp:cNvPr id="0" name=""/>
        <dsp:cNvSpPr/>
      </dsp:nvSpPr>
      <dsp:spPr>
        <a:xfrm>
          <a:off x="1806170" y="1089443"/>
          <a:ext cx="347080" cy="4060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dirty="0"/>
        </a:p>
      </dsp:txBody>
      <dsp:txXfrm>
        <a:off x="1806170" y="1170647"/>
        <a:ext cx="242956" cy="243610"/>
      </dsp:txXfrm>
    </dsp:sp>
    <dsp:sp modelId="{C190A7A0-DC9D-484A-AFE6-1D4ED0FBA772}">
      <dsp:nvSpPr>
        <dsp:cNvPr id="0" name=""/>
        <dsp:cNvSpPr/>
      </dsp:nvSpPr>
      <dsp:spPr>
        <a:xfrm>
          <a:off x="2297322" y="104301"/>
          <a:ext cx="1637172" cy="2376302"/>
        </a:xfrm>
        <a:prstGeom prst="roundRect">
          <a:avLst>
            <a:gd name="adj" fmla="val 1000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Arial" panose="020B0604020202020204" pitchFamily="34" charset="0"/>
            <a:buChar char="•"/>
          </a:pPr>
          <a:r>
            <a:rPr lang="en-US" sz="1400" b="0" i="0" kern="1200" dirty="0"/>
            <a:t>Data is consolidated GST rate-wise and does not provide breakup of items//ledgers of same rate.</a:t>
          </a:r>
          <a:endParaRPr lang="en-IN" sz="1400" kern="1200" dirty="0"/>
        </a:p>
      </dsp:txBody>
      <dsp:txXfrm>
        <a:off x="2345273" y="152252"/>
        <a:ext cx="1541270" cy="2280400"/>
      </dsp:txXfrm>
    </dsp:sp>
    <dsp:sp modelId="{965C9FAA-980B-452B-A9A5-75C35DC3F33F}">
      <dsp:nvSpPr>
        <dsp:cNvPr id="0" name=""/>
        <dsp:cNvSpPr/>
      </dsp:nvSpPr>
      <dsp:spPr>
        <a:xfrm>
          <a:off x="4098211" y="1089443"/>
          <a:ext cx="347080" cy="406018"/>
        </a:xfrm>
        <a:prstGeom prst="rightArrow">
          <a:avLst>
            <a:gd name="adj1" fmla="val 60000"/>
            <a:gd name="adj2" fmla="val 50000"/>
          </a:avLst>
        </a:prstGeom>
        <a:solidFill>
          <a:schemeClr val="accent1">
            <a:shade val="90000"/>
            <a:hueOff val="138475"/>
            <a:satOff val="-2957"/>
            <a:lumOff val="110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dirty="0"/>
        </a:p>
      </dsp:txBody>
      <dsp:txXfrm>
        <a:off x="4098211" y="1170647"/>
        <a:ext cx="242956" cy="243610"/>
      </dsp:txXfrm>
    </dsp:sp>
    <dsp:sp modelId="{12F978CA-A1FA-4C0A-A0DD-16779E2132BD}">
      <dsp:nvSpPr>
        <dsp:cNvPr id="0" name=""/>
        <dsp:cNvSpPr/>
      </dsp:nvSpPr>
      <dsp:spPr>
        <a:xfrm>
          <a:off x="4589363" y="104301"/>
          <a:ext cx="1637172" cy="2376302"/>
        </a:xfrm>
        <a:prstGeom prst="roundRect">
          <a:avLst>
            <a:gd name="adj" fmla="val 1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Arial" panose="020B0604020202020204" pitchFamily="34" charset="0"/>
            <a:buChar char="•"/>
          </a:pPr>
          <a:r>
            <a:rPr lang="en-US" sz="1400" b="0" i="0" kern="1200" dirty="0"/>
            <a:t>Information of item rate / quantity are not available which are required to create a ‘complete’ purchase in books. </a:t>
          </a:r>
        </a:p>
      </dsp:txBody>
      <dsp:txXfrm>
        <a:off x="4637314" y="152252"/>
        <a:ext cx="1541270" cy="2280400"/>
      </dsp:txXfrm>
    </dsp:sp>
    <dsp:sp modelId="{B2FC1727-248C-4296-B52E-78C31E0BFC1C}">
      <dsp:nvSpPr>
        <dsp:cNvPr id="0" name=""/>
        <dsp:cNvSpPr/>
      </dsp:nvSpPr>
      <dsp:spPr>
        <a:xfrm>
          <a:off x="6390252" y="1089443"/>
          <a:ext cx="347080" cy="406018"/>
        </a:xfrm>
        <a:prstGeom prst="rightArrow">
          <a:avLst>
            <a:gd name="adj1" fmla="val 60000"/>
            <a:gd name="adj2" fmla="val 50000"/>
          </a:avLst>
        </a:prstGeom>
        <a:solidFill>
          <a:schemeClr val="accent1">
            <a:shade val="90000"/>
            <a:hueOff val="276951"/>
            <a:satOff val="-5914"/>
            <a:lumOff val="220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dirty="0"/>
        </a:p>
      </dsp:txBody>
      <dsp:txXfrm>
        <a:off x="6390252" y="1170647"/>
        <a:ext cx="242956" cy="243610"/>
      </dsp:txXfrm>
    </dsp:sp>
    <dsp:sp modelId="{C7FC3F88-231D-4EDB-8898-D916BEAC55CF}">
      <dsp:nvSpPr>
        <dsp:cNvPr id="0" name=""/>
        <dsp:cNvSpPr/>
      </dsp:nvSpPr>
      <dsp:spPr>
        <a:xfrm>
          <a:off x="6881404" y="104301"/>
          <a:ext cx="1637172" cy="2376302"/>
        </a:xfrm>
        <a:prstGeom prst="roundRect">
          <a:avLst>
            <a:gd name="adj" fmla="val 1000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Arial" panose="020B0604020202020204" pitchFamily="34" charset="0"/>
            <a:buChar char="•"/>
          </a:pPr>
          <a:r>
            <a:rPr lang="en-US" sz="1400" b="0" i="0" kern="1200" dirty="0"/>
            <a:t>HSN information is not available in individual vouchers downloaded. </a:t>
          </a:r>
          <a:endParaRPr lang="en-IN" sz="1400" kern="1200" dirty="0"/>
        </a:p>
      </dsp:txBody>
      <dsp:txXfrm>
        <a:off x="6929355" y="152252"/>
        <a:ext cx="1541270" cy="2280400"/>
      </dsp:txXfrm>
    </dsp:sp>
    <dsp:sp modelId="{6F763735-C98B-4847-8031-53DFD41EDBB0}">
      <dsp:nvSpPr>
        <dsp:cNvPr id="0" name=""/>
        <dsp:cNvSpPr/>
      </dsp:nvSpPr>
      <dsp:spPr>
        <a:xfrm>
          <a:off x="8682293" y="1089443"/>
          <a:ext cx="347080" cy="406018"/>
        </a:xfrm>
        <a:prstGeom prst="rightArrow">
          <a:avLst>
            <a:gd name="adj1" fmla="val 60000"/>
            <a:gd name="adj2" fmla="val 50000"/>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dirty="0"/>
        </a:p>
      </dsp:txBody>
      <dsp:txXfrm>
        <a:off x="8682293" y="1170647"/>
        <a:ext cx="242956" cy="243610"/>
      </dsp:txXfrm>
    </dsp:sp>
    <dsp:sp modelId="{29F78AC3-970B-41B1-A403-DF9FF2D17471}">
      <dsp:nvSpPr>
        <dsp:cNvPr id="0" name=""/>
        <dsp:cNvSpPr/>
      </dsp:nvSpPr>
      <dsp:spPr>
        <a:xfrm>
          <a:off x="9173445" y="104301"/>
          <a:ext cx="1637172" cy="2376302"/>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buFont typeface="Arial" panose="020B0604020202020204" pitchFamily="34" charset="0"/>
            <a:buChar char="•"/>
          </a:pPr>
          <a:r>
            <a:rPr lang="en-US" sz="1400" b="0" i="0" kern="1200" dirty="0"/>
            <a:t>Additional information needed (party and duty ledgers, purchase ledgers, cost </a:t>
          </a:r>
          <a:r>
            <a:rPr lang="en-US" sz="1400" b="0" i="0" kern="1200" dirty="0" err="1"/>
            <a:t>centre</a:t>
          </a:r>
          <a:r>
            <a:rPr lang="en-US" sz="1400" b="0" i="0" kern="1200" dirty="0"/>
            <a:t>/batch information etc.) have to manually fed, making automation very limited. </a:t>
          </a:r>
        </a:p>
      </dsp:txBody>
      <dsp:txXfrm>
        <a:off x="9221396" y="152252"/>
        <a:ext cx="1541270" cy="22804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60E3E-5C5E-45E5-8B00-E12E7D4420AD}">
      <dsp:nvSpPr>
        <dsp:cNvPr id="0" name=""/>
        <dsp:cNvSpPr/>
      </dsp:nvSpPr>
      <dsp:spPr>
        <a:xfrm>
          <a:off x="217144"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Master Setup</a:t>
          </a:r>
          <a:endParaRPr lang="en-IN" sz="1600" kern="1200" dirty="0">
            <a:latin typeface="Segoe UI Semilight" panose="020B0402040204020203" pitchFamily="34" charset="0"/>
            <a:cs typeface="Segoe UI Semilight" panose="020B0402040204020203" pitchFamily="34" charset="0"/>
          </a:endParaRPr>
        </a:p>
      </dsp:txBody>
      <dsp:txXfrm>
        <a:off x="238976" y="22984"/>
        <a:ext cx="1447154" cy="701745"/>
      </dsp:txXfrm>
    </dsp:sp>
    <dsp:sp modelId="{5831907E-1C8A-4594-ABB9-1B24DB014E8C}">
      <dsp:nvSpPr>
        <dsp:cNvPr id="0" name=""/>
        <dsp:cNvSpPr/>
      </dsp:nvSpPr>
      <dsp:spPr>
        <a:xfrm>
          <a:off x="36622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9B2E6F-20D4-4FCF-9A09-46452FB80DDB}">
      <dsp:nvSpPr>
        <dsp:cNvPr id="0" name=""/>
        <dsp:cNvSpPr/>
      </dsp:nvSpPr>
      <dsp:spPr>
        <a:xfrm>
          <a:off x="515307" y="932914"/>
          <a:ext cx="2736367"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Press F11 (Company Features) &gt; Set/Alter Company GST Rate and Other Details: Yes  </a:t>
          </a:r>
          <a:endParaRPr lang="en-IN" sz="1600" b="0" kern="1200" dirty="0">
            <a:latin typeface="Segoe UI Semilight" panose="020B0402040204020203" pitchFamily="34" charset="0"/>
            <a:cs typeface="Segoe UI Semilight" panose="020B0402040204020203" pitchFamily="34" charset="0"/>
          </a:endParaRPr>
        </a:p>
      </dsp:txBody>
      <dsp:txXfrm>
        <a:off x="537139" y="954746"/>
        <a:ext cx="2692703" cy="701745"/>
      </dsp:txXfrm>
    </dsp:sp>
    <dsp:sp modelId="{DE1F3F3C-C035-4645-BE5C-EBA3E85411D3}">
      <dsp:nvSpPr>
        <dsp:cNvPr id="0" name=""/>
        <dsp:cNvSpPr/>
      </dsp:nvSpPr>
      <dsp:spPr>
        <a:xfrm>
          <a:off x="36622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823915-D01D-4F7A-BB66-7C9F5198F257}">
      <dsp:nvSpPr>
        <dsp:cNvPr id="0" name=""/>
        <dsp:cNvSpPr/>
      </dsp:nvSpPr>
      <dsp:spPr>
        <a:xfrm>
          <a:off x="515307" y="1864675"/>
          <a:ext cx="3423992"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Show GST Advances for adjustments in transaction: Yes.</a:t>
          </a:r>
          <a:endParaRPr lang="en-IN" sz="1600" b="0" kern="1200" dirty="0">
            <a:latin typeface="Segoe UI Semilight" panose="020B0402040204020203" pitchFamily="34" charset="0"/>
            <a:cs typeface="Segoe UI Semilight" panose="020B0402040204020203" pitchFamily="34" charset="0"/>
          </a:endParaRPr>
        </a:p>
      </dsp:txBody>
      <dsp:txXfrm>
        <a:off x="537139" y="1886507"/>
        <a:ext cx="3380328" cy="701745"/>
      </dsp:txXfrm>
    </dsp:sp>
    <dsp:sp modelId="{3B2F3386-34F1-43F1-A863-69D635C1B490}">
      <dsp:nvSpPr>
        <dsp:cNvPr id="0" name=""/>
        <dsp:cNvSpPr/>
      </dsp:nvSpPr>
      <dsp:spPr>
        <a:xfrm>
          <a:off x="366225" y="746561"/>
          <a:ext cx="149081" cy="2642502"/>
        </a:xfrm>
        <a:custGeom>
          <a:avLst/>
          <a:gdLst/>
          <a:ahLst/>
          <a:cxnLst/>
          <a:rect l="0" t="0" r="0" b="0"/>
          <a:pathLst>
            <a:path>
              <a:moveTo>
                <a:pt x="0" y="0"/>
              </a:moveTo>
              <a:lnTo>
                <a:pt x="0" y="2642502"/>
              </a:lnTo>
              <a:lnTo>
                <a:pt x="149081" y="26425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67CAC5-63E6-42CE-89B3-56D59123FF93}">
      <dsp:nvSpPr>
        <dsp:cNvPr id="0" name=""/>
        <dsp:cNvSpPr/>
      </dsp:nvSpPr>
      <dsp:spPr>
        <a:xfrm>
          <a:off x="515307" y="2796437"/>
          <a:ext cx="3717314" cy="11852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b="0" i="0" kern="1200" dirty="0">
              <a:latin typeface="Segoe UI Semilight" panose="020B0402040204020203" pitchFamily="34" charset="0"/>
              <a:cs typeface="Segoe UI Semilight" panose="020B0402040204020203" pitchFamily="34" charset="0"/>
            </a:rPr>
            <a:t>You will be able to set off GST advance receipts in sales invoices right from the Applicable from date.</a:t>
          </a:r>
          <a:r>
            <a:rPr lang="en-US" sz="1600" b="0" kern="1200" dirty="0">
              <a:latin typeface="Segoe UI Semilight" panose="020B0402040204020203" pitchFamily="34" charset="0"/>
              <a:cs typeface="Segoe UI Semilight" panose="020B0402040204020203" pitchFamily="34" charset="0"/>
            </a:rPr>
            <a:t/>
          </a:r>
          <a:br>
            <a:rPr lang="en-US" sz="1600" b="0" kern="1200" dirty="0">
              <a:latin typeface="Segoe UI Semilight" panose="020B0402040204020203" pitchFamily="34" charset="0"/>
              <a:cs typeface="Segoe UI Semilight" panose="020B0402040204020203" pitchFamily="34" charset="0"/>
            </a:rPr>
          </a:br>
          <a:endParaRPr lang="en-IN" sz="1600" b="0" kern="1200" dirty="0">
            <a:latin typeface="Segoe UI Semilight" panose="020B0402040204020203" pitchFamily="34" charset="0"/>
            <a:cs typeface="Segoe UI Semilight" panose="020B0402040204020203" pitchFamily="34" charset="0"/>
          </a:endParaRPr>
        </a:p>
      </dsp:txBody>
      <dsp:txXfrm>
        <a:off x="550022" y="2831152"/>
        <a:ext cx="3647884" cy="1115822"/>
      </dsp:txXfrm>
    </dsp:sp>
    <dsp:sp modelId="{1265B877-12DD-49E7-A7A5-2ECB419D274F}">
      <dsp:nvSpPr>
        <dsp:cNvPr id="0" name=""/>
        <dsp:cNvSpPr/>
      </dsp:nvSpPr>
      <dsp:spPr>
        <a:xfrm>
          <a:off x="4307163"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Transactions Experience</a:t>
          </a:r>
          <a:endParaRPr lang="en-IN" sz="1600" kern="1200" dirty="0">
            <a:latin typeface="Segoe UI Semilight" panose="020B0402040204020203" pitchFamily="34" charset="0"/>
            <a:cs typeface="Segoe UI Semilight" panose="020B0402040204020203" pitchFamily="34" charset="0"/>
          </a:endParaRPr>
        </a:p>
      </dsp:txBody>
      <dsp:txXfrm>
        <a:off x="4328995" y="22984"/>
        <a:ext cx="1447154" cy="701745"/>
      </dsp:txXfrm>
    </dsp:sp>
    <dsp:sp modelId="{E56645C9-2DD9-4ABE-B92E-30CA2F247467}">
      <dsp:nvSpPr>
        <dsp:cNvPr id="0" name=""/>
        <dsp:cNvSpPr/>
      </dsp:nvSpPr>
      <dsp:spPr>
        <a:xfrm>
          <a:off x="445624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C16532-DDCD-48DC-895C-52337983B756}">
      <dsp:nvSpPr>
        <dsp:cNvPr id="0" name=""/>
        <dsp:cNvSpPr/>
      </dsp:nvSpPr>
      <dsp:spPr>
        <a:xfrm>
          <a:off x="4605326" y="932914"/>
          <a:ext cx="357599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Provide Opening Balance for Unadjusted GST Advances Received</a:t>
          </a:r>
          <a:endParaRPr lang="en-IN" sz="1600" kern="1200" dirty="0">
            <a:latin typeface="Segoe UI Semilight" panose="020B0402040204020203" pitchFamily="34" charset="0"/>
            <a:cs typeface="Segoe UI Semilight" panose="020B0402040204020203" pitchFamily="34" charset="0"/>
          </a:endParaRPr>
        </a:p>
      </dsp:txBody>
      <dsp:txXfrm>
        <a:off x="4627158" y="954746"/>
        <a:ext cx="3532332" cy="701745"/>
      </dsp:txXfrm>
    </dsp:sp>
    <dsp:sp modelId="{38822566-E4D0-4409-933B-AE2EE5D52FD7}">
      <dsp:nvSpPr>
        <dsp:cNvPr id="0" name=""/>
        <dsp:cNvSpPr/>
      </dsp:nvSpPr>
      <dsp:spPr>
        <a:xfrm>
          <a:off x="445624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4B12D-C17F-4E20-80EA-F803E137B8B9}">
      <dsp:nvSpPr>
        <dsp:cNvPr id="0" name=""/>
        <dsp:cNvSpPr/>
      </dsp:nvSpPr>
      <dsp:spPr>
        <a:xfrm>
          <a:off x="4605326" y="1864675"/>
          <a:ext cx="364266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Record GST Advance Receipts in TallyPrime</a:t>
          </a:r>
          <a:endParaRPr lang="en-IN" sz="1600" kern="1200" dirty="0">
            <a:latin typeface="Segoe UI Semilight" panose="020B0402040204020203" pitchFamily="34" charset="0"/>
            <a:cs typeface="Segoe UI Semilight" panose="020B0402040204020203" pitchFamily="34" charset="0"/>
          </a:endParaRPr>
        </a:p>
      </dsp:txBody>
      <dsp:txXfrm>
        <a:off x="4627158" y="1886507"/>
        <a:ext cx="3599002" cy="701745"/>
      </dsp:txXfrm>
    </dsp:sp>
    <dsp:sp modelId="{702C6782-B9A6-420A-ACC7-4A0439A12CD1}">
      <dsp:nvSpPr>
        <dsp:cNvPr id="0" name=""/>
        <dsp:cNvSpPr/>
      </dsp:nvSpPr>
      <dsp:spPr>
        <a:xfrm>
          <a:off x="4456245" y="746561"/>
          <a:ext cx="149081" cy="2422580"/>
        </a:xfrm>
        <a:custGeom>
          <a:avLst/>
          <a:gdLst/>
          <a:ahLst/>
          <a:cxnLst/>
          <a:rect l="0" t="0" r="0" b="0"/>
          <a:pathLst>
            <a:path>
              <a:moveTo>
                <a:pt x="0" y="0"/>
              </a:moveTo>
              <a:lnTo>
                <a:pt x="0" y="2422580"/>
              </a:lnTo>
              <a:lnTo>
                <a:pt x="149081" y="2422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3C76A-4BF8-4B26-9CE0-FE2274CE46A9}">
      <dsp:nvSpPr>
        <dsp:cNvPr id="0" name=""/>
        <dsp:cNvSpPr/>
      </dsp:nvSpPr>
      <dsp:spPr>
        <a:xfrm>
          <a:off x="4605326" y="2796437"/>
          <a:ext cx="3558393"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Set off GST advances received in sales invoice</a:t>
          </a:r>
          <a:endParaRPr lang="en-IN" sz="1600" kern="1200" dirty="0">
            <a:latin typeface="Segoe UI Semilight" panose="020B0402040204020203" pitchFamily="34" charset="0"/>
            <a:cs typeface="Segoe UI Semilight" panose="020B0402040204020203" pitchFamily="34" charset="0"/>
          </a:endParaRPr>
        </a:p>
      </dsp:txBody>
      <dsp:txXfrm>
        <a:off x="4627158" y="2818269"/>
        <a:ext cx="3514729" cy="701745"/>
      </dsp:txXfrm>
    </dsp:sp>
    <dsp:sp modelId="{08349AB9-9EBB-4089-B8ED-BBD42D213080}">
      <dsp:nvSpPr>
        <dsp:cNvPr id="0" name=""/>
        <dsp:cNvSpPr/>
      </dsp:nvSpPr>
      <dsp:spPr>
        <a:xfrm>
          <a:off x="4456245" y="746561"/>
          <a:ext cx="149081" cy="3354341"/>
        </a:xfrm>
        <a:custGeom>
          <a:avLst/>
          <a:gdLst/>
          <a:ahLst/>
          <a:cxnLst/>
          <a:rect l="0" t="0" r="0" b="0"/>
          <a:pathLst>
            <a:path>
              <a:moveTo>
                <a:pt x="0" y="0"/>
              </a:moveTo>
              <a:lnTo>
                <a:pt x="0" y="3354341"/>
              </a:lnTo>
              <a:lnTo>
                <a:pt x="149081" y="33543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0117A-6B66-442C-A524-BC47349BD58C}">
      <dsp:nvSpPr>
        <dsp:cNvPr id="0" name=""/>
        <dsp:cNvSpPr/>
      </dsp:nvSpPr>
      <dsp:spPr>
        <a:xfrm>
          <a:off x="4605326" y="3728199"/>
          <a:ext cx="351210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Raise Tax Liability for Advances Received </a:t>
          </a:r>
          <a:endParaRPr lang="en-IN" sz="1600" kern="1200" dirty="0">
            <a:latin typeface="Segoe UI Semilight" panose="020B0402040204020203" pitchFamily="34" charset="0"/>
            <a:cs typeface="Segoe UI Semilight" panose="020B0402040204020203" pitchFamily="34" charset="0"/>
          </a:endParaRPr>
        </a:p>
      </dsp:txBody>
      <dsp:txXfrm>
        <a:off x="4627158" y="3750031"/>
        <a:ext cx="3468442" cy="701745"/>
      </dsp:txXfrm>
    </dsp:sp>
    <dsp:sp modelId="{F7858F95-A485-4939-A202-B7DAC966C266}">
      <dsp:nvSpPr>
        <dsp:cNvPr id="0" name=""/>
        <dsp:cNvSpPr/>
      </dsp:nvSpPr>
      <dsp:spPr>
        <a:xfrm>
          <a:off x="8322534"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Report Experience</a:t>
          </a:r>
          <a:endParaRPr lang="en-IN" sz="1600" kern="1200" dirty="0">
            <a:latin typeface="Segoe UI Semilight" panose="020B0402040204020203" pitchFamily="34" charset="0"/>
            <a:cs typeface="Segoe UI Semilight" panose="020B0402040204020203" pitchFamily="34" charset="0"/>
          </a:endParaRPr>
        </a:p>
      </dsp:txBody>
      <dsp:txXfrm>
        <a:off x="8344366" y="22984"/>
        <a:ext cx="1447154" cy="701745"/>
      </dsp:txXfrm>
    </dsp:sp>
    <dsp:sp modelId="{5298A31E-831A-450E-B552-08956F5DFC99}">
      <dsp:nvSpPr>
        <dsp:cNvPr id="0" name=""/>
        <dsp:cNvSpPr/>
      </dsp:nvSpPr>
      <dsp:spPr>
        <a:xfrm>
          <a:off x="847161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A45DEE-3684-4067-B787-28131BD64548}">
      <dsp:nvSpPr>
        <dsp:cNvPr id="0" name=""/>
        <dsp:cNvSpPr/>
      </dsp:nvSpPr>
      <dsp:spPr>
        <a:xfrm>
          <a:off x="8620697" y="932914"/>
          <a:ext cx="2142473"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Outstanding Advance Receipts</a:t>
          </a:r>
          <a:endParaRPr lang="en-IN" sz="1600" kern="1200" dirty="0">
            <a:latin typeface="Segoe UI Semilight" panose="020B0402040204020203" pitchFamily="34" charset="0"/>
            <a:cs typeface="Segoe UI Semilight" panose="020B0402040204020203" pitchFamily="34" charset="0"/>
          </a:endParaRPr>
        </a:p>
      </dsp:txBody>
      <dsp:txXfrm>
        <a:off x="8642529" y="954746"/>
        <a:ext cx="2098809" cy="701745"/>
      </dsp:txXfrm>
    </dsp:sp>
    <dsp:sp modelId="{D82A66EB-A79B-4415-9BB3-9CFB93D9B2C2}">
      <dsp:nvSpPr>
        <dsp:cNvPr id="0" name=""/>
        <dsp:cNvSpPr/>
      </dsp:nvSpPr>
      <dsp:spPr>
        <a:xfrm>
          <a:off x="847161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202906-ACE0-4CE1-9E4A-E5F7C27049B9}">
      <dsp:nvSpPr>
        <dsp:cNvPr id="0" name=""/>
        <dsp:cNvSpPr/>
      </dsp:nvSpPr>
      <dsp:spPr>
        <a:xfrm>
          <a:off x="8620697" y="1864675"/>
          <a:ext cx="2305211"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a:lnSpc>
              <a:spcPct val="90000"/>
            </a:lnSpc>
            <a:spcBef>
              <a:spcPct val="0"/>
            </a:spcBef>
            <a:spcAft>
              <a:spcPct val="35000"/>
            </a:spcAft>
          </a:pPr>
          <a:r>
            <a:rPr lang="en-US" sz="1600" kern="1200" dirty="0">
              <a:latin typeface="Segoe UI Semilight" panose="020B0402040204020203" pitchFamily="34" charset="0"/>
              <a:cs typeface="Segoe UI Semilight" panose="020B0402040204020203" pitchFamily="34" charset="0"/>
            </a:rPr>
            <a:t>Basis of Value &amp; F12 configuration</a:t>
          </a:r>
          <a:endParaRPr lang="en-IN" sz="1600" kern="1200" dirty="0">
            <a:latin typeface="Segoe UI Semilight" panose="020B0402040204020203" pitchFamily="34" charset="0"/>
            <a:cs typeface="Segoe UI Semilight" panose="020B0402040204020203" pitchFamily="34" charset="0"/>
          </a:endParaRPr>
        </a:p>
      </dsp:txBody>
      <dsp:txXfrm>
        <a:off x="8642529" y="1886507"/>
        <a:ext cx="2261547" cy="701745"/>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29D47-2738-4707-A36A-07D463F53C68}">
      <dsp:nvSpPr>
        <dsp:cNvPr id="0" name=""/>
        <dsp:cNvSpPr/>
      </dsp:nvSpPr>
      <dsp:spPr>
        <a:xfrm>
          <a:off x="148277" y="927012"/>
          <a:ext cx="2148140" cy="707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GSTR-3B return filing is a multi-step activity involving primarily below steps:</a:t>
          </a:r>
          <a:endParaRPr lang="en-IN" sz="1400" kern="1200" dirty="0">
            <a:latin typeface="Segoe UI Semilight" panose="020B0402040204020203" pitchFamily="34" charset="0"/>
            <a:cs typeface="Segoe UI Semilight" panose="020B0402040204020203" pitchFamily="34" charset="0"/>
          </a:endParaRPr>
        </a:p>
      </dsp:txBody>
      <dsp:txXfrm>
        <a:off x="148277" y="927012"/>
        <a:ext cx="2148140" cy="707910"/>
      </dsp:txXfrm>
    </dsp:sp>
    <dsp:sp modelId="{28DB1A22-ACFB-47E2-B844-F6140BCB5DCD}">
      <dsp:nvSpPr>
        <dsp:cNvPr id="0" name=""/>
        <dsp:cNvSpPr/>
      </dsp:nvSpPr>
      <dsp:spPr>
        <a:xfrm>
          <a:off x="145836" y="711710"/>
          <a:ext cx="170874" cy="1708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FB9AC-12B1-4103-AD6C-8FEC4B268DFE}">
      <dsp:nvSpPr>
        <dsp:cNvPr id="0" name=""/>
        <dsp:cNvSpPr/>
      </dsp:nvSpPr>
      <dsp:spPr>
        <a:xfrm>
          <a:off x="265449" y="472485"/>
          <a:ext cx="170874" cy="17087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211612-BD34-40B0-AE4F-724A820427D9}">
      <dsp:nvSpPr>
        <dsp:cNvPr id="0" name=""/>
        <dsp:cNvSpPr/>
      </dsp:nvSpPr>
      <dsp:spPr>
        <a:xfrm>
          <a:off x="552518" y="520330"/>
          <a:ext cx="268517" cy="2685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9BE7A-6A80-4C0A-B973-AB26F46B6F16}">
      <dsp:nvSpPr>
        <dsp:cNvPr id="0" name=""/>
        <dsp:cNvSpPr/>
      </dsp:nvSpPr>
      <dsp:spPr>
        <a:xfrm>
          <a:off x="791743" y="257182"/>
          <a:ext cx="170874" cy="17087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7C5377-E64E-476A-AA23-5F81E1B7ADB5}">
      <dsp:nvSpPr>
        <dsp:cNvPr id="0" name=""/>
        <dsp:cNvSpPr/>
      </dsp:nvSpPr>
      <dsp:spPr>
        <a:xfrm>
          <a:off x="1102735" y="161493"/>
          <a:ext cx="170874" cy="17087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AA27EB-91D4-427E-908A-ADEA3C0062DE}">
      <dsp:nvSpPr>
        <dsp:cNvPr id="0" name=""/>
        <dsp:cNvSpPr/>
      </dsp:nvSpPr>
      <dsp:spPr>
        <a:xfrm>
          <a:off x="1485495" y="328950"/>
          <a:ext cx="170874" cy="1708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24AF3-C136-4BA2-AD46-07B22A1AF259}">
      <dsp:nvSpPr>
        <dsp:cNvPr id="0" name=""/>
        <dsp:cNvSpPr/>
      </dsp:nvSpPr>
      <dsp:spPr>
        <a:xfrm>
          <a:off x="1724720" y="448562"/>
          <a:ext cx="268517" cy="26851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FF86D-C203-476F-90CF-0AF667197370}">
      <dsp:nvSpPr>
        <dsp:cNvPr id="0" name=""/>
        <dsp:cNvSpPr/>
      </dsp:nvSpPr>
      <dsp:spPr>
        <a:xfrm>
          <a:off x="2059634" y="711710"/>
          <a:ext cx="170874" cy="17087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78CD71-AAE3-4105-9A9A-5106ED19D924}">
      <dsp:nvSpPr>
        <dsp:cNvPr id="0" name=""/>
        <dsp:cNvSpPr/>
      </dsp:nvSpPr>
      <dsp:spPr>
        <a:xfrm>
          <a:off x="2203169" y="974857"/>
          <a:ext cx="170874" cy="17087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55C97-36E4-4915-8856-C48DD9A3BDE5}">
      <dsp:nvSpPr>
        <dsp:cNvPr id="0" name=""/>
        <dsp:cNvSpPr/>
      </dsp:nvSpPr>
      <dsp:spPr>
        <a:xfrm>
          <a:off x="959200" y="472485"/>
          <a:ext cx="439392" cy="43939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BEA982-908F-4350-BF31-7AA229B2F026}">
      <dsp:nvSpPr>
        <dsp:cNvPr id="0" name=""/>
        <dsp:cNvSpPr/>
      </dsp:nvSpPr>
      <dsp:spPr>
        <a:xfrm>
          <a:off x="26224" y="1381539"/>
          <a:ext cx="170874" cy="1708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7DF5E-B3B7-47A0-9219-CE6BE2C2DE35}">
      <dsp:nvSpPr>
        <dsp:cNvPr id="0" name=""/>
        <dsp:cNvSpPr/>
      </dsp:nvSpPr>
      <dsp:spPr>
        <a:xfrm>
          <a:off x="169759" y="1596841"/>
          <a:ext cx="268517" cy="26851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219140-09DE-408E-9361-2FA0034303FD}">
      <dsp:nvSpPr>
        <dsp:cNvPr id="0" name=""/>
        <dsp:cNvSpPr/>
      </dsp:nvSpPr>
      <dsp:spPr>
        <a:xfrm>
          <a:off x="528596" y="1788221"/>
          <a:ext cx="390571" cy="39057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0EC0F-FCB5-4B74-91AC-66745D6A0D5E}">
      <dsp:nvSpPr>
        <dsp:cNvPr id="0" name=""/>
        <dsp:cNvSpPr/>
      </dsp:nvSpPr>
      <dsp:spPr>
        <a:xfrm>
          <a:off x="1030968" y="2099213"/>
          <a:ext cx="170874" cy="17087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3E2CE1-D23E-4779-A2C2-48D9E53F1731}">
      <dsp:nvSpPr>
        <dsp:cNvPr id="0" name=""/>
        <dsp:cNvSpPr/>
      </dsp:nvSpPr>
      <dsp:spPr>
        <a:xfrm>
          <a:off x="1126658" y="1788221"/>
          <a:ext cx="268517" cy="26851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BBD9B8-27F9-4DFA-8BA4-B7856D17AD10}">
      <dsp:nvSpPr>
        <dsp:cNvPr id="0" name=""/>
        <dsp:cNvSpPr/>
      </dsp:nvSpPr>
      <dsp:spPr>
        <a:xfrm>
          <a:off x="1365883" y="2123136"/>
          <a:ext cx="170874" cy="1708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80972-3898-440C-9D3F-27A95A4AB075}">
      <dsp:nvSpPr>
        <dsp:cNvPr id="0" name=""/>
        <dsp:cNvSpPr/>
      </dsp:nvSpPr>
      <dsp:spPr>
        <a:xfrm>
          <a:off x="1581185" y="1740376"/>
          <a:ext cx="390571" cy="39057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869D4-2C0C-4300-B2CC-642B2AE1DC3A}">
      <dsp:nvSpPr>
        <dsp:cNvPr id="0" name=""/>
        <dsp:cNvSpPr/>
      </dsp:nvSpPr>
      <dsp:spPr>
        <a:xfrm>
          <a:off x="2107479" y="1644686"/>
          <a:ext cx="268517" cy="2685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CC164-11D7-4123-BC3B-5E49F1285B09}">
      <dsp:nvSpPr>
        <dsp:cNvPr id="0" name=""/>
        <dsp:cNvSpPr/>
      </dsp:nvSpPr>
      <dsp:spPr>
        <a:xfrm>
          <a:off x="2375997" y="519932"/>
          <a:ext cx="788597" cy="1505519"/>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30C4D3-5EC4-4834-A8DB-9F1D8EF07887}">
      <dsp:nvSpPr>
        <dsp:cNvPr id="0" name=""/>
        <dsp:cNvSpPr/>
      </dsp:nvSpPr>
      <dsp:spPr>
        <a:xfrm>
          <a:off x="3164595" y="520663"/>
          <a:ext cx="2150721" cy="1505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buFont typeface="Arial" panose="020B0604020202020204" pitchFamily="34" charset="0"/>
            <a:buChar char="•"/>
          </a:pPr>
          <a:r>
            <a:rPr lang="en-IN" sz="1400" b="0" i="0" kern="1200" dirty="0">
              <a:latin typeface="Segoe UI Semilight" panose="020B0402040204020203" pitchFamily="34" charset="0"/>
              <a:cs typeface="Segoe UI Semilight" panose="020B0402040204020203" pitchFamily="34" charset="0"/>
            </a:rPr>
            <a:t>Upload GSTR-3B, Transfer funds to e-ledgers, </a:t>
          </a:r>
          <a:r>
            <a:rPr lang="en-US" sz="1400" b="0" i="0" kern="1200" dirty="0">
              <a:latin typeface="Segoe UI Semilight" panose="020B0402040204020203" pitchFamily="34" charset="0"/>
              <a:cs typeface="Segoe UI Semilight" panose="020B0402040204020203" pitchFamily="34" charset="0"/>
            </a:rPr>
            <a:t>Setoff liability using ITC and Cash</a:t>
          </a:r>
        </a:p>
      </dsp:txBody>
      <dsp:txXfrm>
        <a:off x="3164595" y="520663"/>
        <a:ext cx="2150721" cy="1505505"/>
      </dsp:txXfrm>
    </dsp:sp>
    <dsp:sp modelId="{E24684D5-BB48-49AB-A9A5-B5B01726E523}">
      <dsp:nvSpPr>
        <dsp:cNvPr id="0" name=""/>
        <dsp:cNvSpPr/>
      </dsp:nvSpPr>
      <dsp:spPr>
        <a:xfrm>
          <a:off x="5315317" y="519932"/>
          <a:ext cx="788597" cy="1505519"/>
        </a:xfrm>
        <a:prstGeom prst="chevron">
          <a:avLst>
            <a:gd name="adj" fmla="val 6231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7DFE92-AD86-4FDE-BD5D-5713A0CDE328}">
      <dsp:nvSpPr>
        <dsp:cNvPr id="0" name=""/>
        <dsp:cNvSpPr/>
      </dsp:nvSpPr>
      <dsp:spPr>
        <a:xfrm>
          <a:off x="6103915" y="520663"/>
          <a:ext cx="2150721" cy="1505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buFont typeface="+mj-lt"/>
            <a:buAutoNum type="arabicPeriod"/>
          </a:pPr>
          <a:r>
            <a:rPr lang="en-US" sz="1400" b="0" i="0" kern="1200" dirty="0">
              <a:latin typeface="Segoe UI Semilight" panose="020B0402040204020203" pitchFamily="34" charset="0"/>
              <a:cs typeface="Segoe UI Semilight" panose="020B0402040204020203" pitchFamily="34" charset="0"/>
            </a:rPr>
            <a:t>The step of Transferring funds from a Bank account to an e-ledger account is very critical to 3B return completion, however lack of Challan generation and Fund transfer APIs by GSTN has prevented Tally or any GSP to provide and end-to-end return filing solution. Hence, after step-1 (upload GSTR-3B) it is more convenient to perform all the remaining steps on GST portal. A partial solution (Step 1 and 4 in Tally but Steps 2 and 3 on portal) will not be of any help. </a:t>
          </a:r>
          <a:endParaRPr lang="en-IN" sz="1400" b="0" i="0" kern="1200" dirty="0">
            <a:latin typeface="Segoe UI Semilight" panose="020B0402040204020203" pitchFamily="34" charset="0"/>
            <a:cs typeface="Segoe UI Semilight" panose="020B0402040204020203" pitchFamily="34" charset="0"/>
          </a:endParaRPr>
        </a:p>
      </dsp:txBody>
      <dsp:txXfrm>
        <a:off x="6103915" y="520663"/>
        <a:ext cx="2150721" cy="1505505"/>
      </dsp:txXfrm>
    </dsp:sp>
    <dsp:sp modelId="{5E92558F-FEFC-49C7-8119-D520A9C04B91}">
      <dsp:nvSpPr>
        <dsp:cNvPr id="0" name=""/>
        <dsp:cNvSpPr/>
      </dsp:nvSpPr>
      <dsp:spPr>
        <a:xfrm>
          <a:off x="8254636" y="519932"/>
          <a:ext cx="788597" cy="1505519"/>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1E714-F9DD-45A3-8990-A99C129803E0}">
      <dsp:nvSpPr>
        <dsp:cNvPr id="0" name=""/>
        <dsp:cNvSpPr/>
      </dsp:nvSpPr>
      <dsp:spPr>
        <a:xfrm>
          <a:off x="9043234" y="195727"/>
          <a:ext cx="2478848" cy="222768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l" defTabSz="62230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Will support end-to-end return filing from Tally as and when the said APIs are made available by GSTN for integration</a:t>
          </a:r>
          <a:endParaRPr lang="en-IN" sz="1400" b="0" i="0" kern="1200" dirty="0">
            <a:latin typeface="Segoe UI Semilight" panose="020B0402040204020203" pitchFamily="34" charset="0"/>
            <a:cs typeface="Segoe UI Semilight" panose="020B0402040204020203" pitchFamily="34" charset="0"/>
          </a:endParaRPr>
        </a:p>
      </dsp:txBody>
      <dsp:txXfrm>
        <a:off x="9406253" y="521964"/>
        <a:ext cx="1752810" cy="157521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8B075-C944-4522-8750-B5F365D81ABB}">
      <dsp:nvSpPr>
        <dsp:cNvPr id="0" name=""/>
        <dsp:cNvSpPr/>
      </dsp:nvSpPr>
      <dsp:spPr>
        <a:xfrm>
          <a:off x="854162" y="0"/>
          <a:ext cx="9680508" cy="33488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FED75-F145-4EA8-B63E-D8A674CADAB3}">
      <dsp:nvSpPr>
        <dsp:cNvPr id="0" name=""/>
        <dsp:cNvSpPr/>
      </dsp:nvSpPr>
      <dsp:spPr>
        <a:xfrm>
          <a:off x="426" y="1004650"/>
          <a:ext cx="3493848" cy="13395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latin typeface="Segoe UI Semilight" panose="020B0402040204020203" pitchFamily="34" charset="0"/>
              <a:cs typeface="Segoe UI Semilight" panose="020B0402040204020203" pitchFamily="34" charset="0"/>
            </a:rPr>
            <a:t>No, t</a:t>
          </a:r>
          <a:r>
            <a:rPr lang="en-US" sz="1400" b="0" i="0" kern="1200" dirty="0">
              <a:latin typeface="Segoe UI Semilight" panose="020B0402040204020203" pitchFamily="34" charset="0"/>
              <a:cs typeface="Segoe UI Semilight" panose="020B0402040204020203" pitchFamily="34" charset="0"/>
            </a:rPr>
            <a:t>his requires an experience design that will allow you to easily browse 100s of branch addresses and select one or more address among them to create multi-address for the ledger. </a:t>
          </a:r>
          <a:endParaRPr lang="en-IN" sz="1400" kern="1200" dirty="0">
            <a:latin typeface="Segoe UI Semilight" panose="020B0402040204020203" pitchFamily="34" charset="0"/>
            <a:cs typeface="Segoe UI Semilight" panose="020B0402040204020203" pitchFamily="34" charset="0"/>
          </a:endParaRPr>
        </a:p>
      </dsp:txBody>
      <dsp:txXfrm>
        <a:off x="65817" y="1070041"/>
        <a:ext cx="3363066" cy="1208751"/>
      </dsp:txXfrm>
    </dsp:sp>
    <dsp:sp modelId="{3E1876A1-3C83-4D68-9D82-BD05AC81791D}">
      <dsp:nvSpPr>
        <dsp:cNvPr id="0" name=""/>
        <dsp:cNvSpPr/>
      </dsp:nvSpPr>
      <dsp:spPr>
        <a:xfrm>
          <a:off x="3947492" y="1004650"/>
          <a:ext cx="3493848" cy="13395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Until the experience of browse and select multiple address and create is not solved comprehensively (considering single and bulk ledger creation scenarios) it will become a cumbersome exercise in comparison to manual creation</a:t>
          </a:r>
          <a:endParaRPr lang="en-IN" sz="1400" kern="1200" dirty="0">
            <a:latin typeface="Segoe UI Semilight" panose="020B0402040204020203" pitchFamily="34" charset="0"/>
            <a:cs typeface="Segoe UI Semilight" panose="020B0402040204020203" pitchFamily="34" charset="0"/>
          </a:endParaRPr>
        </a:p>
      </dsp:txBody>
      <dsp:txXfrm>
        <a:off x="4012883" y="1070041"/>
        <a:ext cx="3363066" cy="1208751"/>
      </dsp:txXfrm>
    </dsp:sp>
    <dsp:sp modelId="{0133E79C-2B55-4D06-B78E-8773C10FF15D}">
      <dsp:nvSpPr>
        <dsp:cNvPr id="0" name=""/>
        <dsp:cNvSpPr/>
      </dsp:nvSpPr>
      <dsp:spPr>
        <a:xfrm>
          <a:off x="7894558" y="867810"/>
          <a:ext cx="3493848" cy="1613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dirty="0">
              <a:latin typeface="Segoe UI Semilight" panose="020B0402040204020203" pitchFamily="34" charset="0"/>
              <a:cs typeface="Segoe UI Semilight" panose="020B0402040204020203" pitchFamily="34" charset="0"/>
            </a:rPr>
            <a:t>Also typically ledger is created with 1 address at beginning and as business expands, branches get added rather than creating ledger on the first instance itself with multiple branches. We will be working on streamlining the experience and deliver this feature. </a:t>
          </a:r>
          <a:endParaRPr lang="en-IN" sz="1400" kern="1200" dirty="0">
            <a:latin typeface="Segoe UI Semilight" panose="020B0402040204020203" pitchFamily="34" charset="0"/>
            <a:cs typeface="Segoe UI Semilight" panose="020B0402040204020203" pitchFamily="34" charset="0"/>
          </a:endParaRPr>
        </a:p>
      </dsp:txBody>
      <dsp:txXfrm>
        <a:off x="7973309" y="946561"/>
        <a:ext cx="3336346" cy="1455711"/>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61D5A-A543-4356-ACE4-D48AEA6C821D}">
      <dsp:nvSpPr>
        <dsp:cNvPr id="0" name=""/>
        <dsp:cNvSpPr/>
      </dsp:nvSpPr>
      <dsp:spPr>
        <a:xfrm>
          <a:off x="2204" y="0"/>
          <a:ext cx="4700377" cy="214131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When user clicks on File – GSTR-1, system warns with a message as “Certain Transactions are in uncertain or pending to be uploaded. Uncertain will not be included in the return, YES / NO</a:t>
          </a:r>
          <a:endParaRPr lang="en-IN" sz="1800" kern="1200" dirty="0">
            <a:latin typeface="Segoe UI Semilight" panose="020B0402040204020203" pitchFamily="34" charset="0"/>
            <a:cs typeface="Segoe UI Semilight" panose="020B0402040204020203" pitchFamily="34" charset="0"/>
          </a:endParaRPr>
        </a:p>
      </dsp:txBody>
      <dsp:txXfrm>
        <a:off x="64921" y="62717"/>
        <a:ext cx="4574943" cy="2015882"/>
      </dsp:txXfrm>
    </dsp:sp>
    <dsp:sp modelId="{62F7741F-9434-4BA1-B813-86738F30EF9D}">
      <dsp:nvSpPr>
        <dsp:cNvPr id="0" name=""/>
        <dsp:cNvSpPr/>
      </dsp:nvSpPr>
      <dsp:spPr>
        <a:xfrm>
          <a:off x="5172619" y="487811"/>
          <a:ext cx="996480" cy="11656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0">
            <a:lnSpc>
              <a:spcPct val="90000"/>
            </a:lnSpc>
            <a:spcBef>
              <a:spcPct val="0"/>
            </a:spcBef>
            <a:spcAft>
              <a:spcPct val="35000"/>
            </a:spcAft>
          </a:pPr>
          <a:endParaRPr lang="en-IN" sz="5000" kern="1200"/>
        </a:p>
      </dsp:txBody>
      <dsp:txXfrm>
        <a:off x="5172619" y="720950"/>
        <a:ext cx="697536" cy="699415"/>
      </dsp:txXfrm>
    </dsp:sp>
    <dsp:sp modelId="{59B785D6-2026-44E8-BBDF-7717141E427C}">
      <dsp:nvSpPr>
        <dsp:cNvPr id="0" name=""/>
        <dsp:cNvSpPr/>
      </dsp:nvSpPr>
      <dsp:spPr>
        <a:xfrm>
          <a:off x="6582733" y="0"/>
          <a:ext cx="4700377" cy="214131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a:latin typeface="Segoe UI Semilight" panose="020B0402040204020203" pitchFamily="34" charset="0"/>
              <a:cs typeface="Segoe UI Semilight" panose="020B0402040204020203" pitchFamily="34" charset="0"/>
            </a:rPr>
            <a:t>If user selects Yes – it will still warn that NIL return is getting upload and if he proceed NIL Return gets filed</a:t>
          </a:r>
          <a:endParaRPr lang="en-IN" sz="1800" kern="1200" dirty="0">
            <a:latin typeface="Segoe UI Semilight" panose="020B0402040204020203" pitchFamily="34" charset="0"/>
            <a:cs typeface="Segoe UI Semilight" panose="020B0402040204020203" pitchFamily="34" charset="0"/>
          </a:endParaRPr>
        </a:p>
      </dsp:txBody>
      <dsp:txXfrm>
        <a:off x="6645450" y="62717"/>
        <a:ext cx="4574943" cy="2015882"/>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61D5A-A543-4356-ACE4-D48AEA6C821D}">
      <dsp:nvSpPr>
        <dsp:cNvPr id="0" name=""/>
        <dsp:cNvSpPr/>
      </dsp:nvSpPr>
      <dsp:spPr>
        <a:xfrm>
          <a:off x="0" y="0"/>
          <a:ext cx="11274294" cy="214131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a:latin typeface="Segoe UI Semilight" panose="020B0402040204020203" pitchFamily="34" charset="0"/>
              <a:cs typeface="Segoe UI Semilight" panose="020B0402040204020203" pitchFamily="34" charset="0"/>
            </a:rPr>
            <a:t>While filing GSTR-1 for October’24 &gt; in GSTR-1 &gt;  </a:t>
          </a:r>
          <a:r>
            <a:rPr lang="en-US" sz="1800" kern="1200" dirty="0" err="1">
              <a:latin typeface="Segoe UI Semilight" panose="020B0402040204020203" pitchFamily="34" charset="0"/>
              <a:cs typeface="Segoe UI Semilight" panose="020B0402040204020203" pitchFamily="34" charset="0"/>
            </a:rPr>
            <a:t>Alt+Z</a:t>
          </a:r>
          <a:r>
            <a:rPr lang="en-US" sz="1800" kern="1200" dirty="0">
              <a:latin typeface="Segoe UI Semilight" panose="020B0402040204020203" pitchFamily="34" charset="0"/>
              <a:cs typeface="Segoe UI Semilight" panose="020B0402040204020203" pitchFamily="34" charset="0"/>
            </a:rPr>
            <a:t> : Exchange &gt; Upload GST Return &gt; Press F12 &gt; Enable Consider report period instead of return filing period for online upload &gt; save and try to upload the return again </a:t>
          </a:r>
          <a:endParaRPr lang="en-IN" sz="1800" kern="1200" dirty="0">
            <a:latin typeface="Segoe UI Semilight" panose="020B0402040204020203" pitchFamily="34" charset="0"/>
            <a:cs typeface="Segoe UI Semilight" panose="020B0402040204020203" pitchFamily="34" charset="0"/>
          </a:endParaRPr>
        </a:p>
        <a:p>
          <a:pPr lvl="0" algn="ctr" defTabSz="800100" rtl="0">
            <a:lnSpc>
              <a:spcPct val="90000"/>
            </a:lnSpc>
            <a:spcBef>
              <a:spcPct val="0"/>
            </a:spcBef>
            <a:spcAft>
              <a:spcPct val="35000"/>
            </a:spcAft>
          </a:pPr>
          <a:endParaRPr lang="en-IN" sz="1800" kern="1200" dirty="0">
            <a:latin typeface="Segoe UI Semilight" panose="020B0402040204020203" pitchFamily="34" charset="0"/>
            <a:cs typeface="Segoe UI Semilight" panose="020B0402040204020203" pitchFamily="34" charset="0"/>
          </a:endParaRPr>
        </a:p>
      </dsp:txBody>
      <dsp:txXfrm>
        <a:off x="62717" y="62717"/>
        <a:ext cx="11148860" cy="20158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383E5-114A-427C-8C60-6D1018055394}">
      <dsp:nvSpPr>
        <dsp:cNvPr id="0" name=""/>
        <dsp:cNvSpPr/>
      </dsp:nvSpPr>
      <dsp:spPr>
        <a:xfrm>
          <a:off x="54" y="30004"/>
          <a:ext cx="5211622" cy="662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Retailer or Trader</a:t>
          </a:r>
          <a:endParaRPr lang="en-IN" kern="1200" dirty="0">
            <a:latin typeface="Segoe UI Semilight" panose="020B0402040204020203" pitchFamily="34" charset="0"/>
            <a:cs typeface="Segoe UI Semilight" panose="020B0402040204020203" pitchFamily="34" charset="0"/>
          </a:endParaRPr>
        </a:p>
      </dsp:txBody>
      <dsp:txXfrm>
        <a:off x="54" y="30004"/>
        <a:ext cx="5211622" cy="662400"/>
      </dsp:txXfrm>
    </dsp:sp>
    <dsp:sp modelId="{FB52DE93-A97B-4602-A118-6DF6F07102F0}">
      <dsp:nvSpPr>
        <dsp:cNvPr id="0" name=""/>
        <dsp:cNvSpPr/>
      </dsp:nvSpPr>
      <dsp:spPr>
        <a:xfrm>
          <a:off x="54" y="692404"/>
          <a:ext cx="5211622" cy="42931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Voucher class for GST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GST Classification</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Sale of Fixed Asset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GST on TCS Sales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Supplies Through e-Commerce Operator</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Supply of Works Contract Services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Solar and Renewable Energy Projects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endParaRPr lang="en-IN" sz="2300" kern="1200" dirty="0">
            <a:latin typeface="Segoe UI Semilight" panose="020B0402040204020203" pitchFamily="34" charset="0"/>
            <a:cs typeface="Segoe UI Semilight" panose="020B0402040204020203" pitchFamily="34" charset="0"/>
          </a:endParaRPr>
        </a:p>
        <a:p>
          <a:pPr marL="457200" lvl="2" indent="-228600" algn="l" defTabSz="1022350">
            <a:lnSpc>
              <a:spcPct val="90000"/>
            </a:lnSpc>
            <a:spcBef>
              <a:spcPct val="0"/>
            </a:spcBef>
            <a:spcAft>
              <a:spcPct val="15000"/>
            </a:spcAft>
            <a:buChar char="••"/>
          </a:pPr>
          <a:endParaRPr lang="en-IN" sz="2300" kern="1200" dirty="0">
            <a:latin typeface="Segoe UI Semilight" panose="020B0402040204020203" pitchFamily="34" charset="0"/>
            <a:cs typeface="Segoe UI Semilight" panose="020B0402040204020203" pitchFamily="34" charset="0"/>
          </a:endParaRPr>
        </a:p>
      </dsp:txBody>
      <dsp:txXfrm>
        <a:off x="54" y="692404"/>
        <a:ext cx="5211622" cy="4293179"/>
      </dsp:txXfrm>
    </dsp:sp>
    <dsp:sp modelId="{D08EC692-007E-42EE-9BAA-4404B357B0F5}">
      <dsp:nvSpPr>
        <dsp:cNvPr id="0" name=""/>
        <dsp:cNvSpPr/>
      </dsp:nvSpPr>
      <dsp:spPr>
        <a:xfrm>
          <a:off x="5941303" y="30004"/>
          <a:ext cx="5211622" cy="662400"/>
        </a:xfrm>
        <a:prstGeom prst="rect">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kern="1200" dirty="0">
              <a:latin typeface="Segoe UI Semilight" panose="020B0402040204020203" pitchFamily="34" charset="0"/>
              <a:cs typeface="Segoe UI Semilight" panose="020B0402040204020203" pitchFamily="34" charset="0"/>
            </a:rPr>
            <a:t>Other Business Nature</a:t>
          </a:r>
          <a:endParaRPr lang="en-IN" sz="2400" b="1" kern="1200" dirty="0">
            <a:latin typeface="Segoe UI Semilight" panose="020B0402040204020203" pitchFamily="34" charset="0"/>
            <a:cs typeface="Segoe UI Semilight" panose="020B0402040204020203" pitchFamily="34" charset="0"/>
          </a:endParaRPr>
        </a:p>
      </dsp:txBody>
      <dsp:txXfrm>
        <a:off x="5941303" y="30004"/>
        <a:ext cx="5211622" cy="662400"/>
      </dsp:txXfrm>
    </dsp:sp>
    <dsp:sp modelId="{51802BF3-141A-487A-BE39-0D0D31089261}">
      <dsp:nvSpPr>
        <dsp:cNvPr id="0" name=""/>
        <dsp:cNvSpPr/>
      </dsp:nvSpPr>
      <dsp:spPr>
        <a:xfrm>
          <a:off x="5941303" y="692404"/>
          <a:ext cx="5211622" cy="4293179"/>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Supplies with Cess – On Quantity and Value</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Supplies with MRP Inclusive of GST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Slab Rate with or without additional expense apportioning</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US" sz="2300" kern="1200" dirty="0">
              <a:latin typeface="Segoe UI Semilight" panose="020B0402040204020203" pitchFamily="34" charset="0"/>
              <a:cs typeface="Segoe UI Semilight" panose="020B0402040204020203" pitchFamily="34" charset="0"/>
            </a:rPr>
            <a:t>Exports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
          </a:pPr>
          <a:r>
            <a:rPr lang="en-IN" sz="2300" kern="1200" dirty="0">
              <a:latin typeface="Segoe UI Semilight" panose="020B0402040204020203" pitchFamily="34" charset="0"/>
              <a:cs typeface="Segoe UI Semilight" panose="020B0402040204020203" pitchFamily="34" charset="0"/>
            </a:rPr>
            <a:t>High Sea Sales</a:t>
          </a:r>
        </a:p>
        <a:p>
          <a:pPr marL="228600" lvl="1" indent="-228600" algn="l" defTabSz="1022350">
            <a:lnSpc>
              <a:spcPct val="90000"/>
            </a:lnSpc>
            <a:spcBef>
              <a:spcPct val="0"/>
            </a:spcBef>
            <a:spcAft>
              <a:spcPct val="15000"/>
            </a:spcAft>
            <a:buFont typeface="Wingdings" panose="05000000000000000000" pitchFamily="2" charset="2"/>
            <a:buChar char="••"/>
          </a:pPr>
          <a:r>
            <a:rPr lang="en-IN" sz="2300" kern="1200" dirty="0">
              <a:latin typeface="Segoe UI Semilight" panose="020B0402040204020203" pitchFamily="34" charset="0"/>
              <a:cs typeface="Segoe UI Semilight" panose="020B0402040204020203" pitchFamily="34" charset="0"/>
            </a:rPr>
            <a:t>Sale of Mixed Supply</a:t>
          </a:r>
        </a:p>
      </dsp:txBody>
      <dsp:txXfrm>
        <a:off x="5941303" y="692404"/>
        <a:ext cx="5211622" cy="42931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9.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b="1"/>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 xmlns:dgm1612="http://schemas.microsoft.com/office/drawing/2016/12/diagram">
        <a:lvl1pPr>
          <a:defRPr b="1"/>
        </a:lvl1pPr>
      </dgm1612:lstStyle>
    </a:ext>
  </dgm:extLst>
</dgm:layoutDef>
</file>

<file path=ppt/diagrams/layout4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1:33.596"/>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3:13.830"/>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1:33.596"/>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3:13.830"/>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3D349-6A79-425E-9D88-C09ABC905946}"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7898-3760-4DAD-9F89-D0E3AD6048B2}" type="slidenum">
              <a:rPr lang="en-US" smtClean="0"/>
              <a:t>‹#›</a:t>
            </a:fld>
            <a:endParaRPr lang="en-US" dirty="0"/>
          </a:p>
        </p:txBody>
      </p:sp>
    </p:spTree>
    <p:extLst>
      <p:ext uri="{BB962C8B-B14F-4D97-AF65-F5344CB8AC3E}">
        <p14:creationId xmlns:p14="http://schemas.microsoft.com/office/powerpoint/2010/main" val="348957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Goods</a:t>
            </a:r>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23</a:t>
            </a:fld>
            <a:endParaRPr lang="en-US" dirty="0"/>
          </a:p>
        </p:txBody>
      </p:sp>
    </p:spTree>
    <p:extLst>
      <p:ext uri="{BB962C8B-B14F-4D97-AF65-F5344CB8AC3E}">
        <p14:creationId xmlns:p14="http://schemas.microsoft.com/office/powerpoint/2010/main" val="12195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B9B2-C5F0-CA72-37C1-80315B589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C5385-7D48-DD51-1680-1ED08E36C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E4166-E84B-1D8F-5C01-E45E0E429B06}"/>
              </a:ext>
            </a:extLst>
          </p:cNvPr>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a:extLst>
              <a:ext uri="{FF2B5EF4-FFF2-40B4-BE49-F238E27FC236}">
                <a16:creationId xmlns:a16="http://schemas.microsoft.com/office/drawing/2014/main" id="{8DAE0216-E12A-E256-F79D-643E88063837}"/>
              </a:ext>
            </a:extLst>
          </p:cNvPr>
          <p:cNvSpPr>
            <a:spLocks noGrp="1"/>
          </p:cNvSpPr>
          <p:nvPr>
            <p:ph type="sldNum" sz="quarter" idx="5"/>
          </p:nvPr>
        </p:nvSpPr>
        <p:spPr/>
        <p:txBody>
          <a:bodyPr/>
          <a:lstStyle/>
          <a:p>
            <a:fld id="{FF307898-3760-4DAD-9F89-D0E3AD6048B2}" type="slidenum">
              <a:rPr lang="en-US" smtClean="0"/>
              <a:t>57</a:t>
            </a:fld>
            <a:endParaRPr lang="en-US" dirty="0"/>
          </a:p>
        </p:txBody>
      </p:sp>
    </p:spTree>
    <p:extLst>
      <p:ext uri="{BB962C8B-B14F-4D97-AF65-F5344CB8AC3E}">
        <p14:creationId xmlns:p14="http://schemas.microsoft.com/office/powerpoint/2010/main" val="172714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69</a:t>
            </a:fld>
            <a:endParaRPr lang="en-US" dirty="0"/>
          </a:p>
        </p:txBody>
      </p:sp>
    </p:spTree>
    <p:extLst>
      <p:ext uri="{BB962C8B-B14F-4D97-AF65-F5344CB8AC3E}">
        <p14:creationId xmlns:p14="http://schemas.microsoft.com/office/powerpoint/2010/main" val="16829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IFF return incase of AMJ – wherein only April – B2B is to be uploaded, there was a period difference, for which a configured in preview mode &gt; F12: Consider report period instead of Return filing period for Online upload has been provided, which will be a consistent behavior once configured. </a:t>
            </a:r>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80</a:t>
            </a:fld>
            <a:endParaRPr lang="en-US" dirty="0"/>
          </a:p>
        </p:txBody>
      </p:sp>
    </p:spTree>
    <p:extLst>
      <p:ext uri="{BB962C8B-B14F-4D97-AF65-F5344CB8AC3E}">
        <p14:creationId xmlns:p14="http://schemas.microsoft.com/office/powerpoint/2010/main" val="324374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82</a:t>
            </a:fld>
            <a:endParaRPr lang="en-US" dirty="0"/>
          </a:p>
        </p:txBody>
      </p:sp>
    </p:spTree>
    <p:extLst>
      <p:ext uri="{BB962C8B-B14F-4D97-AF65-F5344CB8AC3E}">
        <p14:creationId xmlns:p14="http://schemas.microsoft.com/office/powerpoint/2010/main" val="3543205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83</a:t>
            </a:fld>
            <a:endParaRPr lang="en-US" dirty="0"/>
          </a:p>
        </p:txBody>
      </p:sp>
    </p:spTree>
    <p:extLst>
      <p:ext uri="{BB962C8B-B14F-4D97-AF65-F5344CB8AC3E}">
        <p14:creationId xmlns:p14="http://schemas.microsoft.com/office/powerpoint/2010/main" val="34394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86</a:t>
            </a:fld>
            <a:endParaRPr lang="en-US" dirty="0"/>
          </a:p>
        </p:txBody>
      </p:sp>
    </p:spTree>
    <p:extLst>
      <p:ext uri="{BB962C8B-B14F-4D97-AF65-F5344CB8AC3E}">
        <p14:creationId xmlns:p14="http://schemas.microsoft.com/office/powerpoint/2010/main" val="968149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87</a:t>
            </a:fld>
            <a:endParaRPr lang="en-US" dirty="0"/>
          </a:p>
        </p:txBody>
      </p:sp>
    </p:spTree>
    <p:extLst>
      <p:ext uri="{BB962C8B-B14F-4D97-AF65-F5344CB8AC3E}">
        <p14:creationId xmlns:p14="http://schemas.microsoft.com/office/powerpoint/2010/main" val="489872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88</a:t>
            </a:fld>
            <a:endParaRPr lang="en-US" dirty="0"/>
          </a:p>
        </p:txBody>
      </p:sp>
    </p:spTree>
    <p:extLst>
      <p:ext uri="{BB962C8B-B14F-4D97-AF65-F5344CB8AC3E}">
        <p14:creationId xmlns:p14="http://schemas.microsoft.com/office/powerpoint/2010/main" val="393945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89</a:t>
            </a:fld>
            <a:endParaRPr lang="en-US" dirty="0"/>
          </a:p>
        </p:txBody>
      </p:sp>
    </p:spTree>
    <p:extLst>
      <p:ext uri="{BB962C8B-B14F-4D97-AF65-F5344CB8AC3E}">
        <p14:creationId xmlns:p14="http://schemas.microsoft.com/office/powerpoint/2010/main" val="418355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90</a:t>
            </a:fld>
            <a:endParaRPr lang="en-US" dirty="0"/>
          </a:p>
        </p:txBody>
      </p:sp>
    </p:spTree>
    <p:extLst>
      <p:ext uri="{BB962C8B-B14F-4D97-AF65-F5344CB8AC3E}">
        <p14:creationId xmlns:p14="http://schemas.microsoft.com/office/powerpoint/2010/main" val="1966247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30</a:t>
            </a:fld>
            <a:endParaRPr lang="en-US" dirty="0"/>
          </a:p>
        </p:txBody>
      </p:sp>
    </p:spTree>
    <p:extLst>
      <p:ext uri="{BB962C8B-B14F-4D97-AF65-F5344CB8AC3E}">
        <p14:creationId xmlns:p14="http://schemas.microsoft.com/office/powerpoint/2010/main" val="108514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91</a:t>
            </a:fld>
            <a:endParaRPr lang="en-US" dirty="0"/>
          </a:p>
        </p:txBody>
      </p:sp>
    </p:spTree>
    <p:extLst>
      <p:ext uri="{BB962C8B-B14F-4D97-AF65-F5344CB8AC3E}">
        <p14:creationId xmlns:p14="http://schemas.microsoft.com/office/powerpoint/2010/main" val="1646791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92</a:t>
            </a:fld>
            <a:endParaRPr lang="en-US" dirty="0"/>
          </a:p>
        </p:txBody>
      </p:sp>
    </p:spTree>
    <p:extLst>
      <p:ext uri="{BB962C8B-B14F-4D97-AF65-F5344CB8AC3E}">
        <p14:creationId xmlns:p14="http://schemas.microsoft.com/office/powerpoint/2010/main" val="3073290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93</a:t>
            </a:fld>
            <a:endParaRPr lang="en-US" dirty="0"/>
          </a:p>
        </p:txBody>
      </p:sp>
    </p:spTree>
    <p:extLst>
      <p:ext uri="{BB962C8B-B14F-4D97-AF65-F5344CB8AC3E}">
        <p14:creationId xmlns:p14="http://schemas.microsoft.com/office/powerpoint/2010/main" val="3642958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94</a:t>
            </a:fld>
            <a:endParaRPr lang="en-US" dirty="0"/>
          </a:p>
        </p:txBody>
      </p:sp>
    </p:spTree>
    <p:extLst>
      <p:ext uri="{BB962C8B-B14F-4D97-AF65-F5344CB8AC3E}">
        <p14:creationId xmlns:p14="http://schemas.microsoft.com/office/powerpoint/2010/main" val="4002964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106</a:t>
            </a:fld>
            <a:endParaRPr lang="en-US" dirty="0"/>
          </a:p>
        </p:txBody>
      </p:sp>
    </p:spTree>
    <p:extLst>
      <p:ext uri="{BB962C8B-B14F-4D97-AF65-F5344CB8AC3E}">
        <p14:creationId xmlns:p14="http://schemas.microsoft.com/office/powerpoint/2010/main" val="968149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107</a:t>
            </a:fld>
            <a:endParaRPr lang="en-US" dirty="0"/>
          </a:p>
        </p:txBody>
      </p:sp>
    </p:spTree>
    <p:extLst>
      <p:ext uri="{BB962C8B-B14F-4D97-AF65-F5344CB8AC3E}">
        <p14:creationId xmlns:p14="http://schemas.microsoft.com/office/powerpoint/2010/main" val="489872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108</a:t>
            </a:fld>
            <a:endParaRPr lang="en-US" dirty="0"/>
          </a:p>
        </p:txBody>
      </p:sp>
    </p:spTree>
    <p:extLst>
      <p:ext uri="{BB962C8B-B14F-4D97-AF65-F5344CB8AC3E}">
        <p14:creationId xmlns:p14="http://schemas.microsoft.com/office/powerpoint/2010/main" val="294875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110</a:t>
            </a:fld>
            <a:endParaRPr lang="en-US" dirty="0"/>
          </a:p>
        </p:txBody>
      </p:sp>
    </p:spTree>
    <p:extLst>
      <p:ext uri="{BB962C8B-B14F-4D97-AF65-F5344CB8AC3E}">
        <p14:creationId xmlns:p14="http://schemas.microsoft.com/office/powerpoint/2010/main" val="39394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111</a:t>
            </a:fld>
            <a:endParaRPr lang="en-US" dirty="0"/>
          </a:p>
        </p:txBody>
      </p:sp>
    </p:spTree>
    <p:extLst>
      <p:ext uri="{BB962C8B-B14F-4D97-AF65-F5344CB8AC3E}">
        <p14:creationId xmlns:p14="http://schemas.microsoft.com/office/powerpoint/2010/main" val="1291010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the previous ledger is configured, the group will be defaulted </a:t>
            </a:r>
            <a:r>
              <a:rPr lang="en-US" dirty="0" err="1"/>
              <a:t>ie</a:t>
            </a:r>
            <a:r>
              <a:rPr lang="en-US" dirty="0"/>
              <a:t>., if any bank ledger was created as a previous action when we create a new ledger with fetch details using GSTIN – grouping will shown as Bank group.</a:t>
            </a:r>
          </a:p>
          <a:p>
            <a:r>
              <a:rPr lang="en-US" dirty="0"/>
              <a:t>In case if the party is a government entity, then the Trade name will not be shown, however, the Legal name will be considered and the same will be filled as the ledger name</a:t>
            </a:r>
          </a:p>
          <a:p>
            <a:r>
              <a:rPr lang="en-US" dirty="0"/>
              <a:t>In case of multiple addresses, user can copy the address in alteration mode by enabling Multiple addresses and fetching the details </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FBF867-3B70-494C-81C6-230CFDE0EC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77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38</a:t>
            </a:fld>
            <a:endParaRPr lang="en-US" dirty="0"/>
          </a:p>
        </p:txBody>
      </p:sp>
    </p:spTree>
    <p:extLst>
      <p:ext uri="{BB962C8B-B14F-4D97-AF65-F5344CB8AC3E}">
        <p14:creationId xmlns:p14="http://schemas.microsoft.com/office/powerpoint/2010/main" val="272850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307898-3760-4DAD-9F89-D0E3AD6048B2}" type="slidenum">
              <a:rPr lang="en-US" smtClean="0"/>
              <a:t>116</a:t>
            </a:fld>
            <a:endParaRPr lang="en-US" dirty="0"/>
          </a:p>
        </p:txBody>
      </p:sp>
    </p:spTree>
    <p:extLst>
      <p:ext uri="{BB962C8B-B14F-4D97-AF65-F5344CB8AC3E}">
        <p14:creationId xmlns:p14="http://schemas.microsoft.com/office/powerpoint/2010/main" val="2296409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supplier has not uploaded even though the settlement is done and has not filed his return. It is considered a loss as profit margin and GST remaining is borne by supplier itself. Large suppliers don’t give credit and can’t wait till that as GST return is not uploaded.</a:t>
            </a:r>
          </a:p>
          <a:p>
            <a:r>
              <a:rPr lang="en-US" dirty="0"/>
              <a:t>If a supplier is doesn’t upload, the buyer is penalized as he has to reverse the ITC, hence a practice of retaining a minimal amount as outstanding and the balance is paid, post upload on providing proof, the buyer pays the pending amount. </a:t>
            </a:r>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122</a:t>
            </a:fld>
            <a:endParaRPr lang="en-US" dirty="0"/>
          </a:p>
        </p:txBody>
      </p:sp>
    </p:spTree>
    <p:extLst>
      <p:ext uri="{BB962C8B-B14F-4D97-AF65-F5344CB8AC3E}">
        <p14:creationId xmlns:p14="http://schemas.microsoft.com/office/powerpoint/2010/main" val="1073123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936AB7-D406-44A5-BA29-2CFC066E9AD0}" type="slidenum">
              <a:rPr lang="en-IN" smtClean="0"/>
              <a:t>125</a:t>
            </a:fld>
            <a:endParaRPr lang="en-IN" dirty="0"/>
          </a:p>
        </p:txBody>
      </p:sp>
    </p:spTree>
    <p:extLst>
      <p:ext uri="{BB962C8B-B14F-4D97-AF65-F5344CB8AC3E}">
        <p14:creationId xmlns:p14="http://schemas.microsoft.com/office/powerpoint/2010/main" val="1547296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126</a:t>
            </a:fld>
            <a:endParaRPr lang="en-US" dirty="0"/>
          </a:p>
        </p:txBody>
      </p:sp>
    </p:spTree>
    <p:extLst>
      <p:ext uri="{BB962C8B-B14F-4D97-AF65-F5344CB8AC3E}">
        <p14:creationId xmlns:p14="http://schemas.microsoft.com/office/powerpoint/2010/main" val="119154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936AB7-D406-44A5-BA29-2CFC066E9AD0}" type="slidenum">
              <a:rPr lang="en-IN" smtClean="0"/>
              <a:t>127</a:t>
            </a:fld>
            <a:endParaRPr lang="en-IN" dirty="0"/>
          </a:p>
        </p:txBody>
      </p:sp>
    </p:spTree>
    <p:extLst>
      <p:ext uri="{BB962C8B-B14F-4D97-AF65-F5344CB8AC3E}">
        <p14:creationId xmlns:p14="http://schemas.microsoft.com/office/powerpoint/2010/main" val="305251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131</a:t>
            </a:fld>
            <a:endParaRPr lang="en-IN" dirty="0"/>
          </a:p>
        </p:txBody>
      </p:sp>
    </p:spTree>
    <p:extLst>
      <p:ext uri="{BB962C8B-B14F-4D97-AF65-F5344CB8AC3E}">
        <p14:creationId xmlns:p14="http://schemas.microsoft.com/office/powerpoint/2010/main" val="452080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943E-F276-9BF0-3794-3538F163A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9F957-5128-5306-13D6-C0185611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1F2B-EA43-7FE9-673C-D29BED30A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65B52-812D-4B26-287A-6F9BECBA3481}"/>
              </a:ext>
            </a:extLst>
          </p:cNvPr>
          <p:cNvSpPr>
            <a:spLocks noGrp="1"/>
          </p:cNvSpPr>
          <p:nvPr>
            <p:ph type="sldNum" sz="quarter" idx="5"/>
          </p:nvPr>
        </p:nvSpPr>
        <p:spPr/>
        <p:txBody>
          <a:bodyPr/>
          <a:lstStyle/>
          <a:p>
            <a:fld id="{11936AB7-D406-44A5-BA29-2CFC066E9AD0}" type="slidenum">
              <a:rPr lang="en-IN" smtClean="0"/>
              <a:t>132</a:t>
            </a:fld>
            <a:endParaRPr lang="en-IN" dirty="0"/>
          </a:p>
        </p:txBody>
      </p:sp>
    </p:spTree>
    <p:extLst>
      <p:ext uri="{BB962C8B-B14F-4D97-AF65-F5344CB8AC3E}">
        <p14:creationId xmlns:p14="http://schemas.microsoft.com/office/powerpoint/2010/main" val="3814200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135</a:t>
            </a:fld>
            <a:endParaRPr lang="en-IN" dirty="0"/>
          </a:p>
        </p:txBody>
      </p:sp>
    </p:spTree>
    <p:extLst>
      <p:ext uri="{BB962C8B-B14F-4D97-AF65-F5344CB8AC3E}">
        <p14:creationId xmlns:p14="http://schemas.microsoft.com/office/powerpoint/2010/main" val="3706440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943E-F276-9BF0-3794-3538F163A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9F957-5128-5306-13D6-C0185611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1F2B-EA43-7FE9-673C-D29BED30A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65B52-812D-4B26-287A-6F9BECBA3481}"/>
              </a:ext>
            </a:extLst>
          </p:cNvPr>
          <p:cNvSpPr>
            <a:spLocks noGrp="1"/>
          </p:cNvSpPr>
          <p:nvPr>
            <p:ph type="sldNum" sz="quarter" idx="5"/>
          </p:nvPr>
        </p:nvSpPr>
        <p:spPr/>
        <p:txBody>
          <a:bodyPr/>
          <a:lstStyle/>
          <a:p>
            <a:fld id="{11936AB7-D406-44A5-BA29-2CFC066E9AD0}" type="slidenum">
              <a:rPr lang="en-IN" smtClean="0"/>
              <a:t>136</a:t>
            </a:fld>
            <a:endParaRPr lang="en-IN" dirty="0"/>
          </a:p>
        </p:txBody>
      </p:sp>
    </p:spTree>
    <p:extLst>
      <p:ext uri="{BB962C8B-B14F-4D97-AF65-F5344CB8AC3E}">
        <p14:creationId xmlns:p14="http://schemas.microsoft.com/office/powerpoint/2010/main" val="2649766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137</a:t>
            </a:fld>
            <a:endParaRPr lang="en-IN" dirty="0"/>
          </a:p>
        </p:txBody>
      </p:sp>
    </p:spTree>
    <p:extLst>
      <p:ext uri="{BB962C8B-B14F-4D97-AF65-F5344CB8AC3E}">
        <p14:creationId xmlns:p14="http://schemas.microsoft.com/office/powerpoint/2010/main" val="403014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41</a:t>
            </a:fld>
            <a:endParaRPr lang="en-US" dirty="0"/>
          </a:p>
        </p:txBody>
      </p:sp>
    </p:spTree>
    <p:extLst>
      <p:ext uri="{BB962C8B-B14F-4D97-AF65-F5344CB8AC3E}">
        <p14:creationId xmlns:p14="http://schemas.microsoft.com/office/powerpoint/2010/main" val="2949523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 Suraj Enterprise Transactions</a:t>
            </a:r>
            <a:endParaRPr lang="en-IN" dirty="0"/>
          </a:p>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139</a:t>
            </a:fld>
            <a:endParaRPr lang="en-US" dirty="0"/>
          </a:p>
        </p:txBody>
      </p:sp>
    </p:spTree>
    <p:extLst>
      <p:ext uri="{BB962C8B-B14F-4D97-AF65-F5344CB8AC3E}">
        <p14:creationId xmlns:p14="http://schemas.microsoft.com/office/powerpoint/2010/main" val="56513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 Suraj Enterprise Transactions</a:t>
            </a:r>
            <a:endParaRPr lang="en-IN" dirty="0"/>
          </a:p>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140</a:t>
            </a:fld>
            <a:endParaRPr lang="en-US" dirty="0"/>
          </a:p>
        </p:txBody>
      </p:sp>
    </p:spTree>
    <p:extLst>
      <p:ext uri="{BB962C8B-B14F-4D97-AF65-F5344CB8AC3E}">
        <p14:creationId xmlns:p14="http://schemas.microsoft.com/office/powerpoint/2010/main" val="3640304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 Suraj Enterprise Transactions</a:t>
            </a:r>
            <a:endParaRPr lang="en-IN" dirty="0"/>
          </a:p>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141</a:t>
            </a:fld>
            <a:endParaRPr lang="en-US" dirty="0"/>
          </a:p>
        </p:txBody>
      </p:sp>
    </p:spTree>
    <p:extLst>
      <p:ext uri="{BB962C8B-B14F-4D97-AF65-F5344CB8AC3E}">
        <p14:creationId xmlns:p14="http://schemas.microsoft.com/office/powerpoint/2010/main" val="1039148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 Suraj Enterprise Transactions</a:t>
            </a:r>
            <a:endParaRPr lang="en-IN" dirty="0"/>
          </a:p>
          <a:p>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142</a:t>
            </a:fld>
            <a:endParaRPr lang="en-US" dirty="0"/>
          </a:p>
        </p:txBody>
      </p:sp>
    </p:spTree>
    <p:extLst>
      <p:ext uri="{BB962C8B-B14F-4D97-AF65-F5344CB8AC3E}">
        <p14:creationId xmlns:p14="http://schemas.microsoft.com/office/powerpoint/2010/main" val="327893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supplier has not uploaded even though the settlement is done and has not filed his return. It is considered a loss as profit margin and GST remaining is borne by supplier itself. Large suppliers don’t give credit and can’t wait till that as GST return is not uploaded.</a:t>
            </a:r>
          </a:p>
          <a:p>
            <a:r>
              <a:rPr lang="en-US" dirty="0"/>
              <a:t>If a supplier is doesn’t upload, the buyer is penalized as he has to reverse the ITC, hence a practice of retaining a minimal amount as outstanding and the balance is paid, post upload on providing proof, the buyer pays the pending amount. </a:t>
            </a:r>
            <a:endParaRPr lang="en-IN" dirty="0"/>
          </a:p>
        </p:txBody>
      </p:sp>
      <p:sp>
        <p:nvSpPr>
          <p:cNvPr id="4" name="Slide Number Placeholder 3"/>
          <p:cNvSpPr>
            <a:spLocks noGrp="1"/>
          </p:cNvSpPr>
          <p:nvPr>
            <p:ph type="sldNum" sz="quarter" idx="5"/>
          </p:nvPr>
        </p:nvSpPr>
        <p:spPr/>
        <p:txBody>
          <a:bodyPr/>
          <a:lstStyle/>
          <a:p>
            <a:fld id="{72FBF867-3B70-494C-81C6-230CFDE0ECC9}" type="slidenum">
              <a:rPr lang="en-US" smtClean="0"/>
              <a:t>145</a:t>
            </a:fld>
            <a:endParaRPr lang="en-US" dirty="0"/>
          </a:p>
        </p:txBody>
      </p:sp>
    </p:spTree>
    <p:extLst>
      <p:ext uri="{BB962C8B-B14F-4D97-AF65-F5344CB8AC3E}">
        <p14:creationId xmlns:p14="http://schemas.microsoft.com/office/powerpoint/2010/main" val="1073123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151</a:t>
            </a:fld>
            <a:endParaRPr lang="en-IN" dirty="0"/>
          </a:p>
        </p:txBody>
      </p:sp>
    </p:spTree>
    <p:extLst>
      <p:ext uri="{BB962C8B-B14F-4D97-AF65-F5344CB8AC3E}">
        <p14:creationId xmlns:p14="http://schemas.microsoft.com/office/powerpoint/2010/main" val="1981769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92029-2D54-8ACF-E24F-FDCC8EF44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FB54B-9095-4679-3CD6-EA18D8E6B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048A4-201C-2FB4-7EC5-AD24D0B66B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93081F-176A-BA90-97E8-DDF535A4098B}"/>
              </a:ext>
            </a:extLst>
          </p:cNvPr>
          <p:cNvSpPr>
            <a:spLocks noGrp="1"/>
          </p:cNvSpPr>
          <p:nvPr>
            <p:ph type="sldNum" sz="quarter" idx="5"/>
          </p:nvPr>
        </p:nvSpPr>
        <p:spPr/>
        <p:txBody>
          <a:bodyPr/>
          <a:lstStyle/>
          <a:p>
            <a:fld id="{FF307898-3760-4DAD-9F89-D0E3AD6048B2}" type="slidenum">
              <a:rPr lang="en-US" smtClean="0"/>
              <a:t>163</a:t>
            </a:fld>
            <a:endParaRPr lang="en-US" dirty="0"/>
          </a:p>
        </p:txBody>
      </p:sp>
    </p:spTree>
    <p:extLst>
      <p:ext uri="{BB962C8B-B14F-4D97-AF65-F5344CB8AC3E}">
        <p14:creationId xmlns:p14="http://schemas.microsoft.com/office/powerpoint/2010/main" val="117557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185</a:t>
            </a:fld>
            <a:endParaRPr lang="en-US" dirty="0"/>
          </a:p>
        </p:txBody>
      </p:sp>
    </p:spTree>
    <p:extLst>
      <p:ext uri="{BB962C8B-B14F-4D97-AF65-F5344CB8AC3E}">
        <p14:creationId xmlns:p14="http://schemas.microsoft.com/office/powerpoint/2010/main" val="120675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42</a:t>
            </a:fld>
            <a:endParaRPr lang="en-US" dirty="0"/>
          </a:p>
        </p:txBody>
      </p:sp>
    </p:spTree>
    <p:extLst>
      <p:ext uri="{BB962C8B-B14F-4D97-AF65-F5344CB8AC3E}">
        <p14:creationId xmlns:p14="http://schemas.microsoft.com/office/powerpoint/2010/main" val="404788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44</a:t>
            </a:fld>
            <a:endParaRPr lang="en-US" dirty="0"/>
          </a:p>
        </p:txBody>
      </p:sp>
    </p:spTree>
    <p:extLst>
      <p:ext uri="{BB962C8B-B14F-4D97-AF65-F5344CB8AC3E}">
        <p14:creationId xmlns:p14="http://schemas.microsoft.com/office/powerpoint/2010/main" val="345479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If you want to claim ITC in the subsequent month, then select </a:t>
            </a:r>
            <a:r>
              <a:rPr lang="en-US" b="1" i="0" dirty="0">
                <a:solidFill>
                  <a:srgbClr val="000000"/>
                </a:solidFill>
                <a:effectLst/>
                <a:latin typeface="Roboto" panose="02000000000000000000" pitchFamily="2" charset="0"/>
              </a:rPr>
              <a:t>Increase in Tax Liability</a:t>
            </a:r>
            <a:r>
              <a:rPr lang="en-US" b="0" i="0" dirty="0">
                <a:solidFill>
                  <a:srgbClr val="000000"/>
                </a:solidFill>
                <a:effectLst/>
                <a:latin typeface="Roboto" panose="02000000000000000000" pitchFamily="2" charset="0"/>
              </a:rPr>
              <a:t>. Thereafter, you will need to create a journal voucher in the subsequent month with </a:t>
            </a:r>
            <a:r>
              <a:rPr lang="en-US" b="1" i="0" dirty="0">
                <a:solidFill>
                  <a:srgbClr val="000000"/>
                </a:solidFill>
                <a:effectLst/>
                <a:latin typeface="Roboto" panose="02000000000000000000" pitchFamily="2" charset="0"/>
              </a:rPr>
              <a:t>Nature of Adjustment</a:t>
            </a:r>
            <a:r>
              <a:rPr lang="en-US" b="0" i="0" dirty="0">
                <a:solidFill>
                  <a:srgbClr val="000000"/>
                </a:solidFill>
                <a:effectLst/>
                <a:latin typeface="Roboto" panose="02000000000000000000" pitchFamily="2" charset="0"/>
              </a:rPr>
              <a:t> as </a:t>
            </a:r>
            <a:r>
              <a:rPr lang="en-US" b="1" i="0" dirty="0">
                <a:solidFill>
                  <a:srgbClr val="000000"/>
                </a:solidFill>
                <a:effectLst/>
                <a:latin typeface="Roboto" panose="02000000000000000000" pitchFamily="2" charset="0"/>
              </a:rPr>
              <a:t>Increase in Input Tax Credit</a:t>
            </a:r>
            <a:r>
              <a:rPr lang="en-US" b="0" i="0" dirty="0">
                <a:solidFill>
                  <a:srgbClr val="000000"/>
                </a:solidFill>
                <a:effectLst/>
                <a:latin typeface="Roboto" panose="02000000000000000000" pitchFamily="2" charset="0"/>
              </a:rPr>
              <a:t>.</a:t>
            </a:r>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52</a:t>
            </a:fld>
            <a:endParaRPr lang="en-US" dirty="0"/>
          </a:p>
        </p:txBody>
      </p:sp>
    </p:spTree>
    <p:extLst>
      <p:ext uri="{BB962C8B-B14F-4D97-AF65-F5344CB8AC3E}">
        <p14:creationId xmlns:p14="http://schemas.microsoft.com/office/powerpoint/2010/main" val="1620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p:cNvSpPr>
            <a:spLocks noGrp="1"/>
          </p:cNvSpPr>
          <p:nvPr>
            <p:ph type="sldNum" sz="quarter" idx="5"/>
          </p:nvPr>
        </p:nvSpPr>
        <p:spPr/>
        <p:txBody>
          <a:bodyPr/>
          <a:lstStyle/>
          <a:p>
            <a:fld id="{FF307898-3760-4DAD-9F89-D0E3AD6048B2}" type="slidenum">
              <a:rPr lang="en-US" smtClean="0"/>
              <a:t>53</a:t>
            </a:fld>
            <a:endParaRPr lang="en-US" dirty="0"/>
          </a:p>
        </p:txBody>
      </p:sp>
    </p:spTree>
    <p:extLst>
      <p:ext uri="{BB962C8B-B14F-4D97-AF65-F5344CB8AC3E}">
        <p14:creationId xmlns:p14="http://schemas.microsoft.com/office/powerpoint/2010/main" val="1207226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p:cNvSpPr>
            <a:spLocks noGrp="1"/>
          </p:cNvSpPr>
          <p:nvPr>
            <p:ph type="sldNum" sz="quarter" idx="5"/>
          </p:nvPr>
        </p:nvSpPr>
        <p:spPr/>
        <p:txBody>
          <a:bodyPr/>
          <a:lstStyle/>
          <a:p>
            <a:fld id="{FF307898-3760-4DAD-9F89-D0E3AD6048B2}" type="slidenum">
              <a:rPr lang="en-US" smtClean="0"/>
              <a:t>56</a:t>
            </a:fld>
            <a:endParaRPr lang="en-US" dirty="0"/>
          </a:p>
        </p:txBody>
      </p:sp>
    </p:spTree>
    <p:extLst>
      <p:ext uri="{BB962C8B-B14F-4D97-AF65-F5344CB8AC3E}">
        <p14:creationId xmlns:p14="http://schemas.microsoft.com/office/powerpoint/2010/main" val="279276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DC53-EC72-446B-91D2-FA8D827B1566}"/>
              </a:ext>
            </a:extLst>
          </p:cNvPr>
          <p:cNvSpPr>
            <a:spLocks noGrp="1"/>
          </p:cNvSpPr>
          <p:nvPr>
            <p:ph type="title" hasCustomPrompt="1"/>
          </p:nvPr>
        </p:nvSpPr>
        <p:spPr>
          <a:xfrm>
            <a:off x="452070" y="2847975"/>
            <a:ext cx="9913901" cy="923925"/>
          </a:xfrm>
          <a:prstGeom prst="rect">
            <a:avLst/>
          </a:prstGeom>
        </p:spPr>
        <p:txBody>
          <a:bodyPr anchor="b"/>
          <a:lstStyle>
            <a:lvl1pPr algn="l">
              <a:defRPr sz="36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Title</a:t>
            </a:r>
            <a:endParaRPr lang="en-IN" dirty="0"/>
          </a:p>
        </p:txBody>
      </p:sp>
      <p:grpSp>
        <p:nvGrpSpPr>
          <p:cNvPr id="41" name="Group 40">
            <a:extLst>
              <a:ext uri="{FF2B5EF4-FFF2-40B4-BE49-F238E27FC236}">
                <a16:creationId xmlns:a16="http://schemas.microsoft.com/office/drawing/2014/main"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3" name="object 4">
              <a:extLst>
                <a:ext uri="{FF2B5EF4-FFF2-40B4-BE49-F238E27FC236}">
                  <a16:creationId xmlns:a16="http://schemas.microsoft.com/office/drawing/2014/main"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44" name="Rectangle 43">
              <a:extLst>
                <a:ext uri="{FF2B5EF4-FFF2-40B4-BE49-F238E27FC236}">
                  <a16:creationId xmlns:a16="http://schemas.microsoft.com/office/drawing/2014/main"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44A01160-9C67-42D6-9C89-15B429D994E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291646" y="283838"/>
            <a:ext cx="1640792" cy="334368"/>
          </a:xfrm>
          <a:prstGeom prst="rect">
            <a:avLst/>
          </a:prstGeom>
        </p:spPr>
      </p:pic>
    </p:spTree>
    <p:extLst>
      <p:ext uri="{BB962C8B-B14F-4D97-AF65-F5344CB8AC3E}">
        <p14:creationId xmlns:p14="http://schemas.microsoft.com/office/powerpoint/2010/main" val="95703219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971137"/>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008486-9D45-43C8-BA76-43F6E7746094}"/>
              </a:ext>
            </a:extLst>
          </p:cNvPr>
          <p:cNvSpPr/>
          <p:nvPr userDrawn="1"/>
        </p:nvSpPr>
        <p:spPr>
          <a:xfrm>
            <a:off x="0" y="0"/>
            <a:ext cx="12192000" cy="6858000"/>
          </a:xfrm>
          <a:prstGeom prst="rect">
            <a:avLst/>
          </a:prstGeom>
          <a:solidFill>
            <a:srgbClr val="212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Tree>
    <p:extLst>
      <p:ext uri="{BB962C8B-B14F-4D97-AF65-F5344CB8AC3E}">
        <p14:creationId xmlns:p14="http://schemas.microsoft.com/office/powerpoint/2010/main" val="757229200"/>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Main_1">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C02986CC-D516-6547-954E-BA4F692DAAE9}"/>
              </a:ext>
            </a:extLst>
          </p:cNvPr>
          <p:cNvSpPr>
            <a:spLocks noGrp="1"/>
          </p:cNvSpPr>
          <p:nvPr>
            <p:ph type="title" hasCustomPrompt="1"/>
          </p:nvPr>
        </p:nvSpPr>
        <p:spPr>
          <a:xfrm>
            <a:off x="1020097" y="3249001"/>
            <a:ext cx="3815927" cy="2591988"/>
          </a:xfrm>
          <a:prstGeom prst="rect">
            <a:avLst/>
          </a:prstGeom>
        </p:spPr>
        <p:txBody>
          <a:bodyPr>
            <a:noAutofit/>
          </a:bodyPr>
          <a:lstStyle>
            <a:lvl1pPr marL="0" marR="0" indent="0" algn="l" defTabSz="1219201" rtl="0" eaLnBrk="1" fontAlgn="auto" latinLnBrk="0" hangingPunct="1">
              <a:lnSpc>
                <a:spcPct val="100000"/>
              </a:lnSpc>
              <a:spcBef>
                <a:spcPct val="0"/>
              </a:spcBef>
              <a:spcAft>
                <a:spcPts val="0"/>
              </a:spcAft>
              <a:buClrTx/>
              <a:buSzTx/>
              <a:buFontTx/>
              <a:buNone/>
              <a:tabLst>
                <a:tab pos="1820772" algn="l"/>
              </a:tabLst>
              <a:defRPr lang="ru-RU" sz="4000" b="1" i="0" kern="1200" spc="0" baseline="0" dirty="0">
                <a:solidFill>
                  <a:schemeClr val="tx2"/>
                </a:solidFill>
                <a:latin typeface="+mj-lt"/>
                <a:ea typeface="Tahoma" charset="0"/>
                <a:cs typeface="Tahoma" charset="0"/>
              </a:defRPr>
            </a:lvl1pPr>
          </a:lstStyle>
          <a:p>
            <a:r>
              <a:rPr lang="en-US"/>
              <a:t>NAME OF YOUR TOP SLIDE</a:t>
            </a:r>
            <a:endParaRPr lang="ru-RU"/>
          </a:p>
        </p:txBody>
      </p:sp>
    </p:spTree>
    <p:extLst>
      <p:ext uri="{BB962C8B-B14F-4D97-AF65-F5344CB8AC3E}">
        <p14:creationId xmlns:p14="http://schemas.microsoft.com/office/powerpoint/2010/main" val="3971696056"/>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1844992114"/>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472099"/>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794725"/>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594D8-4B2A-49A3-B0DD-DB765D23E12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2689019686"/>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chemeClr val="accent2"/>
        </a:solidFill>
        <a:effectLst/>
      </p:bgPr>
    </p:bg>
    <p:spTree>
      <p:nvGrpSpPr>
        <p:cNvPr id="1" name="Shape 37"/>
        <p:cNvGrpSpPr/>
        <p:nvPr/>
      </p:nvGrpSpPr>
      <p:grpSpPr>
        <a:xfrm>
          <a:off x="0" y="0"/>
          <a:ext cx="0" cy="0"/>
          <a:chOff x="0" y="0"/>
          <a:chExt cx="0" cy="0"/>
        </a:xfrm>
      </p:grpSpPr>
      <p:sp>
        <p:nvSpPr>
          <p:cNvPr id="38" name="Google Shape;38;p5"/>
          <p:cNvSpPr/>
          <p:nvPr/>
        </p:nvSpPr>
        <p:spPr>
          <a:xfrm>
            <a:off x="3392600" y="725600"/>
            <a:ext cx="5406800" cy="5406800"/>
          </a:xfrm>
          <a:prstGeom prst="ellipse">
            <a:avLst/>
          </a:prstGeom>
          <a:solidFill>
            <a:srgbClr val="FFFFFF"/>
          </a:solidFill>
          <a:ln>
            <a:noFill/>
          </a:ln>
        </p:spPr>
        <p:txBody>
          <a:bodyPr spcFirstLastPara="1" wrap="square" lIns="121898" tIns="121898" rIns="121898" bIns="121898" anchor="ctr" anchorCtr="0">
            <a:noAutofit/>
          </a:bodyPr>
          <a:lstStyle/>
          <a:p>
            <a:pPr marL="0" lvl="0" indent="0" algn="l" rtl="0">
              <a:spcBef>
                <a:spcPts val="0"/>
              </a:spcBef>
              <a:spcAft>
                <a:spcPts val="0"/>
              </a:spcAft>
              <a:buNone/>
            </a:pPr>
            <a:endParaRPr sz="2400"/>
          </a:p>
        </p:txBody>
      </p:sp>
      <p:sp>
        <p:nvSpPr>
          <p:cNvPr id="39" name="Google Shape;39;p5"/>
          <p:cNvSpPr txBox="1">
            <a:spLocks noGrp="1"/>
          </p:cNvSpPr>
          <p:nvPr>
            <p:ph type="subTitle" idx="1"/>
          </p:nvPr>
        </p:nvSpPr>
        <p:spPr>
          <a:xfrm>
            <a:off x="4280400" y="3275133"/>
            <a:ext cx="3631200" cy="12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4"/>
            </a:lvl1pPr>
            <a:lvl2pPr lvl="1" algn="ctr" rtl="0">
              <a:lnSpc>
                <a:spcPct val="100000"/>
              </a:lnSpc>
              <a:spcBef>
                <a:spcPts val="0"/>
              </a:spcBef>
              <a:spcAft>
                <a:spcPts val="0"/>
              </a:spcAft>
              <a:buSzPts val="2800"/>
              <a:buNone/>
              <a:defRPr sz="3734"/>
            </a:lvl2pPr>
            <a:lvl3pPr lvl="2" algn="ctr" rtl="0">
              <a:lnSpc>
                <a:spcPct val="100000"/>
              </a:lnSpc>
              <a:spcBef>
                <a:spcPts val="0"/>
              </a:spcBef>
              <a:spcAft>
                <a:spcPts val="0"/>
              </a:spcAft>
              <a:buSzPts val="2800"/>
              <a:buNone/>
              <a:defRPr sz="3734"/>
            </a:lvl3pPr>
            <a:lvl4pPr lvl="3" algn="ctr" rtl="0">
              <a:lnSpc>
                <a:spcPct val="100000"/>
              </a:lnSpc>
              <a:spcBef>
                <a:spcPts val="0"/>
              </a:spcBef>
              <a:spcAft>
                <a:spcPts val="0"/>
              </a:spcAft>
              <a:buSzPts val="2800"/>
              <a:buNone/>
              <a:defRPr sz="3734"/>
            </a:lvl4pPr>
            <a:lvl5pPr lvl="4" algn="ctr" rtl="0">
              <a:lnSpc>
                <a:spcPct val="100000"/>
              </a:lnSpc>
              <a:spcBef>
                <a:spcPts val="0"/>
              </a:spcBef>
              <a:spcAft>
                <a:spcPts val="0"/>
              </a:spcAft>
              <a:buSzPts val="2800"/>
              <a:buNone/>
              <a:defRPr sz="3734"/>
            </a:lvl5pPr>
            <a:lvl6pPr lvl="5" algn="ctr" rtl="0">
              <a:lnSpc>
                <a:spcPct val="100000"/>
              </a:lnSpc>
              <a:spcBef>
                <a:spcPts val="0"/>
              </a:spcBef>
              <a:spcAft>
                <a:spcPts val="0"/>
              </a:spcAft>
              <a:buSzPts val="2800"/>
              <a:buNone/>
              <a:defRPr sz="3734"/>
            </a:lvl6pPr>
            <a:lvl7pPr lvl="6" algn="ctr" rtl="0">
              <a:lnSpc>
                <a:spcPct val="100000"/>
              </a:lnSpc>
              <a:spcBef>
                <a:spcPts val="0"/>
              </a:spcBef>
              <a:spcAft>
                <a:spcPts val="0"/>
              </a:spcAft>
              <a:buSzPts val="2800"/>
              <a:buNone/>
              <a:defRPr sz="3734"/>
            </a:lvl7pPr>
            <a:lvl8pPr lvl="7" algn="ctr" rtl="0">
              <a:lnSpc>
                <a:spcPct val="100000"/>
              </a:lnSpc>
              <a:spcBef>
                <a:spcPts val="0"/>
              </a:spcBef>
              <a:spcAft>
                <a:spcPts val="0"/>
              </a:spcAft>
              <a:buSzPts val="2800"/>
              <a:buNone/>
              <a:defRPr sz="3734"/>
            </a:lvl8pPr>
            <a:lvl9pPr lvl="8" algn="ctr" rtl="0">
              <a:lnSpc>
                <a:spcPct val="100000"/>
              </a:lnSpc>
              <a:spcBef>
                <a:spcPts val="0"/>
              </a:spcBef>
              <a:spcAft>
                <a:spcPts val="0"/>
              </a:spcAft>
              <a:buSzPts val="2800"/>
              <a:buNone/>
              <a:defRPr sz="3734"/>
            </a:lvl9pPr>
          </a:lstStyle>
          <a:p>
            <a:endParaRPr/>
          </a:p>
        </p:txBody>
      </p:sp>
      <p:sp>
        <p:nvSpPr>
          <p:cNvPr id="40" name="Google Shape;40;p5"/>
          <p:cNvSpPr txBox="1">
            <a:spLocks noGrp="1"/>
          </p:cNvSpPr>
          <p:nvPr>
            <p:ph type="title"/>
          </p:nvPr>
        </p:nvSpPr>
        <p:spPr>
          <a:xfrm>
            <a:off x="2761000" y="2430867"/>
            <a:ext cx="667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995850626"/>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a:solidFill>
                  <a:srgbClr val="272E3A"/>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57730117"/>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DC53-EC72-446B-91D2-FA8D827B1566}"/>
              </a:ext>
            </a:extLst>
          </p:cNvPr>
          <p:cNvSpPr>
            <a:spLocks noGrp="1"/>
          </p:cNvSpPr>
          <p:nvPr>
            <p:ph type="title" hasCustomPrompt="1"/>
          </p:nvPr>
        </p:nvSpPr>
        <p:spPr>
          <a:xfrm>
            <a:off x="452071" y="2847975"/>
            <a:ext cx="8392672" cy="923925"/>
          </a:xfrm>
          <a:prstGeom prst="rect">
            <a:avLst/>
          </a:prstGeom>
        </p:spPr>
        <p:txBody>
          <a:bodyPr anchor="b"/>
          <a:lstStyle>
            <a:lvl1pPr algn="l">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grpSp>
        <p:nvGrpSpPr>
          <p:cNvPr id="41" name="Group 40">
            <a:extLst>
              <a:ext uri="{FF2B5EF4-FFF2-40B4-BE49-F238E27FC236}">
                <a16:creationId xmlns:a16="http://schemas.microsoft.com/office/drawing/2014/main"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3" name="object 4">
              <a:extLst>
                <a:ext uri="{FF2B5EF4-FFF2-40B4-BE49-F238E27FC236}">
                  <a16:creationId xmlns:a16="http://schemas.microsoft.com/office/drawing/2014/main"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44" name="Rectangle 43">
              <a:extLst>
                <a:ext uri="{FF2B5EF4-FFF2-40B4-BE49-F238E27FC236}">
                  <a16:creationId xmlns:a16="http://schemas.microsoft.com/office/drawing/2014/main"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44A01160-9C67-42D6-9C89-15B429D9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2258757523"/>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0267000"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r>
                <a:rPr lang="en-US" dirty="0"/>
                <a:t>`</a:t>
              </a:r>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descr="A picture containing icon&#10;&#10;Description automatically generated">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1638" y="430006"/>
            <a:ext cx="1695600" cy="3455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C03F5EE-4FA3-44E8-AE4E-D22CF678FD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0749" y="6032318"/>
            <a:ext cx="1228014" cy="564557"/>
          </a:xfrm>
          <a:prstGeom prst="rect">
            <a:avLst/>
          </a:prstGeom>
        </p:spPr>
      </p:pic>
    </p:spTree>
    <p:extLst>
      <p:ext uri="{BB962C8B-B14F-4D97-AF65-F5344CB8AC3E}">
        <p14:creationId xmlns:p14="http://schemas.microsoft.com/office/powerpoint/2010/main" val="2678487631"/>
      </p:ext>
    </p:extLst>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b="0">
                <a:solidFill>
                  <a:schemeClr val="bg1">
                    <a:lumMod val="50000"/>
                  </a:schemeClr>
                </a:solidFill>
                <a:latin typeface="Segoe UI Semilight" panose="020B0402040204020203" pitchFamily="34" charset="0"/>
                <a:cs typeface="Segoe UI Semilight" panose="020B0402040204020203" pitchFamily="34" charset="0"/>
              </a:defRPr>
            </a:lvl1pPr>
            <a:lvl2pPr>
              <a:defRPr b="0">
                <a:solidFill>
                  <a:schemeClr val="bg1">
                    <a:lumMod val="50000"/>
                  </a:schemeClr>
                </a:solidFill>
                <a:latin typeface="Segoe UI Semilight" panose="020B0402040204020203" pitchFamily="34" charset="0"/>
                <a:cs typeface="Segoe UI Semilight" panose="020B0402040204020203" pitchFamily="34" charset="0"/>
              </a:defRPr>
            </a:lvl2pPr>
            <a:lvl3pPr>
              <a:defRPr b="0">
                <a:solidFill>
                  <a:schemeClr val="bg1">
                    <a:lumMod val="50000"/>
                  </a:schemeClr>
                </a:solidFill>
                <a:latin typeface="Segoe UI Semilight" panose="020B0402040204020203" pitchFamily="34" charset="0"/>
                <a:cs typeface="Segoe UI Semilight" panose="020B0402040204020203" pitchFamily="34" charset="0"/>
              </a:defRPr>
            </a:lvl3pPr>
            <a:lvl4pPr>
              <a:defRPr b="0">
                <a:solidFill>
                  <a:schemeClr val="bg1">
                    <a:lumMod val="50000"/>
                  </a:schemeClr>
                </a:solidFill>
                <a:latin typeface="Segoe UI Semilight" panose="020B0402040204020203" pitchFamily="34" charset="0"/>
                <a:cs typeface="Segoe UI Semilight" panose="020B0402040204020203" pitchFamily="34" charset="0"/>
              </a:defRPr>
            </a:lvl4pPr>
            <a:lvl5pPr>
              <a:defRPr b="0">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2045700332"/>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3509120293"/>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Content Placeholder 2">
            <a:extLst>
              <a:ext uri="{FF2B5EF4-FFF2-40B4-BE49-F238E27FC236}">
                <a16:creationId xmlns:a16="http://schemas.microsoft.com/office/drawing/2014/main" id="{5A43C658-AD08-483F-96BF-C81BE52AD0BD}"/>
              </a:ext>
            </a:extLst>
          </p:cNvPr>
          <p:cNvSpPr>
            <a:spLocks noGrp="1"/>
          </p:cNvSpPr>
          <p:nvPr>
            <p:ph sz="half" idx="10"/>
          </p:nvPr>
        </p:nvSpPr>
        <p:spPr>
          <a:xfrm>
            <a:off x="5639713" y="1787241"/>
            <a:ext cx="5965337"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32" name="Group 31">
            <a:extLst>
              <a:ext uri="{FF2B5EF4-FFF2-40B4-BE49-F238E27FC236}">
                <a16:creationId xmlns:a16="http://schemas.microsoft.com/office/drawing/2014/main"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36" name="Title 1">
            <a:extLst>
              <a:ext uri="{FF2B5EF4-FFF2-40B4-BE49-F238E27FC236}">
                <a16:creationId xmlns:a16="http://schemas.microsoft.com/office/drawing/2014/main"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IN"/>
          </a:p>
        </p:txBody>
      </p:sp>
      <p:sp>
        <p:nvSpPr>
          <p:cNvPr id="37" name="object 30">
            <a:extLst>
              <a:ext uri="{FF2B5EF4-FFF2-40B4-BE49-F238E27FC236}">
                <a16:creationId xmlns:a16="http://schemas.microsoft.com/office/drawing/2014/main"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3F9A42B7-AECA-4D8D-8C15-CA325435F51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967622125"/>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Segoe UI Semibold" panose="020B0702040204020203" pitchFamily="34" charset="0"/>
                <a:cs typeface="Segoe UI Semibold" panose="020B0702040204020203" pitchFamily="34" charset="0"/>
              </a:rPr>
              <a:t>Thank</a:t>
            </a:r>
            <a:r>
              <a:rPr lang="en-IN" sz="3200" dirty="0">
                <a:solidFill>
                  <a:schemeClr val="bg1"/>
                </a:solidFill>
                <a:latin typeface="Segoe UI Semibold" panose="020B0702040204020203" pitchFamily="34" charset="0"/>
                <a:cs typeface="Segoe UI Semibold" panose="020B0702040204020203" pitchFamily="34" charset="0"/>
              </a:rPr>
              <a:t> </a:t>
            </a:r>
            <a:r>
              <a:rPr lang="en-IN" sz="3200" spc="85" dirty="0">
                <a:solidFill>
                  <a:schemeClr val="bg1"/>
                </a:solidFill>
                <a:latin typeface="Segoe UI Semibold" panose="020B0702040204020203" pitchFamily="34" charset="0"/>
                <a:cs typeface="Segoe UI Semibold" panose="020B0702040204020203" pitchFamily="34" charset="0"/>
              </a:rPr>
              <a:t>you</a:t>
            </a:r>
          </a:p>
        </p:txBody>
      </p:sp>
      <p:sp>
        <p:nvSpPr>
          <p:cNvPr id="23" name="object 4">
            <a:extLst>
              <a:ext uri="{FF2B5EF4-FFF2-40B4-BE49-F238E27FC236}">
                <a16:creationId xmlns:a16="http://schemas.microsoft.com/office/drawing/2014/main"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dirty="0"/>
          </a:p>
        </p:txBody>
      </p:sp>
      <p:sp>
        <p:nvSpPr>
          <p:cNvPr id="25" name="object 6">
            <a:extLst>
              <a:ext uri="{FF2B5EF4-FFF2-40B4-BE49-F238E27FC236}">
                <a16:creationId xmlns:a16="http://schemas.microsoft.com/office/drawing/2014/main"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dirty="0"/>
          </a:p>
        </p:txBody>
      </p:sp>
    </p:spTree>
    <p:extLst>
      <p:ext uri="{BB962C8B-B14F-4D97-AF65-F5344CB8AC3E}">
        <p14:creationId xmlns:p14="http://schemas.microsoft.com/office/powerpoint/2010/main" val="4184274597"/>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B68-2B19-4E7F-A67D-017C8FF36544}"/>
              </a:ext>
            </a:extLst>
          </p:cNvPr>
          <p:cNvSpPr>
            <a:spLocks noGrp="1"/>
          </p:cNvSpPr>
          <p:nvPr>
            <p:ph type="ctrTitle"/>
          </p:nvPr>
        </p:nvSpPr>
        <p:spPr>
          <a:xfrm>
            <a:off x="1524000" y="1122363"/>
            <a:ext cx="9144000" cy="2387600"/>
          </a:xfrm>
        </p:spPr>
        <p:txBody>
          <a:bodyPr anchor="b"/>
          <a:lstStyle>
            <a:lvl1pPr algn="ctr">
              <a:defRPr sz="60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70D9612-64AD-4B57-9666-A8A3EC648A93}"/>
              </a:ext>
            </a:extLst>
          </p:cNvPr>
          <p:cNvSpPr>
            <a:spLocks noGrp="1"/>
          </p:cNvSpPr>
          <p:nvPr>
            <p:ph type="subTitle" idx="1"/>
          </p:nvPr>
        </p:nvSpPr>
        <p:spPr>
          <a:xfrm>
            <a:off x="1524000" y="3602038"/>
            <a:ext cx="9144000" cy="1655762"/>
          </a:xfrm>
        </p:spPr>
        <p:txBody>
          <a:bodyPr/>
          <a:lstStyle>
            <a:lvl1pPr marL="0" indent="0" algn="ctr">
              <a:buNone/>
              <a:defRPr sz="2400">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30469-CA3E-4A2F-80DB-A47CFD1CD1D0}"/>
              </a:ext>
            </a:extLst>
          </p:cNvPr>
          <p:cNvSpPr>
            <a:spLocks noGrp="1"/>
          </p:cNvSpPr>
          <p:nvPr>
            <p:ph type="dt" sz="half" idx="10"/>
          </p:nvPr>
        </p:nvSpPr>
        <p:spPr/>
        <p:txBody>
          <a:bodyPr/>
          <a:lstStyle/>
          <a:p>
            <a:fld id="{A1B57056-E6B1-4928-A2D3-354381D8896B}" type="datetimeFigureOut">
              <a:rPr lang="en-US" smtClean="0"/>
              <a:t>12/3/2024</a:t>
            </a:fld>
            <a:endParaRPr lang="en-US" dirty="0"/>
          </a:p>
        </p:txBody>
      </p:sp>
      <p:sp>
        <p:nvSpPr>
          <p:cNvPr id="5" name="Footer Placeholder 4">
            <a:extLst>
              <a:ext uri="{FF2B5EF4-FFF2-40B4-BE49-F238E27FC236}">
                <a16:creationId xmlns:a16="http://schemas.microsoft.com/office/drawing/2014/main" id="{759CA624-5CE0-49B4-826D-39E3E60B1A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87C872-F075-482A-AF80-04FE0635A2B8}"/>
              </a:ext>
            </a:extLst>
          </p:cNvPr>
          <p:cNvSpPr>
            <a:spLocks noGrp="1"/>
          </p:cNvSpPr>
          <p:nvPr>
            <p:ph type="sldNum" sz="quarter" idx="12"/>
          </p:nvPr>
        </p:nvSpPr>
        <p:spPr/>
        <p:txBody>
          <a:bodyPr/>
          <a:lstStyle/>
          <a:p>
            <a:fld id="{CCAEF164-692C-4D4E-B633-0359214B6095}" type="slidenum">
              <a:rPr lang="en-US" smtClean="0"/>
              <a:t>‹#›</a:t>
            </a:fld>
            <a:endParaRPr lang="en-US" dirty="0"/>
          </a:p>
        </p:txBody>
      </p:sp>
    </p:spTree>
    <p:extLst>
      <p:ext uri="{BB962C8B-B14F-4D97-AF65-F5344CB8AC3E}">
        <p14:creationId xmlns:p14="http://schemas.microsoft.com/office/powerpoint/2010/main" val="3094201369"/>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2">
            <a:extLst>
              <a:ext uri="{FF2B5EF4-FFF2-40B4-BE49-F238E27FC236}">
                <a16:creationId xmlns:a16="http://schemas.microsoft.com/office/drawing/2014/main" id="{5A43C658-AD08-483F-96BF-C81BE52AD0BD}"/>
              </a:ext>
            </a:extLst>
          </p:cNvPr>
          <p:cNvSpPr>
            <a:spLocks noGrp="1"/>
          </p:cNvSpPr>
          <p:nvPr>
            <p:ph sz="half" idx="10"/>
          </p:nvPr>
        </p:nvSpPr>
        <p:spPr>
          <a:xfrm>
            <a:off x="5639713" y="1787241"/>
            <a:ext cx="5008891"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32" name="Group 31">
            <a:extLst>
              <a:ext uri="{FF2B5EF4-FFF2-40B4-BE49-F238E27FC236}">
                <a16:creationId xmlns:a16="http://schemas.microsoft.com/office/drawing/2014/main"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36" name="Title 1">
            <a:extLst>
              <a:ext uri="{FF2B5EF4-FFF2-40B4-BE49-F238E27FC236}">
                <a16:creationId xmlns:a16="http://schemas.microsoft.com/office/drawing/2014/main"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en-IN" dirty="0"/>
          </a:p>
        </p:txBody>
      </p:sp>
      <p:sp>
        <p:nvSpPr>
          <p:cNvPr id="37" name="object 30">
            <a:extLst>
              <a:ext uri="{FF2B5EF4-FFF2-40B4-BE49-F238E27FC236}">
                <a16:creationId xmlns:a16="http://schemas.microsoft.com/office/drawing/2014/main"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pic>
        <p:nvPicPr>
          <p:cNvPr id="38" name="Picture 37" descr="A picture containing drawing&#10;&#10;Description automatically generated">
            <a:extLst>
              <a:ext uri="{FF2B5EF4-FFF2-40B4-BE49-F238E27FC236}">
                <a16:creationId xmlns:a16="http://schemas.microsoft.com/office/drawing/2014/main" id="{53D52CF6-C4DC-48E5-9770-97AE6FF4F4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0749" y="6032318"/>
            <a:ext cx="1228014" cy="564557"/>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D6319BB6-141A-4361-A033-364848ED55B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81638" y="430006"/>
            <a:ext cx="1695600" cy="345537"/>
          </a:xfrm>
          <a:prstGeom prst="rect">
            <a:avLst/>
          </a:prstGeom>
        </p:spPr>
      </p:pic>
    </p:spTree>
    <p:extLst>
      <p:ext uri="{BB962C8B-B14F-4D97-AF65-F5344CB8AC3E}">
        <p14:creationId xmlns:p14="http://schemas.microsoft.com/office/powerpoint/2010/main" val="408366516"/>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Segoe UI Semibold" panose="020B0702040204020203" pitchFamily="34" charset="0"/>
                <a:cs typeface="Segoe UI Semibold" panose="020B0702040204020203" pitchFamily="34" charset="0"/>
              </a:rPr>
              <a:t>Thank</a:t>
            </a:r>
            <a:r>
              <a:rPr lang="en-IN" sz="3200" dirty="0">
                <a:solidFill>
                  <a:schemeClr val="bg1"/>
                </a:solidFill>
                <a:latin typeface="Segoe UI Semibold" panose="020B0702040204020203" pitchFamily="34" charset="0"/>
                <a:cs typeface="Segoe UI Semibold" panose="020B0702040204020203" pitchFamily="34" charset="0"/>
              </a:rPr>
              <a:t> </a:t>
            </a:r>
            <a:r>
              <a:rPr lang="en-IN" sz="3200" spc="85" dirty="0">
                <a:solidFill>
                  <a:schemeClr val="bg1"/>
                </a:solidFill>
                <a:latin typeface="Segoe UI Semibold" panose="020B0702040204020203" pitchFamily="34" charset="0"/>
                <a:cs typeface="Segoe UI Semibold" panose="020B0702040204020203" pitchFamily="34" charset="0"/>
              </a:rPr>
              <a:t>you</a:t>
            </a:r>
          </a:p>
        </p:txBody>
      </p:sp>
      <p:sp>
        <p:nvSpPr>
          <p:cNvPr id="23" name="object 4">
            <a:extLst>
              <a:ext uri="{FF2B5EF4-FFF2-40B4-BE49-F238E27FC236}">
                <a16:creationId xmlns:a16="http://schemas.microsoft.com/office/drawing/2014/main"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dirty="0"/>
          </a:p>
        </p:txBody>
      </p:sp>
      <p:sp>
        <p:nvSpPr>
          <p:cNvPr id="25" name="object 6">
            <a:extLst>
              <a:ext uri="{FF2B5EF4-FFF2-40B4-BE49-F238E27FC236}">
                <a16:creationId xmlns:a16="http://schemas.microsoft.com/office/drawing/2014/main"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dirty="0"/>
          </a:p>
        </p:txBody>
      </p:sp>
    </p:spTree>
    <p:extLst>
      <p:ext uri="{BB962C8B-B14F-4D97-AF65-F5344CB8AC3E}">
        <p14:creationId xmlns:p14="http://schemas.microsoft.com/office/powerpoint/2010/main" val="353164715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3692863286"/>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315883" y="1240621"/>
            <a:ext cx="11289166" cy="5187373"/>
          </a:xfrm>
          <a:prstGeom prst="rect">
            <a:avLst/>
          </a:prstGeom>
        </p:spPr>
        <p:txBody>
          <a:bodyPr/>
          <a:lstStyle>
            <a:lvl1pPr>
              <a:defRPr sz="2400">
                <a:solidFill>
                  <a:schemeClr val="bg1">
                    <a:lumMod val="50000"/>
                  </a:schemeClr>
                </a:solidFill>
                <a:latin typeface="Arial" panose="020B0604020202020204" pitchFamily="34" charset="0"/>
                <a:cs typeface="Arial" panose="020B0604020202020204" pitchFamily="34" charset="0"/>
              </a:defRPr>
            </a:lvl1pPr>
            <a:lvl2pPr>
              <a:defRPr sz="2200">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10" name="Title 1">
            <a:extLst>
              <a:ext uri="{FF2B5EF4-FFF2-40B4-BE49-F238E27FC236}">
                <a16:creationId xmlns:a16="http://schemas.microsoft.com/office/drawing/2014/main" id="{B8B891EE-327D-49AE-BE79-86B277220B58}"/>
              </a:ext>
            </a:extLst>
          </p:cNvPr>
          <p:cNvSpPr>
            <a:spLocks noGrp="1"/>
          </p:cNvSpPr>
          <p:nvPr>
            <p:ph type="title"/>
          </p:nvPr>
        </p:nvSpPr>
        <p:spPr>
          <a:xfrm>
            <a:off x="315884" y="723876"/>
            <a:ext cx="11289166" cy="454884"/>
          </a:xfrm>
          <a:prstGeom prst="rect">
            <a:avLst/>
          </a:prstGeom>
        </p:spPr>
        <p:txBody>
          <a:bodyPr/>
          <a:lstStyle>
            <a:lvl1pPr>
              <a:defRPr sz="2800">
                <a:solidFill>
                  <a:schemeClr val="bg1">
                    <a:lumMod val="50000"/>
                  </a:schemeClr>
                </a:solidFill>
                <a:latin typeface="Arial" panose="020B0604020202020204" pitchFamily="34" charset="0"/>
                <a:cs typeface="Arial" panose="020B0604020202020204" pitchFamily="34" charset="0"/>
              </a:defRPr>
            </a:lvl1pPr>
          </a:lstStyle>
          <a:p>
            <a:r>
              <a:rPr lang="en-US" dirty="0"/>
              <a:t>Click to edit Master title style</a:t>
            </a:r>
            <a:endParaRPr lang="en-IN" dirty="0"/>
          </a:p>
        </p:txBody>
      </p:sp>
      <p:pic>
        <p:nvPicPr>
          <p:cNvPr id="11" name="Picture 10">
            <a:extLst>
              <a:ext uri="{FF2B5EF4-FFF2-40B4-BE49-F238E27FC236}">
                <a16:creationId xmlns:a16="http://schemas.microsoft.com/office/drawing/2014/main" id="{58D4A421-C21B-488D-8985-DA27FA05907C}"/>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452069" y="181472"/>
            <a:ext cx="478956" cy="480543"/>
          </a:xfrm>
          <a:prstGeom prst="rect">
            <a:avLst/>
          </a:prstGeom>
        </p:spPr>
      </p:pic>
      <p:sp>
        <p:nvSpPr>
          <p:cNvPr id="12" name="object 30">
            <a:extLst>
              <a:ext uri="{FF2B5EF4-FFF2-40B4-BE49-F238E27FC236}">
                <a16:creationId xmlns:a16="http://schemas.microsoft.com/office/drawing/2014/main" id="{1D40EAC9-A72C-424A-A3B2-578D5BB2EE3C}"/>
              </a:ext>
            </a:extLst>
          </p:cNvPr>
          <p:cNvSpPr/>
          <p:nvPr userDrawn="1"/>
        </p:nvSpPr>
        <p:spPr>
          <a:xfrm>
            <a:off x="448605" y="116899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spTree>
    <p:extLst>
      <p:ext uri="{BB962C8B-B14F-4D97-AF65-F5344CB8AC3E}">
        <p14:creationId xmlns:p14="http://schemas.microsoft.com/office/powerpoint/2010/main" val="36170194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ain_1">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C02986CC-D516-6547-954E-BA4F692DAAE9}"/>
              </a:ext>
            </a:extLst>
          </p:cNvPr>
          <p:cNvSpPr>
            <a:spLocks noGrp="1"/>
          </p:cNvSpPr>
          <p:nvPr>
            <p:ph type="title" hasCustomPrompt="1"/>
          </p:nvPr>
        </p:nvSpPr>
        <p:spPr>
          <a:xfrm>
            <a:off x="1020097" y="3249001"/>
            <a:ext cx="3815927" cy="2591987"/>
          </a:xfrm>
          <a:prstGeom prst="rect">
            <a:avLst/>
          </a:prstGeom>
        </p:spPr>
        <p:txBody>
          <a:bodyPr>
            <a:noAutofit/>
          </a:bodyPr>
          <a:lstStyle>
            <a:lvl1pPr marL="0" marR="0" indent="0" algn="l" defTabSz="1219079" rtl="0" eaLnBrk="1" fontAlgn="auto" latinLnBrk="0" hangingPunct="1">
              <a:lnSpc>
                <a:spcPct val="100000"/>
              </a:lnSpc>
              <a:spcBef>
                <a:spcPct val="0"/>
              </a:spcBef>
              <a:spcAft>
                <a:spcPts val="0"/>
              </a:spcAft>
              <a:buClrTx/>
              <a:buSzTx/>
              <a:buFontTx/>
              <a:buNone/>
              <a:tabLst>
                <a:tab pos="1820589" algn="l"/>
              </a:tabLst>
              <a:defRPr lang="ru-RU" sz="4000" b="1" i="0" kern="1200" spc="0" baseline="0" dirty="0">
                <a:solidFill>
                  <a:schemeClr val="tx2"/>
                </a:solidFill>
                <a:latin typeface="+mj-lt"/>
                <a:ea typeface="Tahoma" charset="0"/>
                <a:cs typeface="Tahoma" charset="0"/>
              </a:defRPr>
            </a:lvl1pPr>
          </a:lstStyle>
          <a:p>
            <a:r>
              <a:rPr lang="en-US"/>
              <a:t>NAME OF YOUR TOP SLIDE</a:t>
            </a:r>
            <a:endParaRPr lang="ru-RU"/>
          </a:p>
        </p:txBody>
      </p:sp>
    </p:spTree>
    <p:extLst>
      <p:ext uri="{BB962C8B-B14F-4D97-AF65-F5344CB8AC3E}">
        <p14:creationId xmlns:p14="http://schemas.microsoft.com/office/powerpoint/2010/main" val="318758097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3"/>
            <a:ext cx="10515818"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14724657"/>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50436"/>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624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80" r:id="rId6"/>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959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ransition spd="med">
    <p:pull/>
  </p:transition>
  <p:hf hdr="0"/>
  <p:txStyles>
    <p:titleStyle>
      <a:lvl1pPr algn="ctr" defTabSz="1219079" rtl="0" eaLnBrk="1" latinLnBrk="0" hangingPunct="1">
        <a:spcBef>
          <a:spcPct val="0"/>
        </a:spcBef>
        <a:buNone/>
        <a:defRPr sz="5849" kern="1200">
          <a:solidFill>
            <a:schemeClr val="tx1"/>
          </a:solidFill>
          <a:latin typeface="+mj-lt"/>
          <a:ea typeface="+mj-ea"/>
          <a:cs typeface="+mj-cs"/>
        </a:defRPr>
      </a:lvl1pPr>
    </p:titleStyle>
    <p:bodyStyle>
      <a:lvl1pPr marL="457155" indent="-457155" algn="l" defTabSz="1219079" rtl="0" eaLnBrk="1" latinLnBrk="0" hangingPunct="1">
        <a:spcBef>
          <a:spcPct val="20000"/>
        </a:spcBef>
        <a:buFont typeface="Arial" panose="020B0604020202020204" pitchFamily="34" charset="0"/>
        <a:buChar char="•"/>
        <a:defRPr sz="4250" kern="1200">
          <a:solidFill>
            <a:schemeClr val="tx1"/>
          </a:solidFill>
          <a:latin typeface="+mn-lt"/>
          <a:ea typeface="+mn-ea"/>
          <a:cs typeface="+mn-cs"/>
        </a:defRPr>
      </a:lvl1pPr>
      <a:lvl2pPr marL="990501" indent="-380962" algn="l" defTabSz="1219079" rtl="0" eaLnBrk="1" latinLnBrk="0" hangingPunct="1">
        <a:spcBef>
          <a:spcPct val="20000"/>
        </a:spcBef>
        <a:buFont typeface="Arial" panose="020B0604020202020204" pitchFamily="34" charset="0"/>
        <a:buChar char="–"/>
        <a:defRPr sz="3750" kern="1200">
          <a:solidFill>
            <a:schemeClr val="tx1"/>
          </a:solidFill>
          <a:latin typeface="+mn-lt"/>
          <a:ea typeface="+mn-ea"/>
          <a:cs typeface="+mn-cs"/>
        </a:defRPr>
      </a:lvl2pPr>
      <a:lvl3pPr marL="1523848" indent="-304769" algn="l" defTabSz="121907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386"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4pPr>
      <a:lvl5pPr marL="274292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5pPr>
      <a:lvl6pPr marL="335246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004"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154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08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079" rtl="0" eaLnBrk="1" latinLnBrk="0" hangingPunct="1">
        <a:defRPr sz="2400" kern="1200">
          <a:solidFill>
            <a:schemeClr val="tx1"/>
          </a:solidFill>
          <a:latin typeface="+mn-lt"/>
          <a:ea typeface="+mn-ea"/>
          <a:cs typeface="+mn-cs"/>
        </a:defRPr>
      </a:lvl1pPr>
      <a:lvl2pPr marL="609539" algn="l" defTabSz="1219079" rtl="0" eaLnBrk="1" latinLnBrk="0" hangingPunct="1">
        <a:defRPr sz="2400" kern="1200">
          <a:solidFill>
            <a:schemeClr val="tx1"/>
          </a:solidFill>
          <a:latin typeface="+mn-lt"/>
          <a:ea typeface="+mn-ea"/>
          <a:cs typeface="+mn-cs"/>
        </a:defRPr>
      </a:lvl2pPr>
      <a:lvl3pPr marL="1219079" algn="l" defTabSz="1219079" rtl="0" eaLnBrk="1" latinLnBrk="0" hangingPunct="1">
        <a:defRPr sz="2400" kern="1200">
          <a:solidFill>
            <a:schemeClr val="tx1"/>
          </a:solidFill>
          <a:latin typeface="+mn-lt"/>
          <a:ea typeface="+mn-ea"/>
          <a:cs typeface="+mn-cs"/>
        </a:defRPr>
      </a:lvl3pPr>
      <a:lvl4pPr marL="1828617" algn="l" defTabSz="1219079" rtl="0" eaLnBrk="1" latinLnBrk="0" hangingPunct="1">
        <a:defRPr sz="2400" kern="1200">
          <a:solidFill>
            <a:schemeClr val="tx1"/>
          </a:solidFill>
          <a:latin typeface="+mn-lt"/>
          <a:ea typeface="+mn-ea"/>
          <a:cs typeface="+mn-cs"/>
        </a:defRPr>
      </a:lvl4pPr>
      <a:lvl5pPr marL="2438156" algn="l" defTabSz="1219079" rtl="0" eaLnBrk="1" latinLnBrk="0" hangingPunct="1">
        <a:defRPr sz="2400" kern="1200">
          <a:solidFill>
            <a:schemeClr val="tx1"/>
          </a:solidFill>
          <a:latin typeface="+mn-lt"/>
          <a:ea typeface="+mn-ea"/>
          <a:cs typeface="+mn-cs"/>
        </a:defRPr>
      </a:lvl5pPr>
      <a:lvl6pPr marL="3047695" algn="l" defTabSz="1219079" rtl="0" eaLnBrk="1" latinLnBrk="0" hangingPunct="1">
        <a:defRPr sz="2400" kern="1200">
          <a:solidFill>
            <a:schemeClr val="tx1"/>
          </a:solidFill>
          <a:latin typeface="+mn-lt"/>
          <a:ea typeface="+mn-ea"/>
          <a:cs typeface="+mn-cs"/>
        </a:defRPr>
      </a:lvl6pPr>
      <a:lvl7pPr marL="3657234" algn="l" defTabSz="1219079" rtl="0" eaLnBrk="1" latinLnBrk="0" hangingPunct="1">
        <a:defRPr sz="2400" kern="1200">
          <a:solidFill>
            <a:schemeClr val="tx1"/>
          </a:solidFill>
          <a:latin typeface="+mn-lt"/>
          <a:ea typeface="+mn-ea"/>
          <a:cs typeface="+mn-cs"/>
        </a:defRPr>
      </a:lvl7pPr>
      <a:lvl8pPr marL="4266773" algn="l" defTabSz="1219079" rtl="0" eaLnBrk="1" latinLnBrk="0" hangingPunct="1">
        <a:defRPr sz="2400" kern="1200">
          <a:solidFill>
            <a:schemeClr val="tx1"/>
          </a:solidFill>
          <a:latin typeface="+mn-lt"/>
          <a:ea typeface="+mn-ea"/>
          <a:cs typeface="+mn-cs"/>
        </a:defRPr>
      </a:lvl8pPr>
      <a:lvl9pPr marL="4876312" algn="l" defTabSz="121907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067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ransition spd="med">
    <p:pull/>
  </p:transition>
  <p:hf hdr="0"/>
  <p:txStyles>
    <p:titleStyle>
      <a:lvl1pPr algn="ctr" defTabSz="1219201" rtl="0" eaLnBrk="1" latinLnBrk="0" hangingPunct="1">
        <a:spcBef>
          <a:spcPct val="0"/>
        </a:spcBef>
        <a:buNone/>
        <a:defRPr sz="5850" kern="1200">
          <a:solidFill>
            <a:schemeClr val="tx1"/>
          </a:solidFill>
          <a:latin typeface="+mj-lt"/>
          <a:ea typeface="+mj-ea"/>
          <a:cs typeface="+mj-cs"/>
        </a:defRPr>
      </a:lvl1pPr>
    </p:titleStyle>
    <p:bodyStyle>
      <a:lvl1pPr marL="457201" indent="-457201" algn="l" defTabSz="1219201" rtl="0" eaLnBrk="1" latinLnBrk="0" hangingPunct="1">
        <a:spcBef>
          <a:spcPct val="20000"/>
        </a:spcBef>
        <a:buFont typeface="Arial" panose="020B0604020202020204" pitchFamily="34" charset="0"/>
        <a:buChar char="•"/>
        <a:defRPr sz="4250" kern="1200">
          <a:solidFill>
            <a:schemeClr val="tx1"/>
          </a:solidFill>
          <a:latin typeface="+mn-lt"/>
          <a:ea typeface="+mn-ea"/>
          <a:cs typeface="+mn-cs"/>
        </a:defRPr>
      </a:lvl1pPr>
      <a:lvl2pPr marL="990600" indent="-381001" algn="l" defTabSz="1219201" rtl="0" eaLnBrk="1" latinLnBrk="0" hangingPunct="1">
        <a:spcBef>
          <a:spcPct val="20000"/>
        </a:spcBef>
        <a:buFont typeface="Arial" panose="020B0604020202020204" pitchFamily="34" charset="0"/>
        <a:buChar char="–"/>
        <a:defRPr sz="3750" kern="1200">
          <a:solidFill>
            <a:schemeClr val="tx1"/>
          </a:solidFill>
          <a:latin typeface="+mn-lt"/>
          <a:ea typeface="+mn-ea"/>
          <a:cs typeface="+mn-cs"/>
        </a:defRPr>
      </a:lvl2pPr>
      <a:lvl3pPr marL="1524000" indent="-304800" algn="l" defTabSz="121920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4pPr>
      <a:lvl5pPr marL="27432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5pPr>
      <a:lvl6pPr marL="33528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4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20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6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201" rtl="0" eaLnBrk="1" latinLnBrk="0" hangingPunct="1">
        <a:defRPr sz="2400" kern="1200">
          <a:solidFill>
            <a:schemeClr val="tx1"/>
          </a:solidFill>
          <a:latin typeface="+mn-lt"/>
          <a:ea typeface="+mn-ea"/>
          <a:cs typeface="+mn-cs"/>
        </a:defRPr>
      </a:lvl1pPr>
      <a:lvl2pPr marL="609600" algn="l" defTabSz="1219201" rtl="0" eaLnBrk="1" latinLnBrk="0" hangingPunct="1">
        <a:defRPr sz="2400" kern="1200">
          <a:solidFill>
            <a:schemeClr val="tx1"/>
          </a:solidFill>
          <a:latin typeface="+mn-lt"/>
          <a:ea typeface="+mn-ea"/>
          <a:cs typeface="+mn-cs"/>
        </a:defRPr>
      </a:lvl2pPr>
      <a:lvl3pPr marL="1219201" algn="l" defTabSz="1219201" rtl="0" eaLnBrk="1" latinLnBrk="0" hangingPunct="1">
        <a:defRPr sz="2400" kern="1200">
          <a:solidFill>
            <a:schemeClr val="tx1"/>
          </a:solidFill>
          <a:latin typeface="+mn-lt"/>
          <a:ea typeface="+mn-ea"/>
          <a:cs typeface="+mn-cs"/>
        </a:defRPr>
      </a:lvl3pPr>
      <a:lvl4pPr marL="1828800" algn="l" defTabSz="1219201" rtl="0" eaLnBrk="1" latinLnBrk="0" hangingPunct="1">
        <a:defRPr sz="2400" kern="1200">
          <a:solidFill>
            <a:schemeClr val="tx1"/>
          </a:solidFill>
          <a:latin typeface="+mn-lt"/>
          <a:ea typeface="+mn-ea"/>
          <a:cs typeface="+mn-cs"/>
        </a:defRPr>
      </a:lvl4pPr>
      <a:lvl5pPr marL="2438400" algn="l" defTabSz="1219201" rtl="0" eaLnBrk="1" latinLnBrk="0" hangingPunct="1">
        <a:defRPr sz="2400" kern="1200">
          <a:solidFill>
            <a:schemeClr val="tx1"/>
          </a:solidFill>
          <a:latin typeface="+mn-lt"/>
          <a:ea typeface="+mn-ea"/>
          <a:cs typeface="+mn-cs"/>
        </a:defRPr>
      </a:lvl5pPr>
      <a:lvl6pPr marL="3048000" algn="l" defTabSz="1219201" rtl="0" eaLnBrk="1" latinLnBrk="0" hangingPunct="1">
        <a:defRPr sz="2400" kern="1200">
          <a:solidFill>
            <a:schemeClr val="tx1"/>
          </a:solidFill>
          <a:latin typeface="+mn-lt"/>
          <a:ea typeface="+mn-ea"/>
          <a:cs typeface="+mn-cs"/>
        </a:defRPr>
      </a:lvl6pPr>
      <a:lvl7pPr marL="3657600" algn="l" defTabSz="1219201" rtl="0" eaLnBrk="1" latinLnBrk="0" hangingPunct="1">
        <a:defRPr sz="2400" kern="1200">
          <a:solidFill>
            <a:schemeClr val="tx1"/>
          </a:solidFill>
          <a:latin typeface="+mn-lt"/>
          <a:ea typeface="+mn-ea"/>
          <a:cs typeface="+mn-cs"/>
        </a:defRPr>
      </a:lvl7pPr>
      <a:lvl8pPr marL="4267200" algn="l" defTabSz="1219201" rtl="0" eaLnBrk="1" latinLnBrk="0" hangingPunct="1">
        <a:defRPr sz="2400" kern="1200">
          <a:solidFill>
            <a:schemeClr val="tx1"/>
          </a:solidFill>
          <a:latin typeface="+mn-lt"/>
          <a:ea typeface="+mn-ea"/>
          <a:cs typeface="+mn-cs"/>
        </a:defRPr>
      </a:lvl8pPr>
      <a:lvl9pPr marL="4876800" algn="l" defTabSz="121920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D17D2-A6BF-446A-A469-C40655C6B62E}"/>
              </a:ext>
            </a:extLst>
          </p:cNvPr>
          <p:cNvGrpSpPr/>
          <p:nvPr/>
        </p:nvGrpSpPr>
        <p:grpSpPr>
          <a:xfrm>
            <a:off x="726747" y="3"/>
            <a:ext cx="9546069" cy="6865542"/>
            <a:chOff x="726747" y="3"/>
            <a:chExt cx="9546069" cy="6865542"/>
          </a:xfrm>
        </p:grpSpPr>
        <p:sp>
          <p:nvSpPr>
            <p:cNvPr id="3" name="object 3">
              <a:extLst>
                <a:ext uri="{FF2B5EF4-FFF2-40B4-BE49-F238E27FC236}">
                  <a16:creationId xmlns:a16="http://schemas.microsoft.com/office/drawing/2014/main" id="{C5AD4BCB-E4AE-4B3B-83AD-DCB82E53CEB0}"/>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 name="object 4">
              <a:extLst>
                <a:ext uri="{FF2B5EF4-FFF2-40B4-BE49-F238E27FC236}">
                  <a16:creationId xmlns:a16="http://schemas.microsoft.com/office/drawing/2014/main" id="{5C7E451A-C610-4F9F-9543-5F7CCEEA9711}"/>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5" name="Rectangle 4">
              <a:extLst>
                <a:ext uri="{FF2B5EF4-FFF2-40B4-BE49-F238E27FC236}">
                  <a16:creationId xmlns:a16="http://schemas.microsoft.com/office/drawing/2014/main" id="{CB616945-DBEB-4414-B397-FB5FD3963497}"/>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descr="A picture containing icon&#10;&#10;Description automatically generated">
            <a:extLst>
              <a:ext uri="{FF2B5EF4-FFF2-40B4-BE49-F238E27FC236}">
                <a16:creationId xmlns:a16="http://schemas.microsoft.com/office/drawing/2014/main" id="{4BB7CD60-399C-4619-8FE7-49B52B370E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413479460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www.gst.gov.in/"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2.xml"/><Relationship Id="rId11" Type="http://schemas.openxmlformats.org/officeDocument/2006/relationships/image" Target="../media/image62.png"/><Relationship Id="rId10" Type="http://schemas.openxmlformats.org/officeDocument/2006/relationships/customXml" Target="../ink/ink2.xml"/><Relationship Id="rId9" Type="http://schemas.openxmlformats.org/officeDocument/2006/relationships/image" Target="NULL"/></Relationships>
</file>

<file path=ppt/slides/_rels/slide10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4.xml"/><Relationship Id="rId4" Type="http://schemas.openxmlformats.org/officeDocument/2006/relationships/image" Target="NUL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38.xml"/><Relationship Id="rId3" Type="http://schemas.openxmlformats.org/officeDocument/2006/relationships/diagramData" Target="../diagrams/data37.xml"/><Relationship Id="rId7" Type="http://schemas.microsoft.com/office/2007/relationships/diagramDrawing" Target="../diagrams/drawing37.xml"/><Relationship Id="rId12" Type="http://schemas.microsoft.com/office/2007/relationships/diagramDrawing" Target="../diagrams/drawing38.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37.xml"/><Relationship Id="rId11" Type="http://schemas.openxmlformats.org/officeDocument/2006/relationships/diagramColors" Target="../diagrams/colors38.xml"/><Relationship Id="rId5" Type="http://schemas.openxmlformats.org/officeDocument/2006/relationships/diagramQuickStyle" Target="../diagrams/quickStyle37.xml"/><Relationship Id="rId10" Type="http://schemas.openxmlformats.org/officeDocument/2006/relationships/diagramQuickStyle" Target="../diagrams/quickStyle38.xml"/><Relationship Id="rId4" Type="http://schemas.openxmlformats.org/officeDocument/2006/relationships/diagramLayout" Target="../diagrams/layout37.xml"/><Relationship Id="rId9" Type="http://schemas.openxmlformats.org/officeDocument/2006/relationships/diagramLayout" Target="../diagrams/layout38.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6.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6.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41.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3.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3.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3.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3.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3.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3.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3.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3.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69.xml"/><Relationship Id="rId2" Type="http://schemas.openxmlformats.org/officeDocument/2006/relationships/diagramData" Target="../diagrams/data69.xml"/><Relationship Id="rId1" Type="http://schemas.openxmlformats.org/officeDocument/2006/relationships/slideLayout" Target="../slideLayouts/slideLayout3.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3.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2.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3.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2.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79.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2.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79.xml"/><Relationship Id="rId2" Type="http://schemas.openxmlformats.org/officeDocument/2006/relationships/diagramData" Target="../diagrams/data79.xml"/><Relationship Id="rId1" Type="http://schemas.openxmlformats.org/officeDocument/2006/relationships/slideLayout" Target="../slideLayouts/slideLayout2.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89.xml.rels><?xml version="1.0" encoding="UTF-8" standalone="yes"?>
<Relationships xmlns="http://schemas.openxmlformats.org/package/2006/relationships"><Relationship Id="rId3" Type="http://schemas.openxmlformats.org/officeDocument/2006/relationships/hyperlink" Target="https://help.tallysolutions.com/tally-prime/india-gst/gst-errors-and-resolutions/" TargetMode="External"/><Relationship Id="rId2" Type="http://schemas.openxmlformats.org/officeDocument/2006/relationships/hyperlink" Target="https://help.tallysolutions.com/tally-prime/india-gst/india-gst-faq-tally/" TargetMode="External"/><Relationship Id="rId1" Type="http://schemas.openxmlformats.org/officeDocument/2006/relationships/slideLayout" Target="../slideLayouts/slideLayout2.xml"/><Relationship Id="rId4" Type="http://schemas.openxmlformats.org/officeDocument/2006/relationships/hyperlink" Target="https://help.tallysolutions.com/tallycare-assist/credible-response-for-connected-gs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AE545-6E48-4EBC-C643-3292F86B71E7}"/>
              </a:ext>
            </a:extLst>
          </p:cNvPr>
          <p:cNvPicPr>
            <a:picLocks noChangeAspect="1"/>
          </p:cNvPicPr>
          <p:nvPr/>
        </p:nvPicPr>
        <p:blipFill>
          <a:blip r:embed="rId2"/>
          <a:stretch>
            <a:fillRect/>
          </a:stretch>
        </p:blipFill>
        <p:spPr>
          <a:xfrm>
            <a:off x="2825601" y="3942203"/>
            <a:ext cx="3611709" cy="2659014"/>
          </a:xfrm>
          <a:prstGeom prst="rect">
            <a:avLst/>
          </a:prstGeom>
        </p:spPr>
      </p:pic>
      <p:sp>
        <p:nvSpPr>
          <p:cNvPr id="2" name="Title 1">
            <a:extLst>
              <a:ext uri="{FF2B5EF4-FFF2-40B4-BE49-F238E27FC236}">
                <a16:creationId xmlns:a16="http://schemas.microsoft.com/office/drawing/2014/main" id="{FB2C7419-FE16-3A84-271B-1655DBA71EF8}"/>
              </a:ext>
            </a:extLst>
          </p:cNvPr>
          <p:cNvSpPr>
            <a:spLocks noGrp="1"/>
          </p:cNvSpPr>
          <p:nvPr>
            <p:ph type="title"/>
          </p:nvPr>
        </p:nvSpPr>
        <p:spPr>
          <a:xfrm>
            <a:off x="452071" y="2847975"/>
            <a:ext cx="8448090" cy="923925"/>
          </a:xfrm>
        </p:spPr>
        <p:txBody>
          <a:bodyPr/>
          <a:lstStyle/>
          <a:p>
            <a:pPr algn="ctr"/>
            <a:r>
              <a:rPr lang="en-US" dirty="0"/>
              <a:t>GST – Goods &amp; Service Tax</a:t>
            </a:r>
            <a:endParaRPr lang="en-IN" dirty="0"/>
          </a:p>
        </p:txBody>
      </p:sp>
    </p:spTree>
    <p:extLst>
      <p:ext uri="{BB962C8B-B14F-4D97-AF65-F5344CB8AC3E}">
        <p14:creationId xmlns:p14="http://schemas.microsoft.com/office/powerpoint/2010/main" val="1908624398"/>
      </p:ext>
    </p:extLst>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D7FB-A70C-D9EC-54AE-11246464070E}"/>
              </a:ext>
            </a:extLst>
          </p:cNvPr>
          <p:cNvSpPr>
            <a:spLocks noGrp="1"/>
          </p:cNvSpPr>
          <p:nvPr>
            <p:ph type="title"/>
          </p:nvPr>
        </p:nvSpPr>
        <p:spPr/>
        <p:txBody>
          <a:bodyPr/>
          <a:lstStyle/>
          <a:p>
            <a:r>
              <a:rPr lang="en-US" dirty="0"/>
              <a:t>Tax Structure</a:t>
            </a:r>
            <a:endParaRPr lang="en-IN" dirty="0"/>
          </a:p>
        </p:txBody>
      </p:sp>
      <p:grpSp>
        <p:nvGrpSpPr>
          <p:cNvPr id="23" name="Group 22"/>
          <p:cNvGrpSpPr/>
          <p:nvPr/>
        </p:nvGrpSpPr>
        <p:grpSpPr>
          <a:xfrm>
            <a:off x="455065" y="1803400"/>
            <a:ext cx="2579188" cy="3590403"/>
            <a:chOff x="455065" y="1803400"/>
            <a:chExt cx="2579188" cy="3590403"/>
          </a:xfrm>
        </p:grpSpPr>
        <p:sp>
          <p:nvSpPr>
            <p:cNvPr id="7" name="Freeform 6"/>
            <p:cNvSpPr/>
            <p:nvPr/>
          </p:nvSpPr>
          <p:spPr>
            <a:xfrm>
              <a:off x="455065" y="1803400"/>
              <a:ext cx="2579188" cy="3590403"/>
            </a:xfrm>
            <a:custGeom>
              <a:avLst/>
              <a:gdLst>
                <a:gd name="connsiteX0" fmla="*/ 0 w 2579188"/>
                <a:gd name="connsiteY0" fmla="*/ 257919 h 3590403"/>
                <a:gd name="connsiteX1" fmla="*/ 257919 w 2579188"/>
                <a:gd name="connsiteY1" fmla="*/ 0 h 3590403"/>
                <a:gd name="connsiteX2" fmla="*/ 2321269 w 2579188"/>
                <a:gd name="connsiteY2" fmla="*/ 0 h 3590403"/>
                <a:gd name="connsiteX3" fmla="*/ 2579188 w 2579188"/>
                <a:gd name="connsiteY3" fmla="*/ 257919 h 3590403"/>
                <a:gd name="connsiteX4" fmla="*/ 2579188 w 2579188"/>
                <a:gd name="connsiteY4" fmla="*/ 3332484 h 3590403"/>
                <a:gd name="connsiteX5" fmla="*/ 2321269 w 2579188"/>
                <a:gd name="connsiteY5" fmla="*/ 3590403 h 3590403"/>
                <a:gd name="connsiteX6" fmla="*/ 257919 w 2579188"/>
                <a:gd name="connsiteY6" fmla="*/ 3590403 h 3590403"/>
                <a:gd name="connsiteX7" fmla="*/ 0 w 2579188"/>
                <a:gd name="connsiteY7" fmla="*/ 3332484 h 3590403"/>
                <a:gd name="connsiteX8" fmla="*/ 0 w 2579188"/>
                <a:gd name="connsiteY8" fmla="*/ 257919 h 359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188" h="3590403">
                  <a:moveTo>
                    <a:pt x="0" y="257919"/>
                  </a:moveTo>
                  <a:cubicBezTo>
                    <a:pt x="0" y="115474"/>
                    <a:pt x="115474" y="0"/>
                    <a:pt x="257919" y="0"/>
                  </a:cubicBezTo>
                  <a:lnTo>
                    <a:pt x="2321269" y="0"/>
                  </a:lnTo>
                  <a:cubicBezTo>
                    <a:pt x="2463714" y="0"/>
                    <a:pt x="2579188" y="115474"/>
                    <a:pt x="2579188" y="257919"/>
                  </a:cubicBezTo>
                  <a:lnTo>
                    <a:pt x="2579188" y="3332484"/>
                  </a:lnTo>
                  <a:cubicBezTo>
                    <a:pt x="2579188" y="3474929"/>
                    <a:pt x="2463714" y="3590403"/>
                    <a:pt x="2321269" y="3590403"/>
                  </a:cubicBezTo>
                  <a:lnTo>
                    <a:pt x="257919" y="3590403"/>
                  </a:lnTo>
                  <a:cubicBezTo>
                    <a:pt x="115474" y="3590403"/>
                    <a:pt x="0" y="3474929"/>
                    <a:pt x="0" y="3332484"/>
                  </a:cubicBezTo>
                  <a:lnTo>
                    <a:pt x="0" y="257919"/>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79070" tIns="179070" rIns="179070" bIns="2692353" numCol="1" spcCol="1270" anchor="ctr" anchorCtr="0">
              <a:noAutofit/>
            </a:bodyPr>
            <a:lstStyle/>
            <a:p>
              <a:pPr lvl="0" algn="ctr" defTabSz="2089150">
                <a:lnSpc>
                  <a:spcPct val="90000"/>
                </a:lnSpc>
                <a:spcBef>
                  <a:spcPct val="0"/>
                </a:spcBef>
                <a:spcAft>
                  <a:spcPct val="35000"/>
                </a:spcAft>
              </a:pPr>
              <a:r>
                <a:rPr lang="en-IN" sz="4700" b="1" kern="1200" dirty="0">
                  <a:latin typeface="Segoe UI Semilight" panose="020B0402040204020203" pitchFamily="34" charset="0"/>
                  <a:cs typeface="Segoe UI Semilight" panose="020B0402040204020203" pitchFamily="34" charset="0"/>
                </a:rPr>
                <a:t>CGST</a:t>
              </a:r>
              <a:endParaRPr lang="en-IN" sz="4700" kern="1200" dirty="0">
                <a:latin typeface="Segoe UI Semilight" panose="020B0402040204020203" pitchFamily="34" charset="0"/>
                <a:cs typeface="Segoe UI Semilight" panose="020B0402040204020203" pitchFamily="34" charset="0"/>
              </a:endParaRPr>
            </a:p>
          </p:txBody>
        </p:sp>
        <p:sp>
          <p:nvSpPr>
            <p:cNvPr id="8" name="Freeform 7"/>
            <p:cNvSpPr/>
            <p:nvPr/>
          </p:nvSpPr>
          <p:spPr>
            <a:xfrm>
              <a:off x="712984" y="2880827"/>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US" sz="1300" b="1" kern="1200" dirty="0">
                  <a:latin typeface="Segoe UI Semilight" panose="020B0402040204020203" pitchFamily="34" charset="0"/>
                  <a:cs typeface="Segoe UI Semilight" panose="020B0402040204020203" pitchFamily="34" charset="0"/>
                </a:rPr>
                <a:t>Stands for Central Goods &amp; Service Tax</a:t>
              </a:r>
              <a:endParaRPr lang="en-IN" sz="1300" b="1" kern="1200" dirty="0">
                <a:latin typeface="Segoe UI Semilight" panose="020B0402040204020203" pitchFamily="34" charset="0"/>
                <a:cs typeface="Segoe UI Semilight" panose="020B0402040204020203" pitchFamily="34" charset="0"/>
              </a:endParaRPr>
            </a:p>
          </p:txBody>
        </p:sp>
        <p:sp>
          <p:nvSpPr>
            <p:cNvPr id="9" name="Freeform 8"/>
            <p:cNvSpPr/>
            <p:nvPr/>
          </p:nvSpPr>
          <p:spPr>
            <a:xfrm>
              <a:off x="712984" y="3694716"/>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614413"/>
                <a:satOff val="-1584"/>
                <a:lumOff val="-1070"/>
                <a:alphaOff val="0"/>
              </a:schemeClr>
            </a:fillRef>
            <a:effectRef idx="0">
              <a:schemeClr val="accent5">
                <a:hueOff val="-614413"/>
                <a:satOff val="-1584"/>
                <a:lumOff val="-1070"/>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IN" sz="1300" b="1" kern="1200" dirty="0">
                  <a:latin typeface="Segoe UI Semilight" panose="020B0402040204020203" pitchFamily="34" charset="0"/>
                  <a:cs typeface="Segoe UI Semilight" panose="020B0402040204020203" pitchFamily="34" charset="0"/>
                </a:rPr>
                <a:t>Tax collected by Central Government</a:t>
              </a:r>
              <a:endParaRPr lang="en-IN" sz="1300" kern="1200" dirty="0">
                <a:latin typeface="Segoe UI Semilight" panose="020B0402040204020203" pitchFamily="34" charset="0"/>
                <a:cs typeface="Segoe UI Semilight" panose="020B0402040204020203" pitchFamily="34" charset="0"/>
              </a:endParaRPr>
            </a:p>
          </p:txBody>
        </p:sp>
        <p:sp>
          <p:nvSpPr>
            <p:cNvPr id="10" name="Freeform 9"/>
            <p:cNvSpPr/>
            <p:nvPr/>
          </p:nvSpPr>
          <p:spPr>
            <a:xfrm>
              <a:off x="712984" y="4508605"/>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1228826"/>
                <a:satOff val="-3167"/>
                <a:lumOff val="-2139"/>
                <a:alphaOff val="0"/>
              </a:schemeClr>
            </a:fillRef>
            <a:effectRef idx="0">
              <a:schemeClr val="accent5">
                <a:hueOff val="-1228826"/>
                <a:satOff val="-3167"/>
                <a:lumOff val="-2139"/>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Applicable on supplies within the state</a:t>
              </a:r>
            </a:p>
          </p:txBody>
        </p:sp>
      </p:grpSp>
      <p:sp>
        <p:nvSpPr>
          <p:cNvPr id="11" name="Freeform 10"/>
          <p:cNvSpPr/>
          <p:nvPr/>
        </p:nvSpPr>
        <p:spPr>
          <a:xfrm>
            <a:off x="3227692" y="1803400"/>
            <a:ext cx="2579188" cy="3590403"/>
          </a:xfrm>
          <a:custGeom>
            <a:avLst/>
            <a:gdLst>
              <a:gd name="connsiteX0" fmla="*/ 0 w 2579188"/>
              <a:gd name="connsiteY0" fmla="*/ 257919 h 3590403"/>
              <a:gd name="connsiteX1" fmla="*/ 257919 w 2579188"/>
              <a:gd name="connsiteY1" fmla="*/ 0 h 3590403"/>
              <a:gd name="connsiteX2" fmla="*/ 2321269 w 2579188"/>
              <a:gd name="connsiteY2" fmla="*/ 0 h 3590403"/>
              <a:gd name="connsiteX3" fmla="*/ 2579188 w 2579188"/>
              <a:gd name="connsiteY3" fmla="*/ 257919 h 3590403"/>
              <a:gd name="connsiteX4" fmla="*/ 2579188 w 2579188"/>
              <a:gd name="connsiteY4" fmla="*/ 3332484 h 3590403"/>
              <a:gd name="connsiteX5" fmla="*/ 2321269 w 2579188"/>
              <a:gd name="connsiteY5" fmla="*/ 3590403 h 3590403"/>
              <a:gd name="connsiteX6" fmla="*/ 257919 w 2579188"/>
              <a:gd name="connsiteY6" fmla="*/ 3590403 h 3590403"/>
              <a:gd name="connsiteX7" fmla="*/ 0 w 2579188"/>
              <a:gd name="connsiteY7" fmla="*/ 3332484 h 3590403"/>
              <a:gd name="connsiteX8" fmla="*/ 0 w 2579188"/>
              <a:gd name="connsiteY8" fmla="*/ 257919 h 359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188" h="3590403">
                <a:moveTo>
                  <a:pt x="0" y="257919"/>
                </a:moveTo>
                <a:cubicBezTo>
                  <a:pt x="0" y="115474"/>
                  <a:pt x="115474" y="0"/>
                  <a:pt x="257919" y="0"/>
                </a:cubicBezTo>
                <a:lnTo>
                  <a:pt x="2321269" y="0"/>
                </a:lnTo>
                <a:cubicBezTo>
                  <a:pt x="2463714" y="0"/>
                  <a:pt x="2579188" y="115474"/>
                  <a:pt x="2579188" y="257919"/>
                </a:cubicBezTo>
                <a:lnTo>
                  <a:pt x="2579188" y="3332484"/>
                </a:lnTo>
                <a:cubicBezTo>
                  <a:pt x="2579188" y="3474929"/>
                  <a:pt x="2463714" y="3590403"/>
                  <a:pt x="2321269" y="3590403"/>
                </a:cubicBezTo>
                <a:lnTo>
                  <a:pt x="257919" y="3590403"/>
                </a:lnTo>
                <a:cubicBezTo>
                  <a:pt x="115474" y="3590403"/>
                  <a:pt x="0" y="3474929"/>
                  <a:pt x="0" y="3332484"/>
                </a:cubicBezTo>
                <a:lnTo>
                  <a:pt x="0" y="257919"/>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79070" tIns="179070" rIns="179070" bIns="2692353" numCol="1" spcCol="1270" anchor="ctr" anchorCtr="0">
            <a:noAutofit/>
          </a:bodyPr>
          <a:lstStyle/>
          <a:p>
            <a:pPr lvl="0" algn="ctr" defTabSz="2089150">
              <a:lnSpc>
                <a:spcPct val="90000"/>
              </a:lnSpc>
              <a:spcBef>
                <a:spcPct val="0"/>
              </a:spcBef>
              <a:spcAft>
                <a:spcPct val="35000"/>
              </a:spcAft>
            </a:pPr>
            <a:r>
              <a:rPr lang="en-IN" sz="4700" b="1" kern="1200" dirty="0">
                <a:latin typeface="Segoe UI Semilight" panose="020B0402040204020203" pitchFamily="34" charset="0"/>
                <a:cs typeface="Segoe UI Semilight" panose="020B0402040204020203" pitchFamily="34" charset="0"/>
              </a:rPr>
              <a:t>SGST</a:t>
            </a:r>
            <a:endParaRPr lang="en-IN" sz="4700" kern="1200" dirty="0">
              <a:latin typeface="Segoe UI Semilight" panose="020B0402040204020203" pitchFamily="34" charset="0"/>
              <a:cs typeface="Segoe UI Semilight" panose="020B0402040204020203" pitchFamily="34" charset="0"/>
            </a:endParaRPr>
          </a:p>
        </p:txBody>
      </p:sp>
      <p:sp>
        <p:nvSpPr>
          <p:cNvPr id="12" name="Freeform 11"/>
          <p:cNvSpPr/>
          <p:nvPr/>
        </p:nvSpPr>
        <p:spPr>
          <a:xfrm>
            <a:off x="3485611" y="2880827"/>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1843239"/>
              <a:satOff val="-4751"/>
              <a:lumOff val="-3209"/>
              <a:alphaOff val="0"/>
            </a:schemeClr>
          </a:fillRef>
          <a:effectRef idx="0">
            <a:schemeClr val="accent5">
              <a:hueOff val="-1843239"/>
              <a:satOff val="-4751"/>
              <a:lumOff val="-3209"/>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US" sz="1300" b="1" kern="1200" dirty="0">
                <a:latin typeface="Segoe UI Semilight" panose="020B0402040204020203" pitchFamily="34" charset="0"/>
                <a:cs typeface="Segoe UI Semilight" panose="020B0402040204020203" pitchFamily="34" charset="0"/>
              </a:rPr>
              <a:t>Stands for State Goods &amp; Service Tax</a:t>
            </a:r>
            <a:endParaRPr lang="en-IN" sz="1300" b="1" kern="1200" dirty="0">
              <a:latin typeface="Segoe UI Semilight" panose="020B0402040204020203" pitchFamily="34" charset="0"/>
              <a:cs typeface="Segoe UI Semilight" panose="020B0402040204020203" pitchFamily="34" charset="0"/>
            </a:endParaRPr>
          </a:p>
        </p:txBody>
      </p:sp>
      <p:sp>
        <p:nvSpPr>
          <p:cNvPr id="13" name="Freeform 12"/>
          <p:cNvSpPr/>
          <p:nvPr/>
        </p:nvSpPr>
        <p:spPr>
          <a:xfrm>
            <a:off x="3485611" y="3694716"/>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2457652"/>
              <a:satOff val="-6334"/>
              <a:lumOff val="-4278"/>
              <a:alphaOff val="0"/>
            </a:schemeClr>
          </a:fillRef>
          <a:effectRef idx="0">
            <a:schemeClr val="accent5">
              <a:hueOff val="-2457652"/>
              <a:satOff val="-6334"/>
              <a:lumOff val="-4278"/>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IN" sz="1300" b="1" kern="1200" dirty="0">
                <a:latin typeface="Segoe UI Semilight" panose="020B0402040204020203" pitchFamily="34" charset="0"/>
                <a:cs typeface="Segoe UI Semilight" panose="020B0402040204020203" pitchFamily="34" charset="0"/>
              </a:rPr>
              <a:t>Tax collected by State Government</a:t>
            </a:r>
            <a:endParaRPr lang="en-IN" sz="1300" kern="1200" dirty="0">
              <a:latin typeface="Segoe UI Semilight" panose="020B0402040204020203" pitchFamily="34" charset="0"/>
              <a:cs typeface="Segoe UI Semilight" panose="020B0402040204020203" pitchFamily="34" charset="0"/>
            </a:endParaRPr>
          </a:p>
        </p:txBody>
      </p:sp>
      <p:sp>
        <p:nvSpPr>
          <p:cNvPr id="14" name="Freeform 13"/>
          <p:cNvSpPr/>
          <p:nvPr/>
        </p:nvSpPr>
        <p:spPr>
          <a:xfrm>
            <a:off x="3485611" y="4508605"/>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3072065"/>
              <a:satOff val="-7918"/>
              <a:lumOff val="-5348"/>
              <a:alphaOff val="0"/>
            </a:schemeClr>
          </a:fillRef>
          <a:effectRef idx="0">
            <a:schemeClr val="accent5">
              <a:hueOff val="-3072065"/>
              <a:satOff val="-7918"/>
              <a:lumOff val="-5348"/>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Applicable on supplies within the state</a:t>
            </a:r>
          </a:p>
        </p:txBody>
      </p:sp>
      <p:sp>
        <p:nvSpPr>
          <p:cNvPr id="15" name="Freeform 14"/>
          <p:cNvSpPr/>
          <p:nvPr/>
        </p:nvSpPr>
        <p:spPr>
          <a:xfrm>
            <a:off x="6000320" y="1803400"/>
            <a:ext cx="2579188" cy="3590403"/>
          </a:xfrm>
          <a:custGeom>
            <a:avLst/>
            <a:gdLst>
              <a:gd name="connsiteX0" fmla="*/ 0 w 2579188"/>
              <a:gd name="connsiteY0" fmla="*/ 257919 h 3590403"/>
              <a:gd name="connsiteX1" fmla="*/ 257919 w 2579188"/>
              <a:gd name="connsiteY1" fmla="*/ 0 h 3590403"/>
              <a:gd name="connsiteX2" fmla="*/ 2321269 w 2579188"/>
              <a:gd name="connsiteY2" fmla="*/ 0 h 3590403"/>
              <a:gd name="connsiteX3" fmla="*/ 2579188 w 2579188"/>
              <a:gd name="connsiteY3" fmla="*/ 257919 h 3590403"/>
              <a:gd name="connsiteX4" fmla="*/ 2579188 w 2579188"/>
              <a:gd name="connsiteY4" fmla="*/ 3332484 h 3590403"/>
              <a:gd name="connsiteX5" fmla="*/ 2321269 w 2579188"/>
              <a:gd name="connsiteY5" fmla="*/ 3590403 h 3590403"/>
              <a:gd name="connsiteX6" fmla="*/ 257919 w 2579188"/>
              <a:gd name="connsiteY6" fmla="*/ 3590403 h 3590403"/>
              <a:gd name="connsiteX7" fmla="*/ 0 w 2579188"/>
              <a:gd name="connsiteY7" fmla="*/ 3332484 h 3590403"/>
              <a:gd name="connsiteX8" fmla="*/ 0 w 2579188"/>
              <a:gd name="connsiteY8" fmla="*/ 257919 h 359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188" h="3590403">
                <a:moveTo>
                  <a:pt x="0" y="257919"/>
                </a:moveTo>
                <a:cubicBezTo>
                  <a:pt x="0" y="115474"/>
                  <a:pt x="115474" y="0"/>
                  <a:pt x="257919" y="0"/>
                </a:cubicBezTo>
                <a:lnTo>
                  <a:pt x="2321269" y="0"/>
                </a:lnTo>
                <a:cubicBezTo>
                  <a:pt x="2463714" y="0"/>
                  <a:pt x="2579188" y="115474"/>
                  <a:pt x="2579188" y="257919"/>
                </a:cubicBezTo>
                <a:lnTo>
                  <a:pt x="2579188" y="3332484"/>
                </a:lnTo>
                <a:cubicBezTo>
                  <a:pt x="2579188" y="3474929"/>
                  <a:pt x="2463714" y="3590403"/>
                  <a:pt x="2321269" y="3590403"/>
                </a:cubicBezTo>
                <a:lnTo>
                  <a:pt x="257919" y="3590403"/>
                </a:lnTo>
                <a:cubicBezTo>
                  <a:pt x="115474" y="3590403"/>
                  <a:pt x="0" y="3474929"/>
                  <a:pt x="0" y="3332484"/>
                </a:cubicBezTo>
                <a:lnTo>
                  <a:pt x="0" y="257919"/>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79070" tIns="179070" rIns="179070" bIns="2692353" numCol="1" spcCol="1270" anchor="ctr" anchorCtr="0">
            <a:noAutofit/>
          </a:bodyPr>
          <a:lstStyle/>
          <a:p>
            <a:pPr lvl="0" algn="ctr" defTabSz="2089150">
              <a:lnSpc>
                <a:spcPct val="90000"/>
              </a:lnSpc>
              <a:spcBef>
                <a:spcPct val="0"/>
              </a:spcBef>
              <a:spcAft>
                <a:spcPct val="35000"/>
              </a:spcAft>
            </a:pPr>
            <a:r>
              <a:rPr lang="en-IN" sz="4700" b="1" kern="1200" dirty="0">
                <a:latin typeface="Segoe UI Semilight" panose="020B0402040204020203" pitchFamily="34" charset="0"/>
                <a:cs typeface="Segoe UI Semilight" panose="020B0402040204020203" pitchFamily="34" charset="0"/>
              </a:rPr>
              <a:t>IGST</a:t>
            </a:r>
            <a:endParaRPr lang="en-IN" sz="4700" kern="1200" dirty="0">
              <a:latin typeface="Segoe UI Semilight" panose="020B0402040204020203" pitchFamily="34" charset="0"/>
              <a:cs typeface="Segoe UI Semilight" panose="020B0402040204020203" pitchFamily="34" charset="0"/>
            </a:endParaRPr>
          </a:p>
        </p:txBody>
      </p:sp>
      <p:sp>
        <p:nvSpPr>
          <p:cNvPr id="16" name="Freeform 15"/>
          <p:cNvSpPr/>
          <p:nvPr/>
        </p:nvSpPr>
        <p:spPr>
          <a:xfrm>
            <a:off x="6258238" y="2880827"/>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3686478"/>
              <a:satOff val="-9501"/>
              <a:lumOff val="-6417"/>
              <a:alphaOff val="0"/>
            </a:schemeClr>
          </a:fillRef>
          <a:effectRef idx="0">
            <a:schemeClr val="accent5">
              <a:hueOff val="-3686478"/>
              <a:satOff val="-9501"/>
              <a:lumOff val="-6417"/>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IN" sz="1300" b="1" kern="1200" dirty="0">
                <a:latin typeface="Segoe UI Semilight" panose="020B0402040204020203" pitchFamily="34" charset="0"/>
                <a:cs typeface="Segoe UI Semilight" panose="020B0402040204020203" pitchFamily="34" charset="0"/>
              </a:rPr>
              <a:t>Stands for Integrated </a:t>
            </a:r>
            <a:r>
              <a:rPr lang="en-US" sz="1300" b="1" kern="1200" dirty="0">
                <a:latin typeface="Segoe UI Semilight" panose="020B0402040204020203" pitchFamily="34" charset="0"/>
                <a:cs typeface="Segoe UI Semilight" panose="020B0402040204020203" pitchFamily="34" charset="0"/>
              </a:rPr>
              <a:t>Goods &amp; Service Tax</a:t>
            </a:r>
            <a:endParaRPr lang="en-IN" sz="1300" b="1" kern="1200" dirty="0">
              <a:latin typeface="Segoe UI Semilight" panose="020B0402040204020203" pitchFamily="34" charset="0"/>
              <a:cs typeface="Segoe UI Semilight" panose="020B0402040204020203" pitchFamily="34" charset="0"/>
            </a:endParaRPr>
          </a:p>
        </p:txBody>
      </p:sp>
      <p:sp>
        <p:nvSpPr>
          <p:cNvPr id="17" name="Freeform 16"/>
          <p:cNvSpPr/>
          <p:nvPr/>
        </p:nvSpPr>
        <p:spPr>
          <a:xfrm>
            <a:off x="6258238" y="3694716"/>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4300891"/>
              <a:satOff val="-11085"/>
              <a:lumOff val="-7487"/>
              <a:alphaOff val="0"/>
            </a:schemeClr>
          </a:fillRef>
          <a:effectRef idx="0">
            <a:schemeClr val="accent5">
              <a:hueOff val="-4300891"/>
              <a:satOff val="-11085"/>
              <a:lumOff val="-7487"/>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Tax collected is shared between Centre and State</a:t>
            </a:r>
          </a:p>
        </p:txBody>
      </p:sp>
      <p:sp>
        <p:nvSpPr>
          <p:cNvPr id="18" name="Freeform 17"/>
          <p:cNvSpPr/>
          <p:nvPr/>
        </p:nvSpPr>
        <p:spPr>
          <a:xfrm>
            <a:off x="6258238" y="4508605"/>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4915304"/>
              <a:satOff val="-12668"/>
              <a:lumOff val="-8556"/>
              <a:alphaOff val="0"/>
            </a:schemeClr>
          </a:fillRef>
          <a:effectRef idx="0">
            <a:schemeClr val="accent5">
              <a:hueOff val="-4915304"/>
              <a:satOff val="-12668"/>
              <a:lumOff val="-8556"/>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Applicable on interstate and import transactions</a:t>
            </a:r>
          </a:p>
        </p:txBody>
      </p:sp>
      <p:sp>
        <p:nvSpPr>
          <p:cNvPr id="19" name="Freeform 18"/>
          <p:cNvSpPr/>
          <p:nvPr/>
        </p:nvSpPr>
        <p:spPr>
          <a:xfrm>
            <a:off x="8772947" y="1803400"/>
            <a:ext cx="2579188" cy="3590403"/>
          </a:xfrm>
          <a:custGeom>
            <a:avLst/>
            <a:gdLst>
              <a:gd name="connsiteX0" fmla="*/ 0 w 2579188"/>
              <a:gd name="connsiteY0" fmla="*/ 257919 h 3590403"/>
              <a:gd name="connsiteX1" fmla="*/ 257919 w 2579188"/>
              <a:gd name="connsiteY1" fmla="*/ 0 h 3590403"/>
              <a:gd name="connsiteX2" fmla="*/ 2321269 w 2579188"/>
              <a:gd name="connsiteY2" fmla="*/ 0 h 3590403"/>
              <a:gd name="connsiteX3" fmla="*/ 2579188 w 2579188"/>
              <a:gd name="connsiteY3" fmla="*/ 257919 h 3590403"/>
              <a:gd name="connsiteX4" fmla="*/ 2579188 w 2579188"/>
              <a:gd name="connsiteY4" fmla="*/ 3332484 h 3590403"/>
              <a:gd name="connsiteX5" fmla="*/ 2321269 w 2579188"/>
              <a:gd name="connsiteY5" fmla="*/ 3590403 h 3590403"/>
              <a:gd name="connsiteX6" fmla="*/ 257919 w 2579188"/>
              <a:gd name="connsiteY6" fmla="*/ 3590403 h 3590403"/>
              <a:gd name="connsiteX7" fmla="*/ 0 w 2579188"/>
              <a:gd name="connsiteY7" fmla="*/ 3332484 h 3590403"/>
              <a:gd name="connsiteX8" fmla="*/ 0 w 2579188"/>
              <a:gd name="connsiteY8" fmla="*/ 257919 h 359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188" h="3590403">
                <a:moveTo>
                  <a:pt x="0" y="257919"/>
                </a:moveTo>
                <a:cubicBezTo>
                  <a:pt x="0" y="115474"/>
                  <a:pt x="115474" y="0"/>
                  <a:pt x="257919" y="0"/>
                </a:cubicBezTo>
                <a:lnTo>
                  <a:pt x="2321269" y="0"/>
                </a:lnTo>
                <a:cubicBezTo>
                  <a:pt x="2463714" y="0"/>
                  <a:pt x="2579188" y="115474"/>
                  <a:pt x="2579188" y="257919"/>
                </a:cubicBezTo>
                <a:lnTo>
                  <a:pt x="2579188" y="3332484"/>
                </a:lnTo>
                <a:cubicBezTo>
                  <a:pt x="2579188" y="3474929"/>
                  <a:pt x="2463714" y="3590403"/>
                  <a:pt x="2321269" y="3590403"/>
                </a:cubicBezTo>
                <a:lnTo>
                  <a:pt x="257919" y="3590403"/>
                </a:lnTo>
                <a:cubicBezTo>
                  <a:pt x="115474" y="3590403"/>
                  <a:pt x="0" y="3474929"/>
                  <a:pt x="0" y="3332484"/>
                </a:cubicBezTo>
                <a:lnTo>
                  <a:pt x="0" y="257919"/>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179070" tIns="179070" rIns="179070" bIns="2692353" numCol="1" spcCol="1270" anchor="ctr" anchorCtr="0">
            <a:noAutofit/>
          </a:bodyPr>
          <a:lstStyle/>
          <a:p>
            <a:pPr lvl="0" algn="ctr" defTabSz="2089150">
              <a:lnSpc>
                <a:spcPct val="90000"/>
              </a:lnSpc>
              <a:spcBef>
                <a:spcPct val="0"/>
              </a:spcBef>
              <a:spcAft>
                <a:spcPct val="35000"/>
              </a:spcAft>
            </a:pPr>
            <a:r>
              <a:rPr lang="en-IN" sz="4700" b="1" kern="1200" dirty="0">
                <a:latin typeface="Segoe UI Semilight" panose="020B0402040204020203" pitchFamily="34" charset="0"/>
                <a:cs typeface="Segoe UI Semilight" panose="020B0402040204020203" pitchFamily="34" charset="0"/>
              </a:rPr>
              <a:t>UTGST</a:t>
            </a:r>
            <a:endParaRPr lang="en-IN" sz="4700" kern="1200" dirty="0">
              <a:latin typeface="Segoe UI Semilight" panose="020B0402040204020203" pitchFamily="34" charset="0"/>
              <a:cs typeface="Segoe UI Semilight" panose="020B0402040204020203" pitchFamily="34" charset="0"/>
            </a:endParaRPr>
          </a:p>
        </p:txBody>
      </p:sp>
      <p:sp>
        <p:nvSpPr>
          <p:cNvPr id="20" name="Freeform 19"/>
          <p:cNvSpPr/>
          <p:nvPr/>
        </p:nvSpPr>
        <p:spPr>
          <a:xfrm>
            <a:off x="9030866" y="2880827"/>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5529717"/>
              <a:satOff val="-14252"/>
              <a:lumOff val="-9626"/>
              <a:alphaOff val="0"/>
            </a:schemeClr>
          </a:fillRef>
          <a:effectRef idx="0">
            <a:schemeClr val="accent5">
              <a:hueOff val="-5529717"/>
              <a:satOff val="-14252"/>
              <a:lumOff val="-9626"/>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buFont typeface="Arial" panose="020B0604020202020204" pitchFamily="34" charset="0"/>
              <a:buChar char="•"/>
            </a:pPr>
            <a:r>
              <a:rPr lang="en-IN" sz="1300" b="0" kern="1200" dirty="0">
                <a:latin typeface="Segoe UI Semilight" panose="020B0402040204020203" pitchFamily="34" charset="0"/>
                <a:cs typeface="Segoe UI Semilight" panose="020B0402040204020203" pitchFamily="34" charset="0"/>
              </a:rPr>
              <a:t>Stands for Union Territory </a:t>
            </a:r>
            <a:r>
              <a:rPr lang="en-US" sz="1300" b="0" kern="1200" dirty="0">
                <a:latin typeface="Segoe UI Semilight" panose="020B0402040204020203" pitchFamily="34" charset="0"/>
                <a:cs typeface="Segoe UI Semilight" panose="020B0402040204020203" pitchFamily="34" charset="0"/>
              </a:rPr>
              <a:t>Goods &amp; Service Tax</a:t>
            </a:r>
            <a:endParaRPr lang="en-IN" sz="1300" b="0" kern="1200" dirty="0">
              <a:latin typeface="Segoe UI Semilight" panose="020B0402040204020203" pitchFamily="34" charset="0"/>
              <a:cs typeface="Segoe UI Semilight" panose="020B0402040204020203" pitchFamily="34" charset="0"/>
            </a:endParaRPr>
          </a:p>
        </p:txBody>
      </p:sp>
      <p:sp>
        <p:nvSpPr>
          <p:cNvPr id="21" name="Freeform 20"/>
          <p:cNvSpPr/>
          <p:nvPr/>
        </p:nvSpPr>
        <p:spPr>
          <a:xfrm>
            <a:off x="9030866" y="3694716"/>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6144130"/>
              <a:satOff val="-15835"/>
              <a:lumOff val="-10695"/>
              <a:alphaOff val="0"/>
            </a:schemeClr>
          </a:fillRef>
          <a:effectRef idx="0">
            <a:schemeClr val="accent5">
              <a:hueOff val="-6144130"/>
              <a:satOff val="-15835"/>
              <a:lumOff val="-10695"/>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Tax collected by Union Territory </a:t>
            </a:r>
          </a:p>
        </p:txBody>
      </p:sp>
      <p:sp>
        <p:nvSpPr>
          <p:cNvPr id="22" name="Freeform 21"/>
          <p:cNvSpPr/>
          <p:nvPr/>
        </p:nvSpPr>
        <p:spPr>
          <a:xfrm>
            <a:off x="9030866" y="4508605"/>
            <a:ext cx="2063350" cy="705370"/>
          </a:xfrm>
          <a:custGeom>
            <a:avLst/>
            <a:gdLst>
              <a:gd name="connsiteX0" fmla="*/ 0 w 2063350"/>
              <a:gd name="connsiteY0" fmla="*/ 70537 h 705370"/>
              <a:gd name="connsiteX1" fmla="*/ 70537 w 2063350"/>
              <a:gd name="connsiteY1" fmla="*/ 0 h 705370"/>
              <a:gd name="connsiteX2" fmla="*/ 1992813 w 2063350"/>
              <a:gd name="connsiteY2" fmla="*/ 0 h 705370"/>
              <a:gd name="connsiteX3" fmla="*/ 2063350 w 2063350"/>
              <a:gd name="connsiteY3" fmla="*/ 70537 h 705370"/>
              <a:gd name="connsiteX4" fmla="*/ 2063350 w 2063350"/>
              <a:gd name="connsiteY4" fmla="*/ 634833 h 705370"/>
              <a:gd name="connsiteX5" fmla="*/ 1992813 w 2063350"/>
              <a:gd name="connsiteY5" fmla="*/ 705370 h 705370"/>
              <a:gd name="connsiteX6" fmla="*/ 70537 w 2063350"/>
              <a:gd name="connsiteY6" fmla="*/ 705370 h 705370"/>
              <a:gd name="connsiteX7" fmla="*/ 0 w 2063350"/>
              <a:gd name="connsiteY7" fmla="*/ 634833 h 705370"/>
              <a:gd name="connsiteX8" fmla="*/ 0 w 2063350"/>
              <a:gd name="connsiteY8" fmla="*/ 70537 h 705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350" h="705370">
                <a:moveTo>
                  <a:pt x="0" y="70537"/>
                </a:moveTo>
                <a:cubicBezTo>
                  <a:pt x="0" y="31580"/>
                  <a:pt x="31580" y="0"/>
                  <a:pt x="70537" y="0"/>
                </a:cubicBezTo>
                <a:lnTo>
                  <a:pt x="1992813" y="0"/>
                </a:lnTo>
                <a:cubicBezTo>
                  <a:pt x="2031770" y="0"/>
                  <a:pt x="2063350" y="31580"/>
                  <a:pt x="2063350" y="70537"/>
                </a:cubicBezTo>
                <a:lnTo>
                  <a:pt x="2063350" y="634833"/>
                </a:lnTo>
                <a:cubicBezTo>
                  <a:pt x="2063350" y="673790"/>
                  <a:pt x="2031770" y="705370"/>
                  <a:pt x="1992813" y="705370"/>
                </a:cubicBezTo>
                <a:lnTo>
                  <a:pt x="70537" y="705370"/>
                </a:lnTo>
                <a:cubicBezTo>
                  <a:pt x="31580" y="705370"/>
                  <a:pt x="0" y="673790"/>
                  <a:pt x="0" y="634833"/>
                </a:cubicBezTo>
                <a:lnTo>
                  <a:pt x="0" y="70537"/>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53680" tIns="45425" rIns="53680" bIns="45425" numCol="1" spcCol="1270" anchor="ctr" anchorCtr="0">
            <a:noAutofit/>
          </a:bodyPr>
          <a:lstStyle/>
          <a:p>
            <a:pPr lvl="0" algn="ctr" defTabSz="577850">
              <a:lnSpc>
                <a:spcPct val="90000"/>
              </a:lnSpc>
              <a:spcBef>
                <a:spcPct val="0"/>
              </a:spcBef>
              <a:spcAft>
                <a:spcPct val="35000"/>
              </a:spcAft>
            </a:pPr>
            <a:r>
              <a:rPr lang="en-IN" sz="1300" b="1" kern="1200" dirty="0">
                <a:latin typeface="Segoe UI Semilight" panose="020B0402040204020203" pitchFamily="34" charset="0"/>
                <a:cs typeface="Segoe UI Semilight" panose="020B0402040204020203" pitchFamily="34" charset="0"/>
              </a:rPr>
              <a:t>Applicable on supplies within the Union Territory</a:t>
            </a:r>
            <a:endParaRPr lang="en-IN" sz="1300" kern="1200" dirty="0">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86CDB3AB-4DE2-DDED-9E0E-379308705C03}"/>
              </a:ext>
            </a:extLst>
          </p:cNvPr>
          <p:cNvSpPr txBox="1"/>
          <p:nvPr/>
        </p:nvSpPr>
        <p:spPr>
          <a:xfrm>
            <a:off x="2442258" y="5879939"/>
            <a:ext cx="6933236" cy="454884"/>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8E9423EF-B358-35F9-8572-E5954923F493}"/>
              </a:ext>
            </a:extLst>
          </p:cNvPr>
          <p:cNvSpPr txBox="1"/>
          <p:nvPr/>
        </p:nvSpPr>
        <p:spPr>
          <a:xfrm>
            <a:off x="763929" y="5683170"/>
            <a:ext cx="9792182" cy="369332"/>
          </a:xfrm>
          <a:prstGeom prst="rect">
            <a:avLst/>
          </a:prstGeom>
          <a:noFill/>
        </p:spPr>
        <p:txBody>
          <a:bodyPr wrap="square" rtlCol="0">
            <a:spAutoFit/>
          </a:bodyPr>
          <a:lstStyle/>
          <a:p>
            <a:r>
              <a:rPr lang="en-US" i="1" dirty="0">
                <a:latin typeface="Segoe UI Semilight" panose="020B0402040204020203" pitchFamily="34" charset="0"/>
                <a:cs typeface="Segoe UI Semilight" panose="020B0402040204020203" pitchFamily="34" charset="0"/>
              </a:rPr>
              <a:t>Cess charged for special goods </a:t>
            </a:r>
            <a:r>
              <a:rPr lang="en-US" b="0" i="1" dirty="0">
                <a:solidFill>
                  <a:srgbClr val="333333"/>
                </a:solidFill>
                <a:effectLst/>
                <a:highlight>
                  <a:srgbClr val="FFFFFF"/>
                </a:highlight>
                <a:latin typeface="Segoe UI Semilight" panose="020B0402040204020203" pitchFamily="34" charset="0"/>
                <a:cs typeface="Segoe UI Semilight" panose="020B0402040204020203" pitchFamily="34" charset="0"/>
              </a:rPr>
              <a:t> which is calculated based on either value, quantity, or both</a:t>
            </a:r>
            <a:endParaRPr lang="en-IN"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223774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7409-27AE-C110-640A-EF5F7949A9C2}"/>
              </a:ext>
            </a:extLst>
          </p:cNvPr>
          <p:cNvSpPr>
            <a:spLocks noGrp="1"/>
          </p:cNvSpPr>
          <p:nvPr>
            <p:ph type="title"/>
          </p:nvPr>
        </p:nvSpPr>
        <p:spPr>
          <a:xfrm>
            <a:off x="452070" y="1075453"/>
            <a:ext cx="11152980" cy="454884"/>
          </a:xfrm>
        </p:spPr>
        <p:txBody>
          <a:bodyPr>
            <a:normAutofit/>
          </a:bodyPr>
          <a:lstStyle/>
          <a:p>
            <a:r>
              <a:rPr lang="en-IN" sz="2600"/>
              <a:t>Process to file GSTR-1 – Quarterly filing / IFF – Offline Mode</a:t>
            </a:r>
          </a:p>
        </p:txBody>
      </p:sp>
      <p:graphicFrame>
        <p:nvGraphicFramePr>
          <p:cNvPr id="4" name="Content Placeholder 3">
            <a:extLst>
              <a:ext uri="{FF2B5EF4-FFF2-40B4-BE49-F238E27FC236}">
                <a16:creationId xmlns:a16="http://schemas.microsoft.com/office/drawing/2014/main" id="{A47A41DD-D6AA-4D1A-608E-3D2E6F3765D7}"/>
              </a:ext>
            </a:extLst>
          </p:cNvPr>
          <p:cNvGraphicFramePr>
            <a:graphicFrameLocks noGrp="1"/>
          </p:cNvGraphicFramePr>
          <p:nvPr>
            <p:ph sz="half" idx="1"/>
            <p:extLst>
              <p:ext uri="{D42A27DB-BD31-4B8C-83A1-F6EECF244321}">
                <p14:modId xmlns:p14="http://schemas.microsoft.com/office/powerpoint/2010/main" val="3035436536"/>
              </p:ext>
            </p:extLst>
          </p:nvPr>
        </p:nvGraphicFramePr>
        <p:xfrm>
          <a:off x="452069" y="1803126"/>
          <a:ext cx="1026700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4049258"/>
      </p:ext>
    </p:extLst>
  </p:cSld>
  <p:clrMapOvr>
    <a:masterClrMapping/>
  </p:clrMapOvr>
  <p:transition spd="med">
    <p:pull/>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GSTR-3B</a:t>
            </a: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GSTR-3B</a:t>
            </a:r>
            <a:endParaRPr lang="en-IN" dirty="0">
              <a:solidFill>
                <a:schemeClr val="bg1"/>
              </a:solidFill>
            </a:endParaRPr>
          </a:p>
        </p:txBody>
      </p:sp>
    </p:spTree>
    <p:extLst>
      <p:ext uri="{BB962C8B-B14F-4D97-AF65-F5344CB8AC3E}">
        <p14:creationId xmlns:p14="http://schemas.microsoft.com/office/powerpoint/2010/main" val="2806899586"/>
      </p:ext>
    </p:extLst>
  </p:cSld>
  <p:clrMapOvr>
    <a:masterClrMapping/>
  </p:clrMapOvr>
  <p:transition spd="med">
    <p:pull/>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AA47-0A04-465A-F8FE-DF3815D84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5C88C-D663-8DF0-305D-4B48EC42DA0F}"/>
              </a:ext>
            </a:extLst>
          </p:cNvPr>
          <p:cNvSpPr>
            <a:spLocks noGrp="1"/>
          </p:cNvSpPr>
          <p:nvPr>
            <p:ph type="title"/>
          </p:nvPr>
        </p:nvSpPr>
        <p:spPr>
          <a:xfrm>
            <a:off x="452070" y="1075453"/>
            <a:ext cx="11152980" cy="454884"/>
          </a:xfrm>
        </p:spPr>
        <p:txBody>
          <a:bodyPr>
            <a:normAutofit/>
          </a:bodyPr>
          <a:lstStyle/>
          <a:p>
            <a:r>
              <a:rPr lang="en-US" sz="2600" dirty="0"/>
              <a:t>GSTR-3B – Due date on 20</a:t>
            </a:r>
            <a:r>
              <a:rPr lang="en-US" sz="2600" baseline="30000" dirty="0"/>
              <a:t>th</a:t>
            </a:r>
            <a:r>
              <a:rPr lang="en-US" sz="2600" dirty="0"/>
              <a:t> </a:t>
            </a:r>
            <a:endParaRPr lang="en-IN" sz="2600" dirty="0"/>
          </a:p>
        </p:txBody>
      </p:sp>
      <p:graphicFrame>
        <p:nvGraphicFramePr>
          <p:cNvPr id="3" name="Diagram 2">
            <a:extLst>
              <a:ext uri="{FF2B5EF4-FFF2-40B4-BE49-F238E27FC236}">
                <a16:creationId xmlns:a16="http://schemas.microsoft.com/office/drawing/2014/main" id="{55EF8470-2238-3E2E-2DB3-7D1F4C2D5F20}"/>
              </a:ext>
            </a:extLst>
          </p:cNvPr>
          <p:cNvGraphicFramePr/>
          <p:nvPr/>
        </p:nvGraphicFramePr>
        <p:xfrm>
          <a:off x="333830" y="1782398"/>
          <a:ext cx="1152434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784393"/>
      </p:ext>
    </p:extLst>
  </p:cSld>
  <p:clrMapOvr>
    <a:masterClrMapping/>
  </p:clrMapOvr>
  <p:transition spd="med">
    <p:pull/>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E3F9-FA50-1ADC-9292-B8EF32047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FF461-F868-E741-0E26-0913F46C3C86}"/>
              </a:ext>
            </a:extLst>
          </p:cNvPr>
          <p:cNvSpPr>
            <a:spLocks noGrp="1"/>
          </p:cNvSpPr>
          <p:nvPr>
            <p:ph type="title"/>
          </p:nvPr>
        </p:nvSpPr>
        <p:spPr>
          <a:xfrm>
            <a:off x="452070" y="1075453"/>
            <a:ext cx="11152980" cy="454884"/>
          </a:xfrm>
        </p:spPr>
        <p:txBody>
          <a:bodyPr>
            <a:normAutofit fontScale="90000"/>
          </a:bodyPr>
          <a:lstStyle/>
          <a:p>
            <a:r>
              <a:rPr lang="en-US" sz="2600" dirty="0"/>
              <a:t>GSTR-3B Return filing: Resolving Top Uncertain / Exceptions</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53542911-9FFB-61E5-33D5-D3D8D850B81B}"/>
              </a:ext>
            </a:extLst>
          </p:cNvPr>
          <p:cNvSpPr txBox="1">
            <a:spLocks/>
          </p:cNvSpPr>
          <p:nvPr/>
        </p:nvSpPr>
        <p:spPr>
          <a:xfrm>
            <a:off x="90697" y="3356517"/>
            <a:ext cx="11704320" cy="1315844"/>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Resolving exceptions of GSTR-1 will append in GSTR-3B, only Specific Inward related to GSTR-3B (Inward Supplies) to be Resolved!</a:t>
            </a:r>
            <a:endParaRPr lang="en-IN" dirty="0">
              <a:solidFill>
                <a:schemeClr val="bg1"/>
              </a:solidFill>
            </a:endParaRPr>
          </a:p>
        </p:txBody>
      </p:sp>
    </p:spTree>
    <p:extLst>
      <p:ext uri="{BB962C8B-B14F-4D97-AF65-F5344CB8AC3E}">
        <p14:creationId xmlns:p14="http://schemas.microsoft.com/office/powerpoint/2010/main" val="563426302"/>
      </p:ext>
    </p:extLst>
  </p:cSld>
  <p:clrMapOvr>
    <a:masterClrMapping/>
  </p:clrMapOvr>
  <p:transition spd="med">
    <p:pull/>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F5A-6BE1-65A5-4B08-1D614335E151}"/>
              </a:ext>
            </a:extLst>
          </p:cNvPr>
          <p:cNvSpPr>
            <a:spLocks noGrp="1"/>
          </p:cNvSpPr>
          <p:nvPr>
            <p:ph type="title"/>
          </p:nvPr>
        </p:nvSpPr>
        <p:spPr>
          <a:xfrm>
            <a:off x="452070" y="1075453"/>
            <a:ext cx="11152980" cy="454884"/>
          </a:xfrm>
        </p:spPr>
        <p:txBody>
          <a:bodyPr>
            <a:normAutofit fontScale="90000"/>
          </a:bodyPr>
          <a:lstStyle/>
          <a:p>
            <a:r>
              <a:rPr lang="en-US" sz="2800" b="1" dirty="0">
                <a:latin typeface="Segoe UI Light" panose="020B0502040204020203" pitchFamily="34" charset="0"/>
                <a:cs typeface="Segoe UI Light" panose="020B0502040204020203" pitchFamily="34" charset="0"/>
              </a:rPr>
              <a:t>Understand various export provisions to File GSTR-3B</a:t>
            </a:r>
            <a:br>
              <a:rPr lang="en-US" sz="2800" b="1" dirty="0">
                <a:latin typeface="Segoe UI Light" panose="020B0502040204020203" pitchFamily="34" charset="0"/>
                <a:cs typeface="Segoe UI Light" panose="020B0502040204020203" pitchFamily="34" charset="0"/>
              </a:rPr>
            </a:br>
            <a:endParaRPr lang="en-US" sz="2800" b="1" dirty="0">
              <a:latin typeface="Segoe UI Light" panose="020B0502040204020203" pitchFamily="34" charset="0"/>
              <a:cs typeface="Segoe UI Light" panose="020B0502040204020203" pitchFamily="34" charset="0"/>
            </a:endParaRPr>
          </a:p>
        </p:txBody>
      </p:sp>
      <p:graphicFrame>
        <p:nvGraphicFramePr>
          <p:cNvPr id="6" name="Content Placeholder 5">
            <a:extLst>
              <a:ext uri="{FF2B5EF4-FFF2-40B4-BE49-F238E27FC236}">
                <a16:creationId xmlns:a16="http://schemas.microsoft.com/office/drawing/2014/main" id="{E2A7D59E-3ACC-56E9-D1BF-DF6377B04B37}"/>
              </a:ext>
            </a:extLst>
          </p:cNvPr>
          <p:cNvGraphicFramePr>
            <a:graphicFrameLocks noGrp="1"/>
          </p:cNvGraphicFramePr>
          <p:nvPr>
            <p:ph sz="half" idx="1"/>
            <p:extLst>
              <p:ext uri="{D42A27DB-BD31-4B8C-83A1-F6EECF244321}">
                <p14:modId xmlns:p14="http://schemas.microsoft.com/office/powerpoint/2010/main" val="3580616475"/>
              </p:ext>
            </p:extLst>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Curved Left 7">
            <a:extLst>
              <a:ext uri="{FF2B5EF4-FFF2-40B4-BE49-F238E27FC236}">
                <a16:creationId xmlns:a16="http://schemas.microsoft.com/office/drawing/2014/main" id="{E5A0B44C-8F7B-ACB2-40CE-2E93EF072D73}"/>
              </a:ext>
            </a:extLst>
          </p:cNvPr>
          <p:cNvSpPr/>
          <p:nvPr/>
        </p:nvSpPr>
        <p:spPr>
          <a:xfrm>
            <a:off x="8338457" y="4093029"/>
            <a:ext cx="751114" cy="9906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773296378"/>
      </p:ext>
    </p:extLst>
  </p:cSld>
  <p:clrMapOvr>
    <a:masterClrMapping/>
  </p:clrMapOvr>
  <p:transition spd="med">
    <p:pull/>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7409-27AE-C110-640A-EF5F7949A9C2}"/>
              </a:ext>
            </a:extLst>
          </p:cNvPr>
          <p:cNvSpPr>
            <a:spLocks noGrp="1"/>
          </p:cNvSpPr>
          <p:nvPr>
            <p:ph type="title"/>
          </p:nvPr>
        </p:nvSpPr>
        <p:spPr/>
        <p:txBody>
          <a:bodyPr/>
          <a:lstStyle/>
          <a:p>
            <a:r>
              <a:rPr lang="en-IN" dirty="0"/>
              <a:t>Process to file GSTR-3B – Connected GST Upload</a:t>
            </a:r>
          </a:p>
        </p:txBody>
      </p:sp>
      <p:sp>
        <p:nvSpPr>
          <p:cNvPr id="32" name="Freeform 11">
            <a:extLst>
              <a:ext uri="{FF2B5EF4-FFF2-40B4-BE49-F238E27FC236}">
                <a16:creationId xmlns:a16="http://schemas.microsoft.com/office/drawing/2014/main" id="{DF61F6A2-9310-28DC-319F-F64E1722F528}"/>
              </a:ext>
            </a:extLst>
          </p:cNvPr>
          <p:cNvSpPr/>
          <p:nvPr/>
        </p:nvSpPr>
        <p:spPr>
          <a:xfrm>
            <a:off x="3012857" y="4550541"/>
            <a:ext cx="1083248" cy="182754"/>
          </a:xfrm>
          <a:custGeom>
            <a:avLst/>
            <a:gdLst>
              <a:gd name="connsiteX0" fmla="*/ 1386986 w 2774723"/>
              <a:gd name="connsiteY0" fmla="*/ 467252 h 468121"/>
              <a:gd name="connsiteX1" fmla="*/ -420 w 2774723"/>
              <a:gd name="connsiteY1" fmla="*/ 96288 h 468121"/>
              <a:gd name="connsiteX2" fmla="*/ 55578 w 2774723"/>
              <a:gd name="connsiteY2" fmla="*/ -870 h 468121"/>
              <a:gd name="connsiteX3" fmla="*/ 2718306 w 2774723"/>
              <a:gd name="connsiteY3" fmla="*/ -870 h 468121"/>
              <a:gd name="connsiteX4" fmla="*/ 2774304 w 2774723"/>
              <a:gd name="connsiteY4" fmla="*/ 96288 h 468121"/>
              <a:gd name="connsiteX5" fmla="*/ 1386986 w 2774723"/>
              <a:gd name="connsiteY5" fmla="*/ 467252 h 4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23" h="468121">
                <a:moveTo>
                  <a:pt x="1386986" y="467252"/>
                </a:moveTo>
                <a:cubicBezTo>
                  <a:pt x="899963" y="467517"/>
                  <a:pt x="421420" y="339623"/>
                  <a:pt x="-420" y="96288"/>
                </a:cubicBezTo>
                <a:lnTo>
                  <a:pt x="55578" y="-870"/>
                </a:lnTo>
                <a:cubicBezTo>
                  <a:pt x="879560" y="474230"/>
                  <a:pt x="1894323" y="474230"/>
                  <a:pt x="2718306" y="-870"/>
                </a:cubicBezTo>
                <a:lnTo>
                  <a:pt x="2774304" y="96288"/>
                </a:lnTo>
                <a:cubicBezTo>
                  <a:pt x="2352465" y="339623"/>
                  <a:pt x="1874009" y="467517"/>
                  <a:pt x="1386986" y="467252"/>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3" name="Freeform 12">
            <a:extLst>
              <a:ext uri="{FF2B5EF4-FFF2-40B4-BE49-F238E27FC236}">
                <a16:creationId xmlns:a16="http://schemas.microsoft.com/office/drawing/2014/main" id="{20B5D571-0743-CA2D-2D57-C859DE977BB9}"/>
              </a:ext>
            </a:extLst>
          </p:cNvPr>
          <p:cNvSpPr/>
          <p:nvPr/>
        </p:nvSpPr>
        <p:spPr>
          <a:xfrm>
            <a:off x="2509525" y="2567248"/>
            <a:ext cx="2127980" cy="2144220"/>
          </a:xfrm>
          <a:custGeom>
            <a:avLst/>
            <a:gdLst>
              <a:gd name="connsiteX0" fmla="*/ 4721867 w 5450790"/>
              <a:gd name="connsiteY0" fmla="*/ 5491521 h 5492390"/>
              <a:gd name="connsiteX1" fmla="*/ 4610578 w 5450790"/>
              <a:gd name="connsiteY1" fmla="*/ 5491521 h 5492390"/>
              <a:gd name="connsiteX2" fmla="*/ 4981542 w 5450790"/>
              <a:gd name="connsiteY2" fmla="*/ 4106852 h 5492390"/>
              <a:gd name="connsiteX3" fmla="*/ 5339081 w 5450790"/>
              <a:gd name="connsiteY3" fmla="*/ 2773147 h 5492390"/>
              <a:gd name="connsiteX4" fmla="*/ 2676706 w 5450790"/>
              <a:gd name="connsiteY4" fmla="*/ 110772 h 5492390"/>
              <a:gd name="connsiteX5" fmla="*/ 107426 w 5450790"/>
              <a:gd name="connsiteY5" fmla="*/ 2072379 h 5492390"/>
              <a:gd name="connsiteX6" fmla="*/ -420 w 5450790"/>
              <a:gd name="connsiteY6" fmla="*/ 2043055 h 5492390"/>
              <a:gd name="connsiteX7" fmla="*/ 2676264 w 5450790"/>
              <a:gd name="connsiteY7" fmla="*/ -870 h 5492390"/>
              <a:gd name="connsiteX8" fmla="*/ 5450371 w 5450790"/>
              <a:gd name="connsiteY8" fmla="*/ 2773236 h 5492390"/>
              <a:gd name="connsiteX9" fmla="*/ 5080289 w 5450790"/>
              <a:gd name="connsiteY9" fmla="*/ 4158346 h 5492390"/>
              <a:gd name="connsiteX10" fmla="*/ 4721867 w 5450790"/>
              <a:gd name="connsiteY10" fmla="*/ 5491521 h 549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90" h="5492390">
                <a:moveTo>
                  <a:pt x="4721867" y="5491521"/>
                </a:moveTo>
                <a:lnTo>
                  <a:pt x="4610578" y="5491521"/>
                </a:lnTo>
                <a:cubicBezTo>
                  <a:pt x="4610578" y="5021633"/>
                  <a:pt x="4721426" y="4607566"/>
                  <a:pt x="4981542" y="4106852"/>
                </a:cubicBezTo>
                <a:cubicBezTo>
                  <a:pt x="5235476" y="3617798"/>
                  <a:pt x="5339081" y="3231377"/>
                  <a:pt x="5339081" y="2773147"/>
                </a:cubicBezTo>
                <a:cubicBezTo>
                  <a:pt x="5339081" y="1305101"/>
                  <a:pt x="4144753" y="110772"/>
                  <a:pt x="2676706" y="110772"/>
                </a:cubicBezTo>
                <a:cubicBezTo>
                  <a:pt x="1478226" y="110772"/>
                  <a:pt x="421685" y="917443"/>
                  <a:pt x="107426" y="2072379"/>
                </a:cubicBezTo>
                <a:lnTo>
                  <a:pt x="-420" y="2043055"/>
                </a:lnTo>
                <a:cubicBezTo>
                  <a:pt x="326824" y="839629"/>
                  <a:pt x="1427263" y="-870"/>
                  <a:pt x="2676264" y="-870"/>
                </a:cubicBezTo>
                <a:cubicBezTo>
                  <a:pt x="4205874" y="-870"/>
                  <a:pt x="5450371" y="1243627"/>
                  <a:pt x="5450371" y="2773236"/>
                </a:cubicBezTo>
                <a:cubicBezTo>
                  <a:pt x="5450371" y="3244537"/>
                  <a:pt x="5339700" y="3658781"/>
                  <a:pt x="5080289" y="4158346"/>
                </a:cubicBezTo>
                <a:cubicBezTo>
                  <a:pt x="4825649" y="4648549"/>
                  <a:pt x="4721867" y="5034793"/>
                  <a:pt x="4721867" y="5491521"/>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4" name="Freeform 14">
            <a:extLst>
              <a:ext uri="{FF2B5EF4-FFF2-40B4-BE49-F238E27FC236}">
                <a16:creationId xmlns:a16="http://schemas.microsoft.com/office/drawing/2014/main" id="{A90098A4-9D7E-A7E7-8AE8-B73E69A47F4A}"/>
              </a:ext>
            </a:extLst>
          </p:cNvPr>
          <p:cNvSpPr/>
          <p:nvPr/>
        </p:nvSpPr>
        <p:spPr>
          <a:xfrm>
            <a:off x="4190792" y="4571024"/>
            <a:ext cx="280924" cy="171306"/>
          </a:xfrm>
          <a:custGeom>
            <a:avLst/>
            <a:gdLst>
              <a:gd name="connsiteX0" fmla="*/ 359835 w 719582"/>
              <a:gd name="connsiteY0" fmla="*/ 438798 h 438797"/>
              <a:gd name="connsiteX1" fmla="*/ 0 w 719582"/>
              <a:gd name="connsiteY1" fmla="*/ 78962 h 438797"/>
              <a:gd name="connsiteX2" fmla="*/ 79050 w 719582"/>
              <a:gd name="connsiteY2" fmla="*/ 0 h 438797"/>
              <a:gd name="connsiteX3" fmla="*/ 359835 w 719582"/>
              <a:gd name="connsiteY3" fmla="*/ 280785 h 438797"/>
              <a:gd name="connsiteX4" fmla="*/ 640620 w 719582"/>
              <a:gd name="connsiteY4" fmla="*/ 0 h 438797"/>
              <a:gd name="connsiteX5" fmla="*/ 719582 w 719582"/>
              <a:gd name="connsiteY5" fmla="*/ 78962 h 438797"/>
              <a:gd name="connsiteX6" fmla="*/ 359835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359835" y="438798"/>
                </a:moveTo>
                <a:lnTo>
                  <a:pt x="0" y="78962"/>
                </a:lnTo>
                <a:lnTo>
                  <a:pt x="79050" y="0"/>
                </a:lnTo>
                <a:lnTo>
                  <a:pt x="359835" y="280785"/>
                </a:lnTo>
                <a:lnTo>
                  <a:pt x="640620" y="0"/>
                </a:lnTo>
                <a:lnTo>
                  <a:pt x="719582" y="78962"/>
                </a:lnTo>
                <a:lnTo>
                  <a:pt x="359835" y="438798"/>
                </a:ln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5" name="Freeform 15">
            <a:extLst>
              <a:ext uri="{FF2B5EF4-FFF2-40B4-BE49-F238E27FC236}">
                <a16:creationId xmlns:a16="http://schemas.microsoft.com/office/drawing/2014/main" id="{7FBAB71E-E79F-55AC-24A3-34DD7A561500}"/>
              </a:ext>
            </a:extLst>
          </p:cNvPr>
          <p:cNvSpPr/>
          <p:nvPr/>
        </p:nvSpPr>
        <p:spPr>
          <a:xfrm>
            <a:off x="4851050" y="3628289"/>
            <a:ext cx="1083213" cy="182857"/>
          </a:xfrm>
          <a:custGeom>
            <a:avLst/>
            <a:gdLst>
              <a:gd name="connsiteX0" fmla="*/ 2718307 w 2774634"/>
              <a:gd name="connsiteY0" fmla="*/ 467517 h 468386"/>
              <a:gd name="connsiteX1" fmla="*/ 55491 w 2774634"/>
              <a:gd name="connsiteY1" fmla="*/ 467517 h 468386"/>
              <a:gd name="connsiteX2" fmla="*/ -420 w 2774634"/>
              <a:gd name="connsiteY2" fmla="*/ 370360 h 468386"/>
              <a:gd name="connsiteX3" fmla="*/ 2774215 w 2774634"/>
              <a:gd name="connsiteY3" fmla="*/ 370360 h 468386"/>
            </a:gdLst>
            <a:ahLst/>
            <a:cxnLst>
              <a:cxn ang="0">
                <a:pos x="connsiteX0" y="connsiteY0"/>
              </a:cxn>
              <a:cxn ang="0">
                <a:pos x="connsiteX1" y="connsiteY1"/>
              </a:cxn>
              <a:cxn ang="0">
                <a:pos x="connsiteX2" y="connsiteY2"/>
              </a:cxn>
              <a:cxn ang="0">
                <a:pos x="connsiteX3" y="connsiteY3"/>
              </a:cxn>
            </a:cxnLst>
            <a:rect l="l" t="t" r="r" b="b"/>
            <a:pathLst>
              <a:path w="2774634" h="468386">
                <a:moveTo>
                  <a:pt x="2718307" y="467517"/>
                </a:moveTo>
                <a:cubicBezTo>
                  <a:pt x="1894236" y="-7406"/>
                  <a:pt x="879559" y="-7406"/>
                  <a:pt x="55491" y="467517"/>
                </a:cubicBezTo>
                <a:lnTo>
                  <a:pt x="-420" y="370360"/>
                </a:lnTo>
                <a:cubicBezTo>
                  <a:pt x="858274" y="-124613"/>
                  <a:pt x="1915522" y="-124613"/>
                  <a:pt x="2774215" y="370360"/>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6" name="Freeform 16">
            <a:extLst>
              <a:ext uri="{FF2B5EF4-FFF2-40B4-BE49-F238E27FC236}">
                <a16:creationId xmlns:a16="http://schemas.microsoft.com/office/drawing/2014/main" id="{3F2EC11F-8303-8061-0BB9-F512E80126E1}"/>
              </a:ext>
            </a:extLst>
          </p:cNvPr>
          <p:cNvSpPr/>
          <p:nvPr/>
        </p:nvSpPr>
        <p:spPr>
          <a:xfrm>
            <a:off x="4347546" y="3650220"/>
            <a:ext cx="2128083" cy="2144255"/>
          </a:xfrm>
          <a:custGeom>
            <a:avLst/>
            <a:gdLst>
              <a:gd name="connsiteX0" fmla="*/ 2676618 w 5451053"/>
              <a:gd name="connsiteY0" fmla="*/ 5491609 h 5492478"/>
              <a:gd name="connsiteX1" fmla="*/ -420 w 5451053"/>
              <a:gd name="connsiteY1" fmla="*/ 3447597 h 5492478"/>
              <a:gd name="connsiteX2" fmla="*/ 107336 w 5451053"/>
              <a:gd name="connsiteY2" fmla="*/ 3418272 h 5492478"/>
              <a:gd name="connsiteX3" fmla="*/ 2676618 w 5451053"/>
              <a:gd name="connsiteY3" fmla="*/ 5379879 h 5492478"/>
              <a:gd name="connsiteX4" fmla="*/ 5338993 w 5451053"/>
              <a:gd name="connsiteY4" fmla="*/ 2717503 h 5492478"/>
              <a:gd name="connsiteX5" fmla="*/ 4981542 w 5451053"/>
              <a:gd name="connsiteY5" fmla="*/ 1383799 h 5492478"/>
              <a:gd name="connsiteX6" fmla="*/ 4610578 w 5451053"/>
              <a:gd name="connsiteY6" fmla="*/ -870 h 5492478"/>
              <a:gd name="connsiteX7" fmla="*/ 4722308 w 5451053"/>
              <a:gd name="connsiteY7" fmla="*/ -870 h 5492478"/>
              <a:gd name="connsiteX8" fmla="*/ 5080642 w 5451053"/>
              <a:gd name="connsiteY8" fmla="*/ 1332306 h 5492478"/>
              <a:gd name="connsiteX9" fmla="*/ 5450634 w 5451053"/>
              <a:gd name="connsiteY9" fmla="*/ 2717415 h 5492478"/>
              <a:gd name="connsiteX10" fmla="*/ 2676618 w 5451053"/>
              <a:gd name="connsiteY10" fmla="*/ 5491609 h 549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1053" h="5492478">
                <a:moveTo>
                  <a:pt x="2676618" y="5491609"/>
                </a:moveTo>
                <a:cubicBezTo>
                  <a:pt x="1427881" y="5491609"/>
                  <a:pt x="327178" y="4651111"/>
                  <a:pt x="-420" y="3447597"/>
                </a:cubicBezTo>
                <a:lnTo>
                  <a:pt x="107336" y="3418272"/>
                </a:lnTo>
                <a:cubicBezTo>
                  <a:pt x="421685" y="4573208"/>
                  <a:pt x="1478137" y="5379879"/>
                  <a:pt x="2676618" y="5379879"/>
                </a:cubicBezTo>
                <a:cubicBezTo>
                  <a:pt x="4144665" y="5379879"/>
                  <a:pt x="5338993" y="4185550"/>
                  <a:pt x="5338993" y="2717503"/>
                </a:cubicBezTo>
                <a:cubicBezTo>
                  <a:pt x="5338993" y="2259363"/>
                  <a:pt x="5235476" y="1872942"/>
                  <a:pt x="4981542" y="1383799"/>
                </a:cubicBezTo>
                <a:cubicBezTo>
                  <a:pt x="4721603" y="883086"/>
                  <a:pt x="4610578" y="469019"/>
                  <a:pt x="4610578" y="-870"/>
                </a:cubicBezTo>
                <a:lnTo>
                  <a:pt x="4722308" y="-870"/>
                </a:lnTo>
                <a:cubicBezTo>
                  <a:pt x="4722308" y="455859"/>
                  <a:pt x="4826178" y="842191"/>
                  <a:pt x="5080642" y="1332306"/>
                </a:cubicBezTo>
                <a:cubicBezTo>
                  <a:pt x="5339965" y="1831959"/>
                  <a:pt x="5450634" y="2246202"/>
                  <a:pt x="5450634" y="2717415"/>
                </a:cubicBezTo>
                <a:cubicBezTo>
                  <a:pt x="5450723" y="4247202"/>
                  <a:pt x="4206315" y="5491609"/>
                  <a:pt x="2676618" y="5491609"/>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7" name="Freeform 17">
            <a:extLst>
              <a:ext uri="{FF2B5EF4-FFF2-40B4-BE49-F238E27FC236}">
                <a16:creationId xmlns:a16="http://schemas.microsoft.com/office/drawing/2014/main" id="{108D9D33-396F-64A2-D26F-E377C5EE634B}"/>
              </a:ext>
            </a:extLst>
          </p:cNvPr>
          <p:cNvSpPr/>
          <p:nvPr/>
        </p:nvSpPr>
        <p:spPr>
          <a:xfrm>
            <a:off x="6029055" y="3619428"/>
            <a:ext cx="280924" cy="171306"/>
          </a:xfrm>
          <a:custGeom>
            <a:avLst/>
            <a:gdLst>
              <a:gd name="connsiteX0" fmla="*/ 78962 w 719582"/>
              <a:gd name="connsiteY0" fmla="*/ 438798 h 438797"/>
              <a:gd name="connsiteX1" fmla="*/ 0 w 719582"/>
              <a:gd name="connsiteY1" fmla="*/ 359835 h 438797"/>
              <a:gd name="connsiteX2" fmla="*/ 359835 w 719582"/>
              <a:gd name="connsiteY2" fmla="*/ 0 h 438797"/>
              <a:gd name="connsiteX3" fmla="*/ 719582 w 719582"/>
              <a:gd name="connsiteY3" fmla="*/ 359835 h 438797"/>
              <a:gd name="connsiteX4" fmla="*/ 640618 w 719582"/>
              <a:gd name="connsiteY4" fmla="*/ 438798 h 438797"/>
              <a:gd name="connsiteX5" fmla="*/ 359835 w 719582"/>
              <a:gd name="connsiteY5" fmla="*/ 158013 h 438797"/>
              <a:gd name="connsiteX6" fmla="*/ 78962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78962" y="438798"/>
                </a:moveTo>
                <a:lnTo>
                  <a:pt x="0" y="359835"/>
                </a:lnTo>
                <a:lnTo>
                  <a:pt x="359835" y="0"/>
                </a:lnTo>
                <a:lnTo>
                  <a:pt x="719582" y="359835"/>
                </a:lnTo>
                <a:lnTo>
                  <a:pt x="640618" y="438798"/>
                </a:lnTo>
                <a:lnTo>
                  <a:pt x="359835" y="158013"/>
                </a:lnTo>
                <a:lnTo>
                  <a:pt x="78962" y="438798"/>
                </a:ln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8" name="Freeform 18">
            <a:extLst>
              <a:ext uri="{FF2B5EF4-FFF2-40B4-BE49-F238E27FC236}">
                <a16:creationId xmlns:a16="http://schemas.microsoft.com/office/drawing/2014/main" id="{F801C9B4-99BD-8FC6-FBE2-C4CEEBE5A588}"/>
              </a:ext>
            </a:extLst>
          </p:cNvPr>
          <p:cNvSpPr/>
          <p:nvPr/>
        </p:nvSpPr>
        <p:spPr>
          <a:xfrm>
            <a:off x="6186292" y="2567507"/>
            <a:ext cx="2127490" cy="2165237"/>
          </a:xfrm>
          <a:custGeom>
            <a:avLst/>
            <a:gdLst>
              <a:gd name="connsiteX0" fmla="*/ 2675469 w 5449536"/>
              <a:gd name="connsiteY0" fmla="*/ 5545354 h 5546224"/>
              <a:gd name="connsiteX1" fmla="*/ 1288769 w 5449536"/>
              <a:gd name="connsiteY1" fmla="*/ 5175538 h 5546224"/>
              <a:gd name="connsiteX2" fmla="*/ 1344502 w 5449536"/>
              <a:gd name="connsiteY2" fmla="*/ 5078380 h 5546224"/>
              <a:gd name="connsiteX3" fmla="*/ 4007054 w 5449536"/>
              <a:gd name="connsiteY3" fmla="*/ 5078380 h 5546224"/>
              <a:gd name="connsiteX4" fmla="*/ 4981631 w 5449536"/>
              <a:gd name="connsiteY4" fmla="*/ 1441429 h 5546224"/>
              <a:gd name="connsiteX5" fmla="*/ 1344679 w 5449536"/>
              <a:gd name="connsiteY5" fmla="*/ 466941 h 5546224"/>
              <a:gd name="connsiteX6" fmla="*/ 107424 w 5449536"/>
              <a:gd name="connsiteY6" fmla="*/ 2071626 h 5546224"/>
              <a:gd name="connsiteX7" fmla="*/ -420 w 5449536"/>
              <a:gd name="connsiteY7" fmla="*/ 2042215 h 5546224"/>
              <a:gd name="connsiteX8" fmla="*/ 1289123 w 5449536"/>
              <a:gd name="connsiteY8" fmla="*/ 370225 h 5546224"/>
              <a:gd name="connsiteX9" fmla="*/ 5078258 w 5449536"/>
              <a:gd name="connsiteY9" fmla="*/ 1385961 h 5546224"/>
              <a:gd name="connsiteX10" fmla="*/ 4062522 w 5449536"/>
              <a:gd name="connsiteY10" fmla="*/ 5175538 h 5546224"/>
              <a:gd name="connsiteX11" fmla="*/ 2675469 w 5449536"/>
              <a:gd name="connsiteY11" fmla="*/ 5545354 h 55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9536" h="5546224">
                <a:moveTo>
                  <a:pt x="2675469" y="5545354"/>
                </a:moveTo>
                <a:cubicBezTo>
                  <a:pt x="2188800" y="5545706"/>
                  <a:pt x="1710608" y="5418166"/>
                  <a:pt x="1288769" y="5175538"/>
                </a:cubicBezTo>
                <a:lnTo>
                  <a:pt x="1344502" y="5078380"/>
                </a:lnTo>
                <a:cubicBezTo>
                  <a:pt x="2166454" y="5551801"/>
                  <a:pt x="3186694" y="5551624"/>
                  <a:pt x="4007054" y="5078380"/>
                </a:cubicBezTo>
                <a:cubicBezTo>
                  <a:pt x="5280521" y="4343165"/>
                  <a:pt x="5716846" y="2714896"/>
                  <a:pt x="4981631" y="1441429"/>
                </a:cubicBezTo>
                <a:cubicBezTo>
                  <a:pt x="4247562" y="170081"/>
                  <a:pt x="2616026" y="-267038"/>
                  <a:pt x="1344679" y="466941"/>
                </a:cubicBezTo>
                <a:cubicBezTo>
                  <a:pt x="735680" y="816477"/>
                  <a:pt x="290610" y="1393733"/>
                  <a:pt x="107424" y="2071626"/>
                </a:cubicBezTo>
                <a:lnTo>
                  <a:pt x="-420" y="2042215"/>
                </a:lnTo>
                <a:cubicBezTo>
                  <a:pt x="190540" y="1335881"/>
                  <a:pt x="654420" y="734371"/>
                  <a:pt x="1289123" y="370225"/>
                </a:cubicBezTo>
                <a:cubicBezTo>
                  <a:pt x="2613995" y="-394668"/>
                  <a:pt x="4313894" y="61088"/>
                  <a:pt x="5078258" y="1385961"/>
                </a:cubicBezTo>
                <a:cubicBezTo>
                  <a:pt x="5842621" y="2710833"/>
                  <a:pt x="5387394" y="4410645"/>
                  <a:pt x="4062522" y="5175538"/>
                </a:cubicBezTo>
                <a:cubicBezTo>
                  <a:pt x="3640594" y="5418342"/>
                  <a:pt x="3162228" y="5545883"/>
                  <a:pt x="2675469" y="5545354"/>
                </a:cubicBezTo>
                <a:close/>
              </a:path>
            </a:pathLst>
          </a:custGeom>
          <a:solidFill>
            <a:srgbClr val="A2BFED"/>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grpSp>
        <p:nvGrpSpPr>
          <p:cNvPr id="39" name="Group 38">
            <a:extLst>
              <a:ext uri="{FF2B5EF4-FFF2-40B4-BE49-F238E27FC236}">
                <a16:creationId xmlns:a16="http://schemas.microsoft.com/office/drawing/2014/main" id="{D5DECEFD-6DC7-D942-64AC-EF28D61E2223}"/>
              </a:ext>
            </a:extLst>
          </p:cNvPr>
          <p:cNvGrpSpPr/>
          <p:nvPr/>
        </p:nvGrpSpPr>
        <p:grpSpPr>
          <a:xfrm>
            <a:off x="2736972" y="2750298"/>
            <a:ext cx="1713576" cy="1458818"/>
            <a:chOff x="2036484" y="8366299"/>
            <a:chExt cx="3427152" cy="2917630"/>
          </a:xfrm>
        </p:grpSpPr>
        <p:sp>
          <p:nvSpPr>
            <p:cNvPr id="40" name="CuadroTexto 395">
              <a:extLst>
                <a:ext uri="{FF2B5EF4-FFF2-40B4-BE49-F238E27FC236}">
                  <a16:creationId xmlns:a16="http://schemas.microsoft.com/office/drawing/2014/main" id="{25E92F0B-7378-AA70-BC54-C2DE9D77D6BA}"/>
                </a:ext>
              </a:extLst>
            </p:cNvPr>
            <p:cNvSpPr txBox="1"/>
            <p:nvPr/>
          </p:nvSpPr>
          <p:spPr>
            <a:xfrm flipH="1">
              <a:off x="2292298" y="8366299"/>
              <a:ext cx="2964780"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Upload GST Returns</a:t>
              </a:r>
            </a:p>
          </p:txBody>
        </p:sp>
        <p:sp>
          <p:nvSpPr>
            <p:cNvPr id="41" name="Rectangle 56">
              <a:extLst>
                <a:ext uri="{FF2B5EF4-FFF2-40B4-BE49-F238E27FC236}">
                  <a16:creationId xmlns:a16="http://schemas.microsoft.com/office/drawing/2014/main" id="{BF8F58E2-A00A-BEFE-5690-9F7B958032AA}"/>
                </a:ext>
              </a:extLst>
            </p:cNvPr>
            <p:cNvSpPr/>
            <p:nvPr/>
          </p:nvSpPr>
          <p:spPr>
            <a:xfrm flipH="1">
              <a:off x="2036484" y="9806604"/>
              <a:ext cx="3427152" cy="1477325"/>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Z: Exchange &gt; Upload GST returns for selected return</a:t>
              </a:r>
            </a:p>
          </p:txBody>
        </p:sp>
      </p:grpSp>
      <p:grpSp>
        <p:nvGrpSpPr>
          <p:cNvPr id="42" name="Group 41">
            <a:extLst>
              <a:ext uri="{FF2B5EF4-FFF2-40B4-BE49-F238E27FC236}">
                <a16:creationId xmlns:a16="http://schemas.microsoft.com/office/drawing/2014/main" id="{E34300D9-22B9-2F71-BEA7-EC3198BDDE8C}"/>
              </a:ext>
            </a:extLst>
          </p:cNvPr>
          <p:cNvGrpSpPr/>
          <p:nvPr/>
        </p:nvGrpSpPr>
        <p:grpSpPr>
          <a:xfrm>
            <a:off x="4569711" y="3828234"/>
            <a:ext cx="1713576" cy="2195609"/>
            <a:chOff x="1996416" y="8326467"/>
            <a:chExt cx="3427152" cy="4391211"/>
          </a:xfrm>
        </p:grpSpPr>
        <p:sp>
          <p:nvSpPr>
            <p:cNvPr id="43" name="CuadroTexto 395">
              <a:extLst>
                <a:ext uri="{FF2B5EF4-FFF2-40B4-BE49-F238E27FC236}">
                  <a16:creationId xmlns:a16="http://schemas.microsoft.com/office/drawing/2014/main" id="{8576E1BB-4963-F93F-8BA9-4DAEFE81298E}"/>
                </a:ext>
              </a:extLst>
            </p:cNvPr>
            <p:cNvSpPr txBox="1"/>
            <p:nvPr/>
          </p:nvSpPr>
          <p:spPr>
            <a:xfrm flipH="1">
              <a:off x="2457226" y="8326467"/>
              <a:ext cx="2697508"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Download &amp; Reconcile</a:t>
              </a:r>
            </a:p>
          </p:txBody>
        </p:sp>
        <p:sp>
          <p:nvSpPr>
            <p:cNvPr id="44" name="Rectangle 43">
              <a:extLst>
                <a:ext uri="{FF2B5EF4-FFF2-40B4-BE49-F238E27FC236}">
                  <a16:creationId xmlns:a16="http://schemas.microsoft.com/office/drawing/2014/main" id="{FD9ABC10-4D8D-8D41-E3BC-AC6E9E4F9E12}"/>
                </a:ext>
              </a:extLst>
            </p:cNvPr>
            <p:cNvSpPr/>
            <p:nvPr/>
          </p:nvSpPr>
          <p:spPr>
            <a:xfrm flipH="1">
              <a:off x="1996416" y="9516807"/>
              <a:ext cx="3427152" cy="3200871"/>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Performs dual activity </a:t>
              </a:r>
              <a:r>
                <a:rPr lang="en-US" sz="1400" dirty="0" err="1">
                  <a:latin typeface="Segoe UI Semilight" panose="020B0402040204020203" pitchFamily="34" charset="0"/>
                  <a:cs typeface="Segoe UI Semilight" panose="020B0402040204020203" pitchFamily="34" charset="0"/>
                </a:rPr>
                <a:t>ie</a:t>
              </a:r>
              <a:r>
                <a:rPr lang="en-US" sz="1400" dirty="0">
                  <a:latin typeface="Segoe UI Semilight" panose="020B0402040204020203" pitchFamily="34" charset="0"/>
                  <a:cs typeface="Segoe UI Semilight" panose="020B0402040204020203" pitchFamily="34" charset="0"/>
                </a:rPr>
                <a:t>., download and reconcile simultaneously</a:t>
              </a:r>
            </a:p>
            <a:p>
              <a:pPr algn="ctr" defTabSz="914217"/>
              <a:endParaRPr lang="en-IN" sz="1400" dirty="0">
                <a:latin typeface="Segoe UI Semilight" panose="020B0402040204020203" pitchFamily="34" charset="0"/>
                <a:cs typeface="Segoe UI Semilight" panose="020B0402040204020203" pitchFamily="34" charset="0"/>
              </a:endParaRPr>
            </a:p>
            <a:p>
              <a:pPr algn="ctr" defTabSz="914217"/>
              <a:endPar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grpSp>
        <p:nvGrpSpPr>
          <p:cNvPr id="45" name="Group 44">
            <a:extLst>
              <a:ext uri="{FF2B5EF4-FFF2-40B4-BE49-F238E27FC236}">
                <a16:creationId xmlns:a16="http://schemas.microsoft.com/office/drawing/2014/main" id="{AA0161E5-C299-6494-F750-16DEFE17A3DC}"/>
              </a:ext>
            </a:extLst>
          </p:cNvPr>
          <p:cNvGrpSpPr/>
          <p:nvPr/>
        </p:nvGrpSpPr>
        <p:grpSpPr>
          <a:xfrm>
            <a:off x="6467216" y="3068851"/>
            <a:ext cx="1713576" cy="982970"/>
            <a:chOff x="2181772" y="8513952"/>
            <a:chExt cx="3427152" cy="1965938"/>
          </a:xfrm>
        </p:grpSpPr>
        <p:sp>
          <p:nvSpPr>
            <p:cNvPr id="46" name="CuadroTexto 395">
              <a:extLst>
                <a:ext uri="{FF2B5EF4-FFF2-40B4-BE49-F238E27FC236}">
                  <a16:creationId xmlns:a16="http://schemas.microsoft.com/office/drawing/2014/main" id="{32506F5E-5FE9-408F-4D18-6100F9C1C79C}"/>
                </a:ext>
              </a:extLst>
            </p:cNvPr>
            <p:cNvSpPr txBox="1"/>
            <p:nvPr/>
          </p:nvSpPr>
          <p:spPr>
            <a:xfrm flipH="1">
              <a:off x="2198392" y="8513952"/>
              <a:ext cx="3097780" cy="1292661"/>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 File GSTR-3B</a:t>
              </a:r>
            </a:p>
            <a:p>
              <a:pPr algn="ctr" defTabSz="914217"/>
              <a:endPar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
          <p:nvSpPr>
            <p:cNvPr id="47" name="Rectangle 56">
              <a:extLst>
                <a:ext uri="{FF2B5EF4-FFF2-40B4-BE49-F238E27FC236}">
                  <a16:creationId xmlns:a16="http://schemas.microsoft.com/office/drawing/2014/main" id="{C9CF3E8A-51DB-0545-6938-38C5CAFB5587}"/>
                </a:ext>
              </a:extLst>
            </p:cNvPr>
            <p:cNvSpPr/>
            <p:nvPr/>
          </p:nvSpPr>
          <p:spPr>
            <a:xfrm flipH="1">
              <a:off x="2181772" y="9433451"/>
              <a:ext cx="3427152" cy="1046439"/>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Login to portal to file the GSTR-3B</a:t>
              </a:r>
            </a:p>
          </p:txBody>
        </p:sp>
      </p:grpSp>
    </p:spTree>
    <p:extLst>
      <p:ext uri="{BB962C8B-B14F-4D97-AF65-F5344CB8AC3E}">
        <p14:creationId xmlns:p14="http://schemas.microsoft.com/office/powerpoint/2010/main" val="1061718356"/>
      </p:ext>
    </p:extLst>
  </p:cSld>
  <p:clrMapOvr>
    <a:masterClrMapping/>
  </p:clrMapOvr>
  <p:transition spd="med">
    <p:pull/>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p>
        </p:txBody>
      </p:sp>
      <p:sp>
        <p:nvSpPr>
          <p:cNvPr id="4" name="TextBox 3">
            <a:extLst>
              <a:ext uri="{FF2B5EF4-FFF2-40B4-BE49-F238E27FC236}">
                <a16:creationId xmlns:a16="http://schemas.microsoft.com/office/drawing/2014/main" id="{006DE6C3-2533-C6AA-6528-42BE7123DBA6}"/>
              </a:ext>
            </a:extLst>
          </p:cNvPr>
          <p:cNvSpPr txBox="1"/>
          <p:nvPr/>
        </p:nvSpPr>
        <p:spPr>
          <a:xfrm>
            <a:off x="452069" y="1614492"/>
            <a:ext cx="10488073" cy="646331"/>
          </a:xfrm>
          <a:prstGeom prst="rect">
            <a:avLst/>
          </a:prstGeom>
          <a:noFill/>
        </p:spPr>
        <p:txBody>
          <a:bodyPr wrap="square">
            <a:spAutoFit/>
          </a:bodyPr>
          <a:lstStyle/>
          <a:p>
            <a:r>
              <a:rPr lang="en-US" sz="1400" b="1" dirty="0">
                <a:solidFill>
                  <a:schemeClr val="bg1">
                    <a:lumMod val="50000"/>
                  </a:schemeClr>
                </a:solidFill>
                <a:latin typeface="Segoe UI Light" panose="020B0502040204020203" pitchFamily="34" charset="0"/>
                <a:ea typeface="+mj-ea"/>
                <a:cs typeface="Segoe UI Light" panose="020B0502040204020203" pitchFamily="34" charset="0"/>
              </a:rPr>
              <a:t>Access the </a:t>
            </a:r>
            <a:r>
              <a:rPr lang="en-US" sz="1400" b="1" dirty="0">
                <a:solidFill>
                  <a:schemeClr val="bg1">
                    <a:lumMod val="50000"/>
                  </a:schemeClr>
                </a:solidFill>
                <a:latin typeface="Segoe UI Light" panose="020B0502040204020203" pitchFamily="34" charset="0"/>
                <a:ea typeface="+mj-ea"/>
                <a:cs typeface="Segoe UI Light" panose="020B0502040204020203" pitchFamily="34" charset="0"/>
                <a:hlinkClick r:id="rId3">
                  <a:extLst>
                    <a:ext uri="{A12FA001-AC4F-418D-AE19-62706E023703}">
                      <ahyp:hlinkClr xmlns="" xmlns:ahyp="http://schemas.microsoft.com/office/drawing/2018/hyperlinkcolor" val="tx"/>
                    </a:ext>
                  </a:extLst>
                </a:hlinkClick>
              </a:rPr>
              <a:t>www.gst.gov.in</a:t>
            </a:r>
            <a:r>
              <a:rPr lang="en-US" sz="1400" b="1" dirty="0">
                <a:solidFill>
                  <a:schemeClr val="bg1">
                    <a:lumMod val="50000"/>
                  </a:schemeClr>
                </a:solidFill>
                <a:latin typeface="Segoe UI Light" panose="020B0502040204020203" pitchFamily="34" charset="0"/>
                <a:ea typeface="+mj-ea"/>
                <a:cs typeface="Segoe UI Light" panose="020B0502040204020203" pitchFamily="34" charset="0"/>
              </a:rPr>
              <a:t> &gt; click the Services &gt; Returns &gt; Returns Dashboard option</a:t>
            </a:r>
            <a:r>
              <a:rPr lang="en-US" dirty="0">
                <a:latin typeface="Segoe UI" panose="020B0502040204020203" pitchFamily="34" charset="0"/>
                <a:cs typeface="Segoe UI" panose="020B0502040204020203" pitchFamily="34" charset="0"/>
              </a:rPr>
              <a:t>.</a:t>
            </a:r>
          </a:p>
          <a:p>
            <a:endParaRPr lang="en-US" dirty="0"/>
          </a:p>
        </p:txBody>
      </p:sp>
      <p:pic>
        <p:nvPicPr>
          <p:cNvPr id="5" name="Picture 4">
            <a:extLst>
              <a:ext uri="{FF2B5EF4-FFF2-40B4-BE49-F238E27FC236}">
                <a16:creationId xmlns:a16="http://schemas.microsoft.com/office/drawing/2014/main" id="{97BB7669-C564-2761-22F1-84DAA60947CA}"/>
              </a:ext>
            </a:extLst>
          </p:cNvPr>
          <p:cNvPicPr>
            <a:picLocks noChangeAspect="1"/>
          </p:cNvPicPr>
          <p:nvPr/>
        </p:nvPicPr>
        <p:blipFill rotWithShape="1">
          <a:blip r:embed="rId4"/>
          <a:srcRect l="2034" t="10266" r="1672"/>
          <a:stretch/>
        </p:blipFill>
        <p:spPr>
          <a:xfrm>
            <a:off x="741666" y="2294276"/>
            <a:ext cx="10708667" cy="3004456"/>
          </a:xfrm>
          <a:prstGeom prst="rect">
            <a:avLst/>
          </a:prstGeom>
        </p:spPr>
      </p:pic>
    </p:spTree>
    <p:extLst>
      <p:ext uri="{BB962C8B-B14F-4D97-AF65-F5344CB8AC3E}">
        <p14:creationId xmlns:p14="http://schemas.microsoft.com/office/powerpoint/2010/main" val="1462452715"/>
      </p:ext>
    </p:extLst>
  </p:cSld>
  <p:clrMapOvr>
    <a:masterClrMapping/>
  </p:clrMapOvr>
  <p:transition spd="med">
    <p:pull/>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endParaRPr lang="en-US" sz="2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3CAA28-5FCA-1658-F111-C352BB5BA766}"/>
                  </a:ext>
                </a:extLst>
              </p14:cNvPr>
              <p14:cNvContentPartPr/>
              <p14:nvPr/>
            </p14:nvContentPartPr>
            <p14:xfrm>
              <a:off x="13639886" y="4092806"/>
              <a:ext cx="360" cy="360"/>
            </p14:xfrm>
          </p:contentPart>
        </mc:Choice>
        <mc:Fallback xmlns="">
          <p:pic>
            <p:nvPicPr>
              <p:cNvPr id="6" name="Ink 5">
                <a:extLst>
                  <a:ext uri="{FF2B5EF4-FFF2-40B4-BE49-F238E27FC236}">
                    <a16:creationId xmlns:a16="http://schemas.microsoft.com/office/drawing/2014/main" id="{B93CAA28-5FCA-1658-F111-C352BB5BA766}"/>
                  </a:ext>
                </a:extLst>
              </p:cNvPr>
              <p:cNvPicPr/>
              <p:nvPr/>
            </p:nvPicPr>
            <p:blipFill>
              <a:blip r:embed="rId9"/>
              <a:stretch>
                <a:fillRect/>
              </a:stretch>
            </p:blipFill>
            <p:spPr>
              <a:xfrm>
                <a:off x="13567886" y="394880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59C7FAF1-252D-35A0-5D02-09C1EA679EB3}"/>
                  </a:ext>
                </a:extLst>
              </p14:cNvPr>
              <p14:cNvContentPartPr/>
              <p14:nvPr/>
            </p14:nvContentPartPr>
            <p14:xfrm>
              <a:off x="13552766" y="4582766"/>
              <a:ext cx="360" cy="360"/>
            </p14:xfrm>
          </p:contentPart>
        </mc:Choice>
        <mc:Fallback xmlns="">
          <p:pic>
            <p:nvPicPr>
              <p:cNvPr id="7" name="Ink 6">
                <a:extLst>
                  <a:ext uri="{FF2B5EF4-FFF2-40B4-BE49-F238E27FC236}">
                    <a16:creationId xmlns:a16="http://schemas.microsoft.com/office/drawing/2014/main" id="{59C7FAF1-252D-35A0-5D02-09C1EA679EB3}"/>
                  </a:ext>
                </a:extLst>
              </p:cNvPr>
              <p:cNvPicPr/>
              <p:nvPr/>
            </p:nvPicPr>
            <p:blipFill>
              <a:blip r:embed="rId9"/>
              <a:stretch>
                <a:fillRect/>
              </a:stretch>
            </p:blipFill>
            <p:spPr>
              <a:xfrm>
                <a:off x="13481126" y="4439126"/>
                <a:ext cx="144000" cy="288000"/>
              </a:xfrm>
              <a:prstGeom prst="rect">
                <a:avLst/>
              </a:prstGeom>
            </p:spPr>
          </p:pic>
        </mc:Fallback>
      </mc:AlternateContent>
      <p:pic>
        <p:nvPicPr>
          <p:cNvPr id="8" name="Picture 7">
            <a:extLst>
              <a:ext uri="{FF2B5EF4-FFF2-40B4-BE49-F238E27FC236}">
                <a16:creationId xmlns:a16="http://schemas.microsoft.com/office/drawing/2014/main" id="{86908454-CB2E-ACCD-5A2B-A5848AF04448}"/>
              </a:ext>
            </a:extLst>
          </p:cNvPr>
          <p:cNvPicPr>
            <a:picLocks noChangeAspect="1"/>
          </p:cNvPicPr>
          <p:nvPr/>
        </p:nvPicPr>
        <p:blipFill rotWithShape="1">
          <a:blip r:embed="rId11"/>
          <a:srcRect l="2822" t="3436" r="2026"/>
          <a:stretch/>
        </p:blipFill>
        <p:spPr>
          <a:xfrm>
            <a:off x="1115122" y="1929521"/>
            <a:ext cx="10069551" cy="4025230"/>
          </a:xfrm>
          <a:prstGeom prst="rect">
            <a:avLst/>
          </a:prstGeom>
        </p:spPr>
      </p:pic>
    </p:spTree>
    <p:extLst>
      <p:ext uri="{BB962C8B-B14F-4D97-AF65-F5344CB8AC3E}">
        <p14:creationId xmlns:p14="http://schemas.microsoft.com/office/powerpoint/2010/main" val="1102289298"/>
      </p:ext>
    </p:extLst>
  </p:cSld>
  <p:clrMapOvr>
    <a:masterClrMapping/>
  </p:clrMapOvr>
  <p:transition spd="med">
    <p:pull/>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endParaRPr lang="en-US" sz="2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3CAA28-5FCA-1658-F111-C352BB5BA766}"/>
                  </a:ext>
                </a:extLst>
              </p14:cNvPr>
              <p14:cNvContentPartPr/>
              <p14:nvPr/>
            </p14:nvContentPartPr>
            <p14:xfrm>
              <a:off x="13639886" y="4092806"/>
              <a:ext cx="360" cy="360"/>
            </p14:xfrm>
          </p:contentPart>
        </mc:Choice>
        <mc:Fallback xmlns="">
          <p:pic>
            <p:nvPicPr>
              <p:cNvPr id="6" name="Ink 5">
                <a:extLst>
                  <a:ext uri="{FF2B5EF4-FFF2-40B4-BE49-F238E27FC236}">
                    <a16:creationId xmlns:a16="http://schemas.microsoft.com/office/drawing/2014/main" id="{B93CAA28-5FCA-1658-F111-C352BB5BA766}"/>
                  </a:ext>
                </a:extLst>
              </p:cNvPr>
              <p:cNvPicPr/>
              <p:nvPr/>
            </p:nvPicPr>
            <p:blipFill>
              <a:blip r:embed="rId4"/>
              <a:stretch>
                <a:fillRect/>
              </a:stretch>
            </p:blipFill>
            <p:spPr>
              <a:xfrm>
                <a:off x="13567886" y="394880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9C7FAF1-252D-35A0-5D02-09C1EA679EB3}"/>
                  </a:ext>
                </a:extLst>
              </p14:cNvPr>
              <p14:cNvContentPartPr/>
              <p14:nvPr/>
            </p14:nvContentPartPr>
            <p14:xfrm>
              <a:off x="13552766" y="4582766"/>
              <a:ext cx="360" cy="360"/>
            </p14:xfrm>
          </p:contentPart>
        </mc:Choice>
        <mc:Fallback xmlns="">
          <p:pic>
            <p:nvPicPr>
              <p:cNvPr id="7" name="Ink 6">
                <a:extLst>
                  <a:ext uri="{FF2B5EF4-FFF2-40B4-BE49-F238E27FC236}">
                    <a16:creationId xmlns:a16="http://schemas.microsoft.com/office/drawing/2014/main" id="{59C7FAF1-252D-35A0-5D02-09C1EA679EB3}"/>
                  </a:ext>
                </a:extLst>
              </p:cNvPr>
              <p:cNvPicPr/>
              <p:nvPr/>
            </p:nvPicPr>
            <p:blipFill>
              <a:blip r:embed="rId4"/>
              <a:stretch>
                <a:fillRect/>
              </a:stretch>
            </p:blipFill>
            <p:spPr>
              <a:xfrm>
                <a:off x="13481126" y="4439126"/>
                <a:ext cx="144000" cy="288000"/>
              </a:xfrm>
              <a:prstGeom prst="rect">
                <a:avLst/>
              </a:prstGeom>
            </p:spPr>
          </p:pic>
        </mc:Fallback>
      </mc:AlternateContent>
      <p:pic>
        <p:nvPicPr>
          <p:cNvPr id="4" name="Picture 3">
            <a:extLst>
              <a:ext uri="{FF2B5EF4-FFF2-40B4-BE49-F238E27FC236}">
                <a16:creationId xmlns:a16="http://schemas.microsoft.com/office/drawing/2014/main" id="{DBD8BA9D-7230-6378-14B0-DC71DCC3433A}"/>
              </a:ext>
            </a:extLst>
          </p:cNvPr>
          <p:cNvPicPr>
            <a:picLocks noChangeAspect="1"/>
          </p:cNvPicPr>
          <p:nvPr/>
        </p:nvPicPr>
        <p:blipFill>
          <a:blip r:embed="rId6"/>
          <a:stretch>
            <a:fillRect/>
          </a:stretch>
        </p:blipFill>
        <p:spPr>
          <a:xfrm>
            <a:off x="586950" y="2222508"/>
            <a:ext cx="10385850" cy="3176806"/>
          </a:xfrm>
          <a:prstGeom prst="rect">
            <a:avLst/>
          </a:prstGeom>
        </p:spPr>
      </p:pic>
    </p:spTree>
    <p:extLst>
      <p:ext uri="{BB962C8B-B14F-4D97-AF65-F5344CB8AC3E}">
        <p14:creationId xmlns:p14="http://schemas.microsoft.com/office/powerpoint/2010/main" val="3053336102"/>
      </p:ext>
    </p:extLst>
  </p:cSld>
  <p:clrMapOvr>
    <a:masterClrMapping/>
  </p:clrMapOvr>
  <p:transition spd="med">
    <p:pull/>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16FD-AEC8-0D62-8C56-73674223A27A}"/>
              </a:ext>
            </a:extLst>
          </p:cNvPr>
          <p:cNvSpPr>
            <a:spLocks noGrp="1"/>
          </p:cNvSpPr>
          <p:nvPr>
            <p:ph type="title"/>
          </p:nvPr>
        </p:nvSpPr>
        <p:spPr/>
        <p:txBody>
          <a:bodyPr/>
          <a:lstStyle/>
          <a:p>
            <a:r>
              <a:rPr lang="en-US" dirty="0"/>
              <a:t>Uploading Return on GST Portal online process</a:t>
            </a:r>
            <a:endParaRPr lang="en-IN" dirty="0"/>
          </a:p>
        </p:txBody>
      </p:sp>
      <p:pic>
        <p:nvPicPr>
          <p:cNvPr id="5" name="Content Placeholder 4">
            <a:extLst>
              <a:ext uri="{FF2B5EF4-FFF2-40B4-BE49-F238E27FC236}">
                <a16:creationId xmlns:a16="http://schemas.microsoft.com/office/drawing/2014/main" id="{BCE8B5CC-4532-404C-5F3B-D9CEB52F43EB}"/>
              </a:ext>
            </a:extLst>
          </p:cNvPr>
          <p:cNvPicPr>
            <a:picLocks noGrp="1" noChangeAspect="1"/>
          </p:cNvPicPr>
          <p:nvPr>
            <p:ph sz="half" idx="1"/>
          </p:nvPr>
        </p:nvPicPr>
        <p:blipFill rotWithShape="1">
          <a:blip r:embed="rId2"/>
          <a:srcRect l="5523" t="3296" r="2314" b="3802"/>
          <a:stretch/>
        </p:blipFill>
        <p:spPr>
          <a:xfrm>
            <a:off x="674914" y="1959429"/>
            <a:ext cx="10461172" cy="4288972"/>
          </a:xfrm>
        </p:spPr>
      </p:pic>
    </p:spTree>
    <p:extLst>
      <p:ext uri="{BB962C8B-B14F-4D97-AF65-F5344CB8AC3E}">
        <p14:creationId xmlns:p14="http://schemas.microsoft.com/office/powerpoint/2010/main" val="125990945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Value of Supply - Goods / Services</a:t>
            </a:r>
            <a:endParaRPr lang="en-IN" dirty="0">
              <a:solidFill>
                <a:schemeClr val="bg1"/>
              </a:solidFill>
            </a:endParaRPr>
          </a:p>
        </p:txBody>
      </p:sp>
    </p:spTree>
    <p:extLst>
      <p:ext uri="{BB962C8B-B14F-4D97-AF65-F5344CB8AC3E}">
        <p14:creationId xmlns:p14="http://schemas.microsoft.com/office/powerpoint/2010/main" val="3904387410"/>
      </p:ext>
    </p:extLst>
  </p:cSld>
  <p:clrMapOvr>
    <a:masterClrMapping/>
  </p:clrMapOvr>
  <p:transition spd="med">
    <p:pull/>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6" name="Picture 5">
            <a:extLst>
              <a:ext uri="{FF2B5EF4-FFF2-40B4-BE49-F238E27FC236}">
                <a16:creationId xmlns:a16="http://schemas.microsoft.com/office/drawing/2014/main" id="{1C373FAF-C77A-1756-A285-1951A839CB98}"/>
              </a:ext>
            </a:extLst>
          </p:cNvPr>
          <p:cNvPicPr>
            <a:picLocks noChangeAspect="1"/>
          </p:cNvPicPr>
          <p:nvPr/>
        </p:nvPicPr>
        <p:blipFill rotWithShape="1">
          <a:blip r:embed="rId3"/>
          <a:srcRect l="3463" t="2830" r="2290" b="2828"/>
          <a:stretch/>
        </p:blipFill>
        <p:spPr>
          <a:xfrm>
            <a:off x="658898" y="1867794"/>
            <a:ext cx="9655629" cy="2889263"/>
          </a:xfrm>
          <a:prstGeom prst="rect">
            <a:avLst/>
          </a:prstGeom>
        </p:spPr>
      </p:pic>
      <p:sp>
        <p:nvSpPr>
          <p:cNvPr id="7" name="Rectangle: Rounded Corners 6">
            <a:extLst>
              <a:ext uri="{FF2B5EF4-FFF2-40B4-BE49-F238E27FC236}">
                <a16:creationId xmlns:a16="http://schemas.microsoft.com/office/drawing/2014/main" id="{D8E79D5D-D0C3-C122-21EB-07F7DB6C4250}"/>
              </a:ext>
            </a:extLst>
          </p:cNvPr>
          <p:cNvSpPr/>
          <p:nvPr/>
        </p:nvSpPr>
        <p:spPr>
          <a:xfrm>
            <a:off x="2928257" y="5323114"/>
            <a:ext cx="8512629" cy="93617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1200" dirty="0"/>
              <a:t>Please Note</a:t>
            </a:r>
          </a:p>
          <a:p>
            <a:r>
              <a:rPr lang="en-US" sz="1200" dirty="0"/>
              <a:t>It is possible to upload JSON multiple times on the GST portal till submission. However, earlier uploaded data would be overwritten. Tables and Preview would reflect only the last data uploaded.</a:t>
            </a:r>
          </a:p>
          <a:p>
            <a:r>
              <a:rPr lang="en-US" sz="1200" dirty="0"/>
              <a:t>Post successful upload of data on the GST Portal, you can preview the form, submit it, Offset liability and file GSTR-3B</a:t>
            </a:r>
            <a:endParaRPr lang="en-IN" sz="1200" dirty="0"/>
          </a:p>
        </p:txBody>
      </p:sp>
    </p:spTree>
    <p:extLst>
      <p:ext uri="{BB962C8B-B14F-4D97-AF65-F5344CB8AC3E}">
        <p14:creationId xmlns:p14="http://schemas.microsoft.com/office/powerpoint/2010/main" val="3769274143"/>
      </p:ext>
    </p:extLst>
  </p:cSld>
  <p:clrMapOvr>
    <a:masterClrMapping/>
  </p:clrMapOvr>
  <p:transition spd="med">
    <p:pull/>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 &amp; Signing Returns in Tally</a:t>
            </a:r>
          </a:p>
        </p:txBody>
      </p:sp>
      <p:graphicFrame>
        <p:nvGraphicFramePr>
          <p:cNvPr id="3" name="Diagram 2">
            <a:extLst>
              <a:ext uri="{FF2B5EF4-FFF2-40B4-BE49-F238E27FC236}">
                <a16:creationId xmlns:a16="http://schemas.microsoft.com/office/drawing/2014/main" id="{530FC322-D242-1A2B-784A-F716D9B78A64}"/>
              </a:ext>
            </a:extLst>
          </p:cNvPr>
          <p:cNvGraphicFramePr/>
          <p:nvPr/>
        </p:nvGraphicFramePr>
        <p:xfrm>
          <a:off x="992458" y="2074127"/>
          <a:ext cx="9801922" cy="380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4720174"/>
      </p:ext>
    </p:extLst>
  </p:cSld>
  <p:clrMapOvr>
    <a:masterClrMapping/>
  </p:clrMapOvr>
  <p:transition spd="med">
    <p:pull/>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830C-A03F-9879-7C5C-E976C9FF2661}"/>
              </a:ext>
            </a:extLst>
          </p:cNvPr>
          <p:cNvSpPr>
            <a:spLocks noGrp="1"/>
          </p:cNvSpPr>
          <p:nvPr>
            <p:ph type="title"/>
          </p:nvPr>
        </p:nvSpPr>
        <p:spPr/>
        <p:txBody>
          <a:bodyPr/>
          <a:lstStyle/>
          <a:p>
            <a:r>
              <a:rPr lang="en-US" dirty="0"/>
              <a:t>GST Utilities</a:t>
            </a:r>
            <a:endParaRPr lang="en-IN" dirty="0"/>
          </a:p>
        </p:txBody>
      </p:sp>
      <p:graphicFrame>
        <p:nvGraphicFramePr>
          <p:cNvPr id="4" name="Content Placeholder 3">
            <a:extLst>
              <a:ext uri="{FF2B5EF4-FFF2-40B4-BE49-F238E27FC236}">
                <a16:creationId xmlns:a16="http://schemas.microsoft.com/office/drawing/2014/main" id="{8B01F386-6F09-2B4A-FA08-19E4AF70177C}"/>
              </a:ext>
            </a:extLst>
          </p:cNvPr>
          <p:cNvGraphicFramePr>
            <a:graphicFrameLocks noGrp="1"/>
          </p:cNvGraphicFramePr>
          <p:nvPr>
            <p:ph sz="half" idx="1"/>
          </p:nvPr>
        </p:nvGraphicFramePr>
        <p:xfrm>
          <a:off x="348265" y="1757101"/>
          <a:ext cx="11018073"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272642"/>
      </p:ext>
    </p:extLst>
  </p:cSld>
  <p:clrMapOvr>
    <a:masterClrMapping/>
  </p:clrMapOvr>
  <p:transition spd="med">
    <p:pull/>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Single / Bulk Ledger Creation</a:t>
            </a:r>
            <a:endParaRPr lang="en-IN" dirty="0">
              <a:solidFill>
                <a:schemeClr val="bg1"/>
              </a:solidFill>
            </a:endParaRPr>
          </a:p>
        </p:txBody>
      </p:sp>
    </p:spTree>
    <p:extLst>
      <p:ext uri="{BB962C8B-B14F-4D97-AF65-F5344CB8AC3E}">
        <p14:creationId xmlns:p14="http://schemas.microsoft.com/office/powerpoint/2010/main" val="3066894521"/>
      </p:ext>
    </p:extLst>
  </p:cSld>
  <p:clrMapOvr>
    <a:masterClrMapping/>
  </p:clrMapOvr>
  <p:transition spd="med">
    <p:pull/>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15C9-069A-7908-164E-5AFF8E2C8EDE}"/>
              </a:ext>
            </a:extLst>
          </p:cNvPr>
          <p:cNvSpPr>
            <a:spLocks noGrp="1"/>
          </p:cNvSpPr>
          <p:nvPr>
            <p:ph type="title"/>
          </p:nvPr>
        </p:nvSpPr>
        <p:spPr>
          <a:xfrm>
            <a:off x="216568" y="2178768"/>
            <a:ext cx="11490158" cy="637715"/>
          </a:xfrm>
          <a:solidFill>
            <a:schemeClr val="accent2">
              <a:lumMod val="20000"/>
              <a:lumOff val="80000"/>
            </a:schemeClr>
          </a:solidFill>
        </p:spPr>
        <p:txBody>
          <a:bodyPr/>
          <a:lstStyle/>
          <a:p>
            <a:r>
              <a:rPr lang="en-IN" dirty="0"/>
              <a:t>Single / Bulk Ledger Creation</a:t>
            </a:r>
          </a:p>
        </p:txBody>
      </p:sp>
      <p:sp>
        <p:nvSpPr>
          <p:cNvPr id="3" name="TextBox 2">
            <a:extLst>
              <a:ext uri="{FF2B5EF4-FFF2-40B4-BE49-F238E27FC236}">
                <a16:creationId xmlns:a16="http://schemas.microsoft.com/office/drawing/2014/main" id="{E4710347-CCAD-D350-79D7-91987F9ECEC5}"/>
              </a:ext>
            </a:extLst>
          </p:cNvPr>
          <p:cNvSpPr txBox="1"/>
          <p:nvPr/>
        </p:nvSpPr>
        <p:spPr>
          <a:xfrm>
            <a:off x="2249906" y="3668448"/>
            <a:ext cx="8446168" cy="2031325"/>
          </a:xfrm>
          <a:custGeom>
            <a:avLst/>
            <a:gdLst>
              <a:gd name="connsiteX0" fmla="*/ 0 w 8446168"/>
              <a:gd name="connsiteY0" fmla="*/ 0 h 2031325"/>
              <a:gd name="connsiteX1" fmla="*/ 732001 w 8446168"/>
              <a:gd name="connsiteY1" fmla="*/ 0 h 2031325"/>
              <a:gd name="connsiteX2" fmla="*/ 1210617 w 8446168"/>
              <a:gd name="connsiteY2" fmla="*/ 0 h 2031325"/>
              <a:gd name="connsiteX3" fmla="*/ 1604772 w 8446168"/>
              <a:gd name="connsiteY3" fmla="*/ 0 h 2031325"/>
              <a:gd name="connsiteX4" fmla="*/ 2252311 w 8446168"/>
              <a:gd name="connsiteY4" fmla="*/ 0 h 2031325"/>
              <a:gd name="connsiteX5" fmla="*/ 2562004 w 8446168"/>
              <a:gd name="connsiteY5" fmla="*/ 0 h 2031325"/>
              <a:gd name="connsiteX6" fmla="*/ 3125082 w 8446168"/>
              <a:gd name="connsiteY6" fmla="*/ 0 h 2031325"/>
              <a:gd name="connsiteX7" fmla="*/ 3688160 w 8446168"/>
              <a:gd name="connsiteY7" fmla="*/ 0 h 2031325"/>
              <a:gd name="connsiteX8" fmla="*/ 4251238 w 8446168"/>
              <a:gd name="connsiteY8" fmla="*/ 0 h 2031325"/>
              <a:gd name="connsiteX9" fmla="*/ 4560931 w 8446168"/>
              <a:gd name="connsiteY9" fmla="*/ 0 h 2031325"/>
              <a:gd name="connsiteX10" fmla="*/ 4955085 w 8446168"/>
              <a:gd name="connsiteY10" fmla="*/ 0 h 2031325"/>
              <a:gd name="connsiteX11" fmla="*/ 5518163 w 8446168"/>
              <a:gd name="connsiteY11" fmla="*/ 0 h 2031325"/>
              <a:gd name="connsiteX12" fmla="*/ 6165703 w 8446168"/>
              <a:gd name="connsiteY12" fmla="*/ 0 h 2031325"/>
              <a:gd name="connsiteX13" fmla="*/ 6559857 w 8446168"/>
              <a:gd name="connsiteY13" fmla="*/ 0 h 2031325"/>
              <a:gd name="connsiteX14" fmla="*/ 7122935 w 8446168"/>
              <a:gd name="connsiteY14" fmla="*/ 0 h 2031325"/>
              <a:gd name="connsiteX15" fmla="*/ 7432628 w 8446168"/>
              <a:gd name="connsiteY15" fmla="*/ 0 h 2031325"/>
              <a:gd name="connsiteX16" fmla="*/ 7742321 w 8446168"/>
              <a:gd name="connsiteY16" fmla="*/ 0 h 2031325"/>
              <a:gd name="connsiteX17" fmla="*/ 8446168 w 8446168"/>
              <a:gd name="connsiteY17" fmla="*/ 0 h 2031325"/>
              <a:gd name="connsiteX18" fmla="*/ 8446168 w 8446168"/>
              <a:gd name="connsiteY18" fmla="*/ 507831 h 2031325"/>
              <a:gd name="connsiteX19" fmla="*/ 8446168 w 8446168"/>
              <a:gd name="connsiteY19" fmla="*/ 1015663 h 2031325"/>
              <a:gd name="connsiteX20" fmla="*/ 8446168 w 8446168"/>
              <a:gd name="connsiteY20" fmla="*/ 1482867 h 2031325"/>
              <a:gd name="connsiteX21" fmla="*/ 8446168 w 8446168"/>
              <a:gd name="connsiteY21" fmla="*/ 2031325 h 2031325"/>
              <a:gd name="connsiteX22" fmla="*/ 7798628 w 8446168"/>
              <a:gd name="connsiteY22" fmla="*/ 2031325 h 2031325"/>
              <a:gd name="connsiteX23" fmla="*/ 7066627 w 8446168"/>
              <a:gd name="connsiteY23" fmla="*/ 2031325 h 2031325"/>
              <a:gd name="connsiteX24" fmla="*/ 6756934 w 8446168"/>
              <a:gd name="connsiteY24" fmla="*/ 2031325 h 2031325"/>
              <a:gd name="connsiteX25" fmla="*/ 6193857 w 8446168"/>
              <a:gd name="connsiteY25" fmla="*/ 2031325 h 2031325"/>
              <a:gd name="connsiteX26" fmla="*/ 5884164 w 8446168"/>
              <a:gd name="connsiteY26" fmla="*/ 2031325 h 2031325"/>
              <a:gd name="connsiteX27" fmla="*/ 5321086 w 8446168"/>
              <a:gd name="connsiteY27" fmla="*/ 2031325 h 2031325"/>
              <a:gd name="connsiteX28" fmla="*/ 4842470 w 8446168"/>
              <a:gd name="connsiteY28" fmla="*/ 2031325 h 2031325"/>
              <a:gd name="connsiteX29" fmla="*/ 4194930 w 8446168"/>
              <a:gd name="connsiteY29" fmla="*/ 2031325 h 2031325"/>
              <a:gd name="connsiteX30" fmla="*/ 3462929 w 8446168"/>
              <a:gd name="connsiteY30" fmla="*/ 2031325 h 2031325"/>
              <a:gd name="connsiteX31" fmla="*/ 3068774 w 8446168"/>
              <a:gd name="connsiteY31" fmla="*/ 2031325 h 2031325"/>
              <a:gd name="connsiteX32" fmla="*/ 2590158 w 8446168"/>
              <a:gd name="connsiteY32" fmla="*/ 2031325 h 2031325"/>
              <a:gd name="connsiteX33" fmla="*/ 2196004 w 8446168"/>
              <a:gd name="connsiteY33" fmla="*/ 2031325 h 2031325"/>
              <a:gd name="connsiteX34" fmla="*/ 1801849 w 8446168"/>
              <a:gd name="connsiteY34" fmla="*/ 2031325 h 2031325"/>
              <a:gd name="connsiteX35" fmla="*/ 1323233 w 8446168"/>
              <a:gd name="connsiteY35" fmla="*/ 2031325 h 2031325"/>
              <a:gd name="connsiteX36" fmla="*/ 1013540 w 8446168"/>
              <a:gd name="connsiteY36" fmla="*/ 2031325 h 2031325"/>
              <a:gd name="connsiteX37" fmla="*/ 534924 w 8446168"/>
              <a:gd name="connsiteY37" fmla="*/ 2031325 h 2031325"/>
              <a:gd name="connsiteX38" fmla="*/ 0 w 8446168"/>
              <a:gd name="connsiteY38" fmla="*/ 2031325 h 2031325"/>
              <a:gd name="connsiteX39" fmla="*/ 0 w 8446168"/>
              <a:gd name="connsiteY39" fmla="*/ 1503181 h 2031325"/>
              <a:gd name="connsiteX40" fmla="*/ 0 w 8446168"/>
              <a:gd name="connsiteY40" fmla="*/ 954723 h 2031325"/>
              <a:gd name="connsiteX41" fmla="*/ 0 w 8446168"/>
              <a:gd name="connsiteY41" fmla="*/ 507831 h 2031325"/>
              <a:gd name="connsiteX42" fmla="*/ 0 w 8446168"/>
              <a:gd name="connsiteY42"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46168" h="2031325" fill="none" extrusionOk="0">
                <a:moveTo>
                  <a:pt x="0" y="0"/>
                </a:moveTo>
                <a:cubicBezTo>
                  <a:pt x="359676" y="-4233"/>
                  <a:pt x="467730" y="47280"/>
                  <a:pt x="732001" y="0"/>
                </a:cubicBezTo>
                <a:cubicBezTo>
                  <a:pt x="996272" y="-47280"/>
                  <a:pt x="1013051" y="5422"/>
                  <a:pt x="1210617" y="0"/>
                </a:cubicBezTo>
                <a:cubicBezTo>
                  <a:pt x="1408183" y="-5422"/>
                  <a:pt x="1479064" y="7385"/>
                  <a:pt x="1604772" y="0"/>
                </a:cubicBezTo>
                <a:cubicBezTo>
                  <a:pt x="1730480" y="-7385"/>
                  <a:pt x="2017363" y="48071"/>
                  <a:pt x="2252311" y="0"/>
                </a:cubicBezTo>
                <a:cubicBezTo>
                  <a:pt x="2487259" y="-48071"/>
                  <a:pt x="2460390" y="26706"/>
                  <a:pt x="2562004" y="0"/>
                </a:cubicBezTo>
                <a:cubicBezTo>
                  <a:pt x="2663618" y="-26706"/>
                  <a:pt x="2858874" y="51514"/>
                  <a:pt x="3125082" y="0"/>
                </a:cubicBezTo>
                <a:cubicBezTo>
                  <a:pt x="3391290" y="-51514"/>
                  <a:pt x="3515338" y="66087"/>
                  <a:pt x="3688160" y="0"/>
                </a:cubicBezTo>
                <a:cubicBezTo>
                  <a:pt x="3860982" y="-66087"/>
                  <a:pt x="3999232" y="37444"/>
                  <a:pt x="4251238" y="0"/>
                </a:cubicBezTo>
                <a:cubicBezTo>
                  <a:pt x="4503244" y="-37444"/>
                  <a:pt x="4456434" y="32786"/>
                  <a:pt x="4560931" y="0"/>
                </a:cubicBezTo>
                <a:cubicBezTo>
                  <a:pt x="4665428" y="-32786"/>
                  <a:pt x="4800891" y="8032"/>
                  <a:pt x="4955085" y="0"/>
                </a:cubicBezTo>
                <a:cubicBezTo>
                  <a:pt x="5109279" y="-8032"/>
                  <a:pt x="5314199" y="21383"/>
                  <a:pt x="5518163" y="0"/>
                </a:cubicBezTo>
                <a:cubicBezTo>
                  <a:pt x="5722127" y="-21383"/>
                  <a:pt x="5915426" y="27205"/>
                  <a:pt x="6165703" y="0"/>
                </a:cubicBezTo>
                <a:cubicBezTo>
                  <a:pt x="6415980" y="-27205"/>
                  <a:pt x="6472423" y="31326"/>
                  <a:pt x="6559857" y="0"/>
                </a:cubicBezTo>
                <a:cubicBezTo>
                  <a:pt x="6647291" y="-31326"/>
                  <a:pt x="6983864" y="24710"/>
                  <a:pt x="7122935" y="0"/>
                </a:cubicBezTo>
                <a:cubicBezTo>
                  <a:pt x="7262006" y="-24710"/>
                  <a:pt x="7327440" y="32230"/>
                  <a:pt x="7432628" y="0"/>
                </a:cubicBezTo>
                <a:cubicBezTo>
                  <a:pt x="7537816" y="-32230"/>
                  <a:pt x="7652004" y="5135"/>
                  <a:pt x="7742321" y="0"/>
                </a:cubicBezTo>
                <a:cubicBezTo>
                  <a:pt x="7832638" y="-5135"/>
                  <a:pt x="8241033" y="67648"/>
                  <a:pt x="8446168" y="0"/>
                </a:cubicBezTo>
                <a:cubicBezTo>
                  <a:pt x="8460149" y="106529"/>
                  <a:pt x="8420650" y="391507"/>
                  <a:pt x="8446168" y="507831"/>
                </a:cubicBezTo>
                <a:cubicBezTo>
                  <a:pt x="8471686" y="624155"/>
                  <a:pt x="8407123" y="859715"/>
                  <a:pt x="8446168" y="1015663"/>
                </a:cubicBezTo>
                <a:cubicBezTo>
                  <a:pt x="8485213" y="1171611"/>
                  <a:pt x="8407553" y="1359328"/>
                  <a:pt x="8446168" y="1482867"/>
                </a:cubicBezTo>
                <a:cubicBezTo>
                  <a:pt x="8484783" y="1606406"/>
                  <a:pt x="8395518" y="1803696"/>
                  <a:pt x="8446168" y="2031325"/>
                </a:cubicBezTo>
                <a:cubicBezTo>
                  <a:pt x="8202260" y="2049856"/>
                  <a:pt x="8016696" y="2019870"/>
                  <a:pt x="7798628" y="2031325"/>
                </a:cubicBezTo>
                <a:cubicBezTo>
                  <a:pt x="7580560" y="2042780"/>
                  <a:pt x="7297358" y="1983874"/>
                  <a:pt x="7066627" y="2031325"/>
                </a:cubicBezTo>
                <a:cubicBezTo>
                  <a:pt x="6835896" y="2078776"/>
                  <a:pt x="6823999" y="2003671"/>
                  <a:pt x="6756934" y="2031325"/>
                </a:cubicBezTo>
                <a:cubicBezTo>
                  <a:pt x="6689869" y="2058979"/>
                  <a:pt x="6315892" y="1972545"/>
                  <a:pt x="6193857" y="2031325"/>
                </a:cubicBezTo>
                <a:cubicBezTo>
                  <a:pt x="6071822" y="2090105"/>
                  <a:pt x="5956908" y="2003575"/>
                  <a:pt x="5884164" y="2031325"/>
                </a:cubicBezTo>
                <a:cubicBezTo>
                  <a:pt x="5811420" y="2059075"/>
                  <a:pt x="5550930" y="2018174"/>
                  <a:pt x="5321086" y="2031325"/>
                </a:cubicBezTo>
                <a:cubicBezTo>
                  <a:pt x="5091242" y="2044476"/>
                  <a:pt x="5014973" y="1992157"/>
                  <a:pt x="4842470" y="2031325"/>
                </a:cubicBezTo>
                <a:cubicBezTo>
                  <a:pt x="4669967" y="2070493"/>
                  <a:pt x="4507539" y="2003453"/>
                  <a:pt x="4194930" y="2031325"/>
                </a:cubicBezTo>
                <a:cubicBezTo>
                  <a:pt x="3882321" y="2059197"/>
                  <a:pt x="3727519" y="1959517"/>
                  <a:pt x="3462929" y="2031325"/>
                </a:cubicBezTo>
                <a:cubicBezTo>
                  <a:pt x="3198339" y="2103133"/>
                  <a:pt x="3182364" y="2008346"/>
                  <a:pt x="3068774" y="2031325"/>
                </a:cubicBezTo>
                <a:cubicBezTo>
                  <a:pt x="2955185" y="2054304"/>
                  <a:pt x="2791221" y="1986331"/>
                  <a:pt x="2590158" y="2031325"/>
                </a:cubicBezTo>
                <a:cubicBezTo>
                  <a:pt x="2389095" y="2076319"/>
                  <a:pt x="2355347" y="1988034"/>
                  <a:pt x="2196004" y="2031325"/>
                </a:cubicBezTo>
                <a:cubicBezTo>
                  <a:pt x="2036661" y="2074616"/>
                  <a:pt x="1902186" y="1989624"/>
                  <a:pt x="1801849" y="2031325"/>
                </a:cubicBezTo>
                <a:cubicBezTo>
                  <a:pt x="1701512" y="2073026"/>
                  <a:pt x="1533659" y="1982933"/>
                  <a:pt x="1323233" y="2031325"/>
                </a:cubicBezTo>
                <a:cubicBezTo>
                  <a:pt x="1112807" y="2079717"/>
                  <a:pt x="1100642" y="2021159"/>
                  <a:pt x="1013540" y="2031325"/>
                </a:cubicBezTo>
                <a:cubicBezTo>
                  <a:pt x="926438" y="2041491"/>
                  <a:pt x="723792" y="2013106"/>
                  <a:pt x="534924" y="2031325"/>
                </a:cubicBezTo>
                <a:cubicBezTo>
                  <a:pt x="346056" y="2049544"/>
                  <a:pt x="237366" y="1970359"/>
                  <a:pt x="0" y="2031325"/>
                </a:cubicBezTo>
                <a:cubicBezTo>
                  <a:pt x="-11376" y="1777473"/>
                  <a:pt x="59024" y="1731554"/>
                  <a:pt x="0" y="1503181"/>
                </a:cubicBezTo>
                <a:cubicBezTo>
                  <a:pt x="-59024" y="1274808"/>
                  <a:pt x="40088" y="1150091"/>
                  <a:pt x="0" y="954723"/>
                </a:cubicBezTo>
                <a:cubicBezTo>
                  <a:pt x="-40088" y="759355"/>
                  <a:pt x="17356" y="727992"/>
                  <a:pt x="0" y="507831"/>
                </a:cubicBezTo>
                <a:cubicBezTo>
                  <a:pt x="-17356" y="287670"/>
                  <a:pt x="51624" y="236109"/>
                  <a:pt x="0" y="0"/>
                </a:cubicBezTo>
                <a:close/>
              </a:path>
              <a:path w="8446168" h="2031325" stroke="0" extrusionOk="0">
                <a:moveTo>
                  <a:pt x="0" y="0"/>
                </a:moveTo>
                <a:cubicBezTo>
                  <a:pt x="132517" y="-13692"/>
                  <a:pt x="347775" y="37045"/>
                  <a:pt x="563078" y="0"/>
                </a:cubicBezTo>
                <a:cubicBezTo>
                  <a:pt x="778381" y="-37045"/>
                  <a:pt x="952584" y="68263"/>
                  <a:pt x="1295079" y="0"/>
                </a:cubicBezTo>
                <a:cubicBezTo>
                  <a:pt x="1637574" y="-68263"/>
                  <a:pt x="1651360" y="65676"/>
                  <a:pt x="1942619" y="0"/>
                </a:cubicBezTo>
                <a:cubicBezTo>
                  <a:pt x="2233878" y="-65676"/>
                  <a:pt x="2391076" y="53961"/>
                  <a:pt x="2590158" y="0"/>
                </a:cubicBezTo>
                <a:cubicBezTo>
                  <a:pt x="2789240" y="-53961"/>
                  <a:pt x="2928852" y="18972"/>
                  <a:pt x="3068774" y="0"/>
                </a:cubicBezTo>
                <a:cubicBezTo>
                  <a:pt x="3208696" y="-18972"/>
                  <a:pt x="3339318" y="17775"/>
                  <a:pt x="3547391" y="0"/>
                </a:cubicBezTo>
                <a:cubicBezTo>
                  <a:pt x="3755464" y="-17775"/>
                  <a:pt x="3794181" y="32310"/>
                  <a:pt x="3941545" y="0"/>
                </a:cubicBezTo>
                <a:cubicBezTo>
                  <a:pt x="4088909" y="-32310"/>
                  <a:pt x="4281806" y="66210"/>
                  <a:pt x="4504623" y="0"/>
                </a:cubicBezTo>
                <a:cubicBezTo>
                  <a:pt x="4727440" y="-66210"/>
                  <a:pt x="4792503" y="48614"/>
                  <a:pt x="5067701" y="0"/>
                </a:cubicBezTo>
                <a:cubicBezTo>
                  <a:pt x="5342899" y="-48614"/>
                  <a:pt x="5423794" y="44928"/>
                  <a:pt x="5630779" y="0"/>
                </a:cubicBezTo>
                <a:cubicBezTo>
                  <a:pt x="5837764" y="-44928"/>
                  <a:pt x="6158715" y="38399"/>
                  <a:pt x="6362780" y="0"/>
                </a:cubicBezTo>
                <a:cubicBezTo>
                  <a:pt x="6566845" y="-38399"/>
                  <a:pt x="6878551" y="80972"/>
                  <a:pt x="7094781" y="0"/>
                </a:cubicBezTo>
                <a:cubicBezTo>
                  <a:pt x="7311011" y="-80972"/>
                  <a:pt x="7416115" y="23879"/>
                  <a:pt x="7657859" y="0"/>
                </a:cubicBezTo>
                <a:cubicBezTo>
                  <a:pt x="7899603" y="-23879"/>
                  <a:pt x="7891352" y="11493"/>
                  <a:pt x="7967552" y="0"/>
                </a:cubicBezTo>
                <a:cubicBezTo>
                  <a:pt x="8043752" y="-11493"/>
                  <a:pt x="8259112" y="16737"/>
                  <a:pt x="8446168" y="0"/>
                </a:cubicBezTo>
                <a:cubicBezTo>
                  <a:pt x="8492658" y="176740"/>
                  <a:pt x="8443288" y="255565"/>
                  <a:pt x="8446168" y="487518"/>
                </a:cubicBezTo>
                <a:cubicBezTo>
                  <a:pt x="8449048" y="719471"/>
                  <a:pt x="8426611" y="794303"/>
                  <a:pt x="8446168" y="995349"/>
                </a:cubicBezTo>
                <a:cubicBezTo>
                  <a:pt x="8465725" y="1196395"/>
                  <a:pt x="8411666" y="1262105"/>
                  <a:pt x="8446168" y="1462554"/>
                </a:cubicBezTo>
                <a:cubicBezTo>
                  <a:pt x="8480670" y="1663003"/>
                  <a:pt x="8414993" y="1885099"/>
                  <a:pt x="8446168" y="2031325"/>
                </a:cubicBezTo>
                <a:cubicBezTo>
                  <a:pt x="8177340" y="2087335"/>
                  <a:pt x="7977625" y="2010454"/>
                  <a:pt x="7798628" y="2031325"/>
                </a:cubicBezTo>
                <a:cubicBezTo>
                  <a:pt x="7619631" y="2052196"/>
                  <a:pt x="7437998" y="1993630"/>
                  <a:pt x="7320012" y="2031325"/>
                </a:cubicBezTo>
                <a:cubicBezTo>
                  <a:pt x="7202026" y="2069020"/>
                  <a:pt x="7049027" y="1993944"/>
                  <a:pt x="6925858" y="2031325"/>
                </a:cubicBezTo>
                <a:cubicBezTo>
                  <a:pt x="6802689" y="2068706"/>
                  <a:pt x="6493929" y="1974574"/>
                  <a:pt x="6362780" y="2031325"/>
                </a:cubicBezTo>
                <a:cubicBezTo>
                  <a:pt x="6231631" y="2088076"/>
                  <a:pt x="6049150" y="2030808"/>
                  <a:pt x="5799702" y="2031325"/>
                </a:cubicBezTo>
                <a:cubicBezTo>
                  <a:pt x="5550254" y="2031842"/>
                  <a:pt x="5220473" y="1987932"/>
                  <a:pt x="5067701" y="2031325"/>
                </a:cubicBezTo>
                <a:cubicBezTo>
                  <a:pt x="4914929" y="2074718"/>
                  <a:pt x="4643246" y="2023364"/>
                  <a:pt x="4335700" y="2031325"/>
                </a:cubicBezTo>
                <a:cubicBezTo>
                  <a:pt x="4028154" y="2039286"/>
                  <a:pt x="3966526" y="1978721"/>
                  <a:pt x="3603698" y="2031325"/>
                </a:cubicBezTo>
                <a:cubicBezTo>
                  <a:pt x="3240870" y="2083929"/>
                  <a:pt x="3320641" y="1975196"/>
                  <a:pt x="3040620" y="2031325"/>
                </a:cubicBezTo>
                <a:cubicBezTo>
                  <a:pt x="2760599" y="2087454"/>
                  <a:pt x="2856770" y="2013263"/>
                  <a:pt x="2730928" y="2031325"/>
                </a:cubicBezTo>
                <a:cubicBezTo>
                  <a:pt x="2605086" y="2049387"/>
                  <a:pt x="2523450" y="2025958"/>
                  <a:pt x="2421235" y="2031325"/>
                </a:cubicBezTo>
                <a:cubicBezTo>
                  <a:pt x="2319020" y="2036692"/>
                  <a:pt x="1838073" y="2018809"/>
                  <a:pt x="1689234" y="2031325"/>
                </a:cubicBezTo>
                <a:cubicBezTo>
                  <a:pt x="1540395" y="2043841"/>
                  <a:pt x="1226083" y="1966755"/>
                  <a:pt x="1041694" y="2031325"/>
                </a:cubicBezTo>
                <a:cubicBezTo>
                  <a:pt x="857305" y="2095895"/>
                  <a:pt x="825213" y="2023980"/>
                  <a:pt x="732001" y="2031325"/>
                </a:cubicBezTo>
                <a:cubicBezTo>
                  <a:pt x="638789" y="2038670"/>
                  <a:pt x="242638" y="2010042"/>
                  <a:pt x="0" y="2031325"/>
                </a:cubicBezTo>
                <a:cubicBezTo>
                  <a:pt x="-45798" y="1912384"/>
                  <a:pt x="43012" y="1744005"/>
                  <a:pt x="0" y="1584434"/>
                </a:cubicBezTo>
                <a:cubicBezTo>
                  <a:pt x="-43012" y="1424863"/>
                  <a:pt x="31300" y="1237761"/>
                  <a:pt x="0" y="1117229"/>
                </a:cubicBezTo>
                <a:cubicBezTo>
                  <a:pt x="-31300" y="996697"/>
                  <a:pt x="53835" y="841908"/>
                  <a:pt x="0" y="629711"/>
                </a:cubicBezTo>
                <a:cubicBezTo>
                  <a:pt x="-53835" y="417514"/>
                  <a:pt x="13863" y="237972"/>
                  <a:pt x="0" y="0"/>
                </a:cubicBezTo>
                <a:close/>
              </a:path>
            </a:pathLst>
          </a:custGeom>
          <a:solidFill>
            <a:schemeClr val="accent2">
              <a:lumMod val="20000"/>
              <a:lumOff val="80000"/>
            </a:schemeClr>
          </a:solidFill>
          <a:ln>
            <a:solidFill>
              <a:schemeClr val="tx1"/>
            </a:solidFill>
            <a:extLst>
              <a:ext uri="{C807C97D-BFC1-408E-A445-0C87EB9F89A2}">
                <ask:lineSketchStyleProps xmlns="" xmlns:ask="http://schemas.microsoft.com/office/drawing/2018/sketchyshapes" sd="3156822673">
                  <a:prstGeom prst="rect">
                    <a:avLst/>
                  </a:prstGeom>
                  <ask:type>
                    <ask:lineSketchScribble/>
                  </ask:type>
                </ask:lineSketchStyleProps>
              </a:ext>
            </a:extLst>
          </a:ln>
        </p:spPr>
        <p:txBody>
          <a:bodyPr wrap="square" rtlCol="0">
            <a:spAutoFit/>
          </a:bodyPr>
          <a:lstStyle/>
          <a:p>
            <a:pPr marL="285750" indent="-28575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Using the GSTN public API, users will have the option to create ledgers (individually or in bulk) as well as validate GSTINs from ledgers/transactions (individually) or from reports (in bulk). </a:t>
            </a:r>
          </a:p>
          <a:p>
            <a:pPr marL="285750" indent="-28575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This is a public API; it does not require login/session from the users.</a:t>
            </a:r>
          </a:p>
          <a:p>
            <a:pPr marL="285750" indent="-28575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HSN validation will continue using NIC APIs (existing behavior). </a:t>
            </a:r>
          </a:p>
          <a:p>
            <a:pPr marL="285750" indent="-28575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All the functionalities below are supported if GST is enabled in the company.</a:t>
            </a:r>
          </a:p>
          <a:p>
            <a:pPr marL="285750" indent="-285750">
              <a:buFont typeface="Arial" panose="020B0604020202020204" pitchFamily="34" charset="0"/>
              <a:buChar char="•"/>
            </a:pPr>
            <a:r>
              <a:rPr lang="en-US" i="1" dirty="0">
                <a:latin typeface="Segoe UI Semilight" panose="020B0402040204020203" pitchFamily="34" charset="0"/>
                <a:cs typeface="Segoe UI Semilight" panose="020B0402040204020203" pitchFamily="34" charset="0"/>
              </a:rPr>
              <a:t>TSS is a MUST to perform this activity!</a:t>
            </a:r>
            <a:endParaRPr lang="en-IN"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73292575"/>
      </p:ext>
    </p:extLst>
  </p:cSld>
  <p:clrMapOvr>
    <a:masterClrMapping/>
  </p:clrMapOvr>
  <p:transition spd="med">
    <p:pull/>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008-CBCD-B08D-5E40-4983AABA8DD5}"/>
              </a:ext>
            </a:extLst>
          </p:cNvPr>
          <p:cNvSpPr>
            <a:spLocks noGrp="1"/>
          </p:cNvSpPr>
          <p:nvPr>
            <p:ph type="title"/>
          </p:nvPr>
        </p:nvSpPr>
        <p:spPr>
          <a:xfrm>
            <a:off x="452070" y="1075453"/>
            <a:ext cx="11152980" cy="454884"/>
          </a:xfrm>
        </p:spPr>
        <p:txBody>
          <a:bodyPr>
            <a:normAutofit fontScale="90000"/>
          </a:bodyPr>
          <a:lstStyle/>
          <a:p>
            <a:r>
              <a:rPr lang="en-US" sz="2600" dirty="0"/>
              <a:t>Single Ledger Creation - </a:t>
            </a:r>
            <a:r>
              <a:rPr lang="en-US" sz="1600" dirty="0">
                <a:latin typeface="Segoe UI Semilight" panose="020B0402040204020203" pitchFamily="34" charset="0"/>
                <a:cs typeface="Segoe UI Semilight" panose="020B0402040204020203" pitchFamily="34" charset="0"/>
              </a:rPr>
              <a:t>Ledger creation/alteration&gt; Fetch details using GSTIN/UIN</a:t>
            </a:r>
            <a:r>
              <a:rPr lang="en-IN" sz="1600" dirty="0">
                <a:latin typeface="Segoe UI Semilight" panose="020B0402040204020203" pitchFamily="34" charset="0"/>
                <a:cs typeface="Segoe UI Semilight" panose="020B0402040204020203" pitchFamily="34" charset="0"/>
              </a:rPr>
              <a:t/>
            </a:r>
            <a:br>
              <a:rPr lang="en-IN" sz="1600" dirty="0">
                <a:latin typeface="Segoe UI Semilight" panose="020B0402040204020203" pitchFamily="34" charset="0"/>
                <a:cs typeface="Segoe UI Semilight" panose="020B0402040204020203" pitchFamily="34" charset="0"/>
              </a:rPr>
            </a:br>
            <a:endParaRPr lang="en-IN" sz="2600" dirty="0"/>
          </a:p>
        </p:txBody>
      </p:sp>
      <p:pic>
        <p:nvPicPr>
          <p:cNvPr id="4" name="Content Placeholder 3" descr="A blue and white circle with a black background&#10;&#10;Description automatically generated with medium confidence">
            <a:extLst>
              <a:ext uri="{FF2B5EF4-FFF2-40B4-BE49-F238E27FC236}">
                <a16:creationId xmlns:a16="http://schemas.microsoft.com/office/drawing/2014/main" id="{F88BF45C-F619-3A77-E18F-CD5D6B66D999}"/>
              </a:ext>
            </a:extLst>
          </p:cNvPr>
          <p:cNvPicPr>
            <a:picLocks noGrp="1" noChangeAspect="1"/>
          </p:cNvPicPr>
          <p:nvPr>
            <p:ph sz="half" idx="1"/>
          </p:nvPr>
        </p:nvPicPr>
        <p:blipFill>
          <a:blip r:embed="rId3"/>
          <a:stretch>
            <a:fillRect/>
          </a:stretch>
        </p:blipFill>
        <p:spPr>
          <a:xfrm>
            <a:off x="452069" y="2163788"/>
            <a:ext cx="9943215" cy="390354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5F97CF2A-6BD0-211D-6FD5-C768DB879781}"/>
              </a:ext>
            </a:extLst>
          </p:cNvPr>
          <p:cNvSpPr txBox="1"/>
          <p:nvPr/>
        </p:nvSpPr>
        <p:spPr>
          <a:xfrm>
            <a:off x="1914466" y="1898303"/>
            <a:ext cx="2537217" cy="1477328"/>
          </a:xfrm>
          <a:prstGeom prst="rect">
            <a:avLst/>
          </a:prstGeom>
          <a:noFill/>
          <a:ln>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Party details show Trade Name, address, Registration type, GSTIN Status</a:t>
            </a:r>
            <a:endParaRPr kumimoji="0" lang="en-IN"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4C90656F-1DC4-A052-34F3-E99BD01287A2}"/>
              </a:ext>
            </a:extLst>
          </p:cNvPr>
          <p:cNvSpPr txBox="1"/>
          <p:nvPr/>
        </p:nvSpPr>
        <p:spPr>
          <a:xfrm>
            <a:off x="4098759" y="4883239"/>
            <a:ext cx="2346158" cy="1200329"/>
          </a:xfrm>
          <a:prstGeom prst="rect">
            <a:avLst/>
          </a:prstGeom>
          <a:noFill/>
          <a:ln>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PAN number will also get auto updated based on the GSTIN number</a:t>
            </a:r>
            <a:endParaRPr kumimoji="0" lang="en-IN"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 name="TextBox 6">
            <a:extLst>
              <a:ext uri="{FF2B5EF4-FFF2-40B4-BE49-F238E27FC236}">
                <a16:creationId xmlns:a16="http://schemas.microsoft.com/office/drawing/2014/main" id="{FB6B37FC-4B2B-CD58-251C-52ABD4FD1A84}"/>
              </a:ext>
            </a:extLst>
          </p:cNvPr>
          <p:cNvSpPr txBox="1"/>
          <p:nvPr/>
        </p:nvSpPr>
        <p:spPr>
          <a:xfrm>
            <a:off x="8837787" y="4816914"/>
            <a:ext cx="2767263" cy="1477328"/>
          </a:xfrm>
          <a:prstGeom prst="rect">
            <a:avLst/>
          </a:prstGeom>
          <a:noFill/>
          <a:ln>
            <a:solidFill>
              <a:schemeClr val="tx1"/>
            </a:solidFill>
            <a:prstDash val="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Semilight" panose="020B0402040204020203" pitchFamily="34" charset="0"/>
                <a:ea typeface="+mn-ea"/>
                <a:cs typeface="Segoe UI Semilight" panose="020B0402040204020203" pitchFamily="34" charset="0"/>
              </a:rPr>
              <a:t>Alt+S</a:t>
            </a: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 Filing History &gt; Show details of the party with business details and also GSTR return filing status</a:t>
            </a:r>
            <a:endParaRPr kumimoji="0" lang="en-IN"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 name="TextBox 8">
            <a:extLst>
              <a:ext uri="{FF2B5EF4-FFF2-40B4-BE49-F238E27FC236}">
                <a16:creationId xmlns:a16="http://schemas.microsoft.com/office/drawing/2014/main" id="{5B9A11CC-96B1-95EA-020F-FC7D501F55DA}"/>
              </a:ext>
            </a:extLst>
          </p:cNvPr>
          <p:cNvSpPr txBox="1"/>
          <p:nvPr/>
        </p:nvSpPr>
        <p:spPr>
          <a:xfrm>
            <a:off x="6547745" y="1936877"/>
            <a:ext cx="2767263" cy="1200329"/>
          </a:xfrm>
          <a:prstGeom prst="rect">
            <a:avLst/>
          </a:prstGeom>
          <a:noFill/>
          <a:ln>
            <a:solidFill>
              <a:schemeClr val="tx1"/>
            </a:solidFill>
            <a:prstDash val="dash"/>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Semilight" panose="020B0402040204020203" pitchFamily="34" charset="0"/>
                <a:ea typeface="+mn-ea"/>
                <a:cs typeface="Segoe UI Semilight" panose="020B0402040204020203" pitchFamily="34" charset="0"/>
              </a:rPr>
              <a:t>Alt+W</a:t>
            </a: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 Update as per portal, allows the user to update the missing or override the data </a:t>
            </a:r>
            <a:endParaRPr kumimoji="0" lang="en-IN" sz="1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681512298"/>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0000" fill="hold" nodeType="clickEffect" p14:presetBounceEnd="57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7000">
                                          <p:cBhvr additive="base">
                                            <p:cTn id="7" dur="2000" fill="hold"/>
                                            <p:tgtEl>
                                              <p:spTgt spid="4"/>
                                            </p:tgtEl>
                                            <p:attrNameLst>
                                              <p:attrName>ppt_x</p:attrName>
                                            </p:attrNameLst>
                                          </p:cBhvr>
                                          <p:tavLst>
                                            <p:tav tm="0">
                                              <p:val>
                                                <p:strVal val="0-#ppt_w/2"/>
                                              </p:val>
                                            </p:tav>
                                            <p:tav tm="100000">
                                              <p:val>
                                                <p:strVal val="#ppt_x"/>
                                              </p:val>
                                            </p:tav>
                                          </p:tavLst>
                                        </p:anim>
                                        <p:anim calcmode="lin" valueType="num" p14:bounceEnd="57000">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60000">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14:bounceEnd="60000">
                                          <p:cBhvr additive="base">
                                            <p:cTn id="13" dur="20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4" dur="20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14:presetBounceEnd="60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60000">
                                          <p:cBhvr additive="base">
                                            <p:cTn id="17" dur="2000" fill="hold"/>
                                            <p:tgtEl>
                                              <p:spTgt spid="5"/>
                                            </p:tgtEl>
                                            <p:attrNameLst>
                                              <p:attrName>ppt_x</p:attrName>
                                            </p:attrNameLst>
                                          </p:cBhvr>
                                          <p:tavLst>
                                            <p:tav tm="0">
                                              <p:val>
                                                <p:strVal val="#ppt_x"/>
                                              </p:val>
                                            </p:tav>
                                            <p:tav tm="100000">
                                              <p:val>
                                                <p:strVal val="#ppt_x"/>
                                              </p:val>
                                            </p:tav>
                                          </p:tavLst>
                                        </p:anim>
                                        <p:anim calcmode="lin" valueType="num" p14:bounceEnd="60000">
                                          <p:cBhvr additive="base">
                                            <p:cTn id="18" dur="20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1" fill="hold" grpId="0" nodeType="withEffect" p14:presetBounceEnd="60000">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14:bounceEnd="60000">
                                          <p:cBhvr additive="base">
                                            <p:cTn id="21" dur="20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22" dur="2000" fill="hold"/>
                                            <p:tgtEl>
                                              <p:spTgt spid="6"/>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14:presetBounceEnd="60000">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14:bounceEnd="60000">
                                          <p:cBhvr additive="base">
                                            <p:cTn id="25" dur="2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26" dur="2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2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0" fill="hold"/>
                                            <p:tgtEl>
                                              <p:spTgt spid="9"/>
                                            </p:tgtEl>
                                            <p:attrNameLst>
                                              <p:attrName>ppt_x</p:attrName>
                                            </p:attrNameLst>
                                          </p:cBhvr>
                                          <p:tavLst>
                                            <p:tav tm="0">
                                              <p:val>
                                                <p:strVal val="#ppt_x"/>
                                              </p:val>
                                            </p:tav>
                                            <p:tav tm="100000">
                                              <p:val>
                                                <p:strVal val="#ppt_x"/>
                                              </p:val>
                                            </p:tav>
                                          </p:tavLst>
                                        </p:anim>
                                        <p:anim calcmode="lin" valueType="num">
                                          <p:cBhvr additive="base">
                                            <p:cTn id="14" dur="20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2000" fill="hold"/>
                                            <p:tgtEl>
                                              <p:spTgt spid="6"/>
                                            </p:tgtEl>
                                            <p:attrNameLst>
                                              <p:attrName>ppt_x</p:attrName>
                                            </p:attrNameLst>
                                          </p:cBhvr>
                                          <p:tavLst>
                                            <p:tav tm="0">
                                              <p:val>
                                                <p:strVal val="#ppt_x"/>
                                              </p:val>
                                            </p:tav>
                                            <p:tav tm="100000">
                                              <p:val>
                                                <p:strVal val="#ppt_x"/>
                                              </p:val>
                                            </p:tav>
                                          </p:tavLst>
                                        </p:anim>
                                        <p:anim calcmode="lin" valueType="num">
                                          <p:cBhvr additive="base">
                                            <p:cTn id="22" dur="2000" fill="hold"/>
                                            <p:tgtEl>
                                              <p:spTgt spid="6"/>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000" fill="hold"/>
                                            <p:tgtEl>
                                              <p:spTgt spid="7"/>
                                            </p:tgtEl>
                                            <p:attrNameLst>
                                              <p:attrName>ppt_x</p:attrName>
                                            </p:attrNameLst>
                                          </p:cBhvr>
                                          <p:tavLst>
                                            <p:tav tm="0">
                                              <p:val>
                                                <p:strVal val="#ppt_x"/>
                                              </p:val>
                                            </p:tav>
                                            <p:tav tm="100000">
                                              <p:val>
                                                <p:strVal val="#ppt_x"/>
                                              </p:val>
                                            </p:tav>
                                          </p:tavLst>
                                        </p:anim>
                                        <p:anim calcmode="lin" valueType="num">
                                          <p:cBhvr additive="base">
                                            <p:cTn id="26" dur="2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BF1D8-80F7-1673-5EB7-7A9A164EE613}"/>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en-US" dirty="0"/>
              <a:t>Bulk Ledger Creation – </a:t>
            </a:r>
            <a:r>
              <a:rPr lang="en-US" sz="1800" dirty="0"/>
              <a:t>Chart of Accounts or GST utilities or Bulk or Multiple create (Goto)</a:t>
            </a:r>
            <a:r>
              <a:rPr lang="en-US" dirty="0"/>
              <a:t/>
            </a:r>
            <a:br>
              <a:rPr lang="en-US" dirty="0"/>
            </a:br>
            <a:endParaRPr lang="en-IN" dirty="0"/>
          </a:p>
        </p:txBody>
      </p:sp>
      <p:grpSp>
        <p:nvGrpSpPr>
          <p:cNvPr id="16" name="Group 15"/>
          <p:cNvGrpSpPr/>
          <p:nvPr/>
        </p:nvGrpSpPr>
        <p:grpSpPr>
          <a:xfrm>
            <a:off x="6352995" y="2165685"/>
            <a:ext cx="5161227" cy="3958391"/>
            <a:chOff x="6352995" y="2165685"/>
            <a:chExt cx="5161227" cy="3958391"/>
          </a:xfrm>
          <a:effectLst>
            <a:outerShdw blurRad="50800" dist="38100" dir="2700000" algn="tl" rotWithShape="0">
              <a:prstClr val="black">
                <a:alpha val="40000"/>
              </a:prstClr>
            </a:outerShdw>
          </a:effectLst>
        </p:grpSpPr>
        <p:sp>
          <p:nvSpPr>
            <p:cNvPr id="12" name="Freeform 1">
              <a:extLst>
                <a:ext uri="{FF2B5EF4-FFF2-40B4-BE49-F238E27FC236}">
                  <a16:creationId xmlns:a16="http://schemas.microsoft.com/office/drawing/2014/main" id="{DE951C5A-D93B-72A2-EB42-1D5E0F1E0EDC}"/>
                </a:ext>
              </a:extLst>
            </p:cNvPr>
            <p:cNvSpPr/>
            <p:nvPr/>
          </p:nvSpPr>
          <p:spPr>
            <a:xfrm>
              <a:off x="6352995" y="2165685"/>
              <a:ext cx="5161227" cy="3958391"/>
            </a:xfrm>
            <a:custGeom>
              <a:avLst/>
              <a:gdLst/>
              <a:ahLst/>
              <a:cxnLst>
                <a:cxn ang="3cd4">
                  <a:pos x="hc" y="t"/>
                </a:cxn>
                <a:cxn ang="cd2">
                  <a:pos x="l" y="vc"/>
                </a:cxn>
                <a:cxn ang="cd4">
                  <a:pos x="hc" y="b"/>
                </a:cxn>
                <a:cxn ang="0">
                  <a:pos x="r" y="vc"/>
                </a:cxn>
              </a:cxnLst>
              <a:rect l="l" t="t" r="r" b="b"/>
              <a:pathLst>
                <a:path w="6354" h="3997">
                  <a:moveTo>
                    <a:pt x="0" y="1092"/>
                  </a:moveTo>
                  <a:lnTo>
                    <a:pt x="0" y="3997"/>
                  </a:lnTo>
                  <a:lnTo>
                    <a:pt x="4224" y="3997"/>
                  </a:lnTo>
                  <a:lnTo>
                    <a:pt x="6354" y="0"/>
                  </a:lnTo>
                  <a:close/>
                </a:path>
              </a:pathLst>
            </a:custGeom>
            <a:solidFill>
              <a:srgbClr val="53677B"/>
            </a:solidFill>
            <a:ln cap="flat">
              <a:noFill/>
              <a:prstDash val="solid"/>
            </a:ln>
          </p:spPr>
          <p:txBody>
            <a:bodyPr vert="horz" wrap="none" lIns="90000" tIns="45000" rIns="90000" bIns="45000" anchor="ctr" anchorCtr="1" compatLnSpc="0"/>
            <a:lstStyle/>
            <a:p>
              <a:pPr marL="0" marR="0" lvl="0" indent="0" algn="l" defTabSz="1828434"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A1A1A1"/>
                </a:solidFill>
                <a:effectLst/>
                <a:uLnTx/>
                <a:uFillTx/>
                <a:latin typeface="Arial" pitchFamily="18"/>
                <a:ea typeface="Arial Unicode MS" pitchFamily="2"/>
                <a:cs typeface="Arial Unicode MS" pitchFamily="2"/>
              </a:endParaRPr>
            </a:p>
          </p:txBody>
        </p:sp>
        <p:sp>
          <p:nvSpPr>
            <p:cNvPr id="10" name="CuadroTexto 315">
              <a:extLst>
                <a:ext uri="{FF2B5EF4-FFF2-40B4-BE49-F238E27FC236}">
                  <a16:creationId xmlns:a16="http://schemas.microsoft.com/office/drawing/2014/main" id="{71A68B19-B6C0-24B3-EA7B-D8C3B635B1B0}"/>
                </a:ext>
              </a:extLst>
            </p:cNvPr>
            <p:cNvSpPr txBox="1"/>
            <p:nvPr/>
          </p:nvSpPr>
          <p:spPr>
            <a:xfrm>
              <a:off x="7659754" y="3237752"/>
              <a:ext cx="1181942" cy="1222369"/>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Lato" charset="0"/>
                  <a:ea typeface="Lato" charset="0"/>
                  <a:cs typeface="Lato" charset="0"/>
                </a:rPr>
                <a:t>03</a:t>
              </a:r>
            </a:p>
          </p:txBody>
        </p:sp>
        <p:sp>
          <p:nvSpPr>
            <p:cNvPr id="11" name="CuadroTexto 316">
              <a:extLst>
                <a:ext uri="{FF2B5EF4-FFF2-40B4-BE49-F238E27FC236}">
                  <a16:creationId xmlns:a16="http://schemas.microsoft.com/office/drawing/2014/main" id="{10966FAB-AA23-E4BD-420D-FA0251DAF16A}"/>
                </a:ext>
              </a:extLst>
            </p:cNvPr>
            <p:cNvSpPr txBox="1"/>
            <p:nvPr/>
          </p:nvSpPr>
          <p:spPr>
            <a:xfrm>
              <a:off x="7536395" y="4144881"/>
              <a:ext cx="2701974" cy="1077218"/>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rPr>
                <a:t>In more details, for the selected party contact details and generic details can be provided</a:t>
              </a:r>
            </a:p>
          </p:txBody>
        </p:sp>
      </p:grpSp>
      <p:grpSp>
        <p:nvGrpSpPr>
          <p:cNvPr id="15" name="Group 14"/>
          <p:cNvGrpSpPr/>
          <p:nvPr/>
        </p:nvGrpSpPr>
        <p:grpSpPr>
          <a:xfrm>
            <a:off x="2918947" y="2165685"/>
            <a:ext cx="5161227" cy="4277982"/>
            <a:chOff x="2918947" y="2165685"/>
            <a:chExt cx="5161227" cy="4277982"/>
          </a:xfrm>
          <a:effectLst>
            <a:outerShdw blurRad="50800" dist="38100" dir="2700000" algn="tl" rotWithShape="0">
              <a:prstClr val="black">
                <a:alpha val="40000"/>
              </a:prstClr>
            </a:outerShdw>
          </a:effectLst>
        </p:grpSpPr>
        <p:sp>
          <p:nvSpPr>
            <p:cNvPr id="13" name="Freeform 2">
              <a:extLst>
                <a:ext uri="{FF2B5EF4-FFF2-40B4-BE49-F238E27FC236}">
                  <a16:creationId xmlns:a16="http://schemas.microsoft.com/office/drawing/2014/main" id="{36E41EFD-C31C-4B0D-2034-0751151A045A}"/>
                </a:ext>
              </a:extLst>
            </p:cNvPr>
            <p:cNvSpPr/>
            <p:nvPr/>
          </p:nvSpPr>
          <p:spPr>
            <a:xfrm>
              <a:off x="2918947" y="2165685"/>
              <a:ext cx="5161227" cy="3958391"/>
            </a:xfrm>
            <a:custGeom>
              <a:avLst/>
              <a:gdLst/>
              <a:ahLst/>
              <a:cxnLst>
                <a:cxn ang="3cd4">
                  <a:pos x="hc" y="t"/>
                </a:cxn>
                <a:cxn ang="cd2">
                  <a:pos x="l" y="vc"/>
                </a:cxn>
                <a:cxn ang="cd4">
                  <a:pos x="hc" y="b"/>
                </a:cxn>
                <a:cxn ang="0">
                  <a:pos x="r" y="vc"/>
                </a:cxn>
              </a:cxnLst>
              <a:rect l="l" t="t" r="r" b="b"/>
              <a:pathLst>
                <a:path w="6354" h="3997">
                  <a:moveTo>
                    <a:pt x="0" y="1092"/>
                  </a:moveTo>
                  <a:lnTo>
                    <a:pt x="0" y="3997"/>
                  </a:lnTo>
                  <a:lnTo>
                    <a:pt x="4224" y="3997"/>
                  </a:lnTo>
                  <a:lnTo>
                    <a:pt x="6354" y="0"/>
                  </a:lnTo>
                  <a:close/>
                </a:path>
              </a:pathLst>
            </a:custGeom>
            <a:solidFill>
              <a:srgbClr val="1C9899"/>
            </a:solidFill>
            <a:ln cap="flat">
              <a:noFill/>
              <a:prstDash val="solid"/>
            </a:ln>
          </p:spPr>
          <p:txBody>
            <a:bodyPr vert="horz" wrap="none" lIns="90000" tIns="45000" rIns="90000" bIns="45000" anchor="ctr" anchorCtr="1" compatLnSpc="0"/>
            <a:lstStyle/>
            <a:p>
              <a:pPr marL="0" marR="0" lvl="0" indent="0" algn="l" defTabSz="1828434"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A1A1A1"/>
                </a:solidFill>
                <a:effectLst/>
                <a:uLnTx/>
                <a:uFillTx/>
                <a:latin typeface="Arial" pitchFamily="18"/>
                <a:ea typeface="Arial Unicode MS" pitchFamily="2"/>
                <a:cs typeface="Arial Unicode MS" pitchFamily="2"/>
              </a:endParaRPr>
            </a:p>
          </p:txBody>
        </p:sp>
        <p:sp>
          <p:nvSpPr>
            <p:cNvPr id="8" name="CuadroTexto 313">
              <a:extLst>
                <a:ext uri="{FF2B5EF4-FFF2-40B4-BE49-F238E27FC236}">
                  <a16:creationId xmlns:a16="http://schemas.microsoft.com/office/drawing/2014/main" id="{21E2083D-DD4B-4FC2-D47F-3789E8B2D37C}"/>
                </a:ext>
              </a:extLst>
            </p:cNvPr>
            <p:cNvSpPr txBox="1"/>
            <p:nvPr/>
          </p:nvSpPr>
          <p:spPr>
            <a:xfrm>
              <a:off x="4186247" y="3277938"/>
              <a:ext cx="1181942" cy="1222369"/>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Lato" charset="0"/>
                  <a:ea typeface="Lato" charset="0"/>
                  <a:cs typeface="Lato" charset="0"/>
                </a:rPr>
                <a:t>02</a:t>
              </a:r>
            </a:p>
          </p:txBody>
        </p:sp>
        <p:sp>
          <p:nvSpPr>
            <p:cNvPr id="9" name="CuadroTexto 314">
              <a:extLst>
                <a:ext uri="{FF2B5EF4-FFF2-40B4-BE49-F238E27FC236}">
                  <a16:creationId xmlns:a16="http://schemas.microsoft.com/office/drawing/2014/main" id="{D64813E5-9E00-E52F-B6A5-2F42F450CF07}"/>
                </a:ext>
              </a:extLst>
            </p:cNvPr>
            <p:cNvSpPr txBox="1"/>
            <p:nvPr/>
          </p:nvSpPr>
          <p:spPr>
            <a:xfrm>
              <a:off x="3949621" y="3889122"/>
              <a:ext cx="2701974" cy="2554545"/>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rPr>
                <a:t>It shows Party details with Trade Name, address, Registration type, and GSTIN Status PAN number will also get auto-updated based on the GSTIN number. History details can be checked for individuals using Compare GSTIN/UIN info</a:t>
              </a:r>
            </a:p>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endParaRPr>
            </a:p>
          </p:txBody>
        </p:sp>
      </p:grpSp>
      <p:grpSp>
        <p:nvGrpSpPr>
          <p:cNvPr id="3" name="Group 2"/>
          <p:cNvGrpSpPr/>
          <p:nvPr/>
        </p:nvGrpSpPr>
        <p:grpSpPr>
          <a:xfrm>
            <a:off x="192506" y="2165685"/>
            <a:ext cx="4450370" cy="4174565"/>
            <a:chOff x="192506" y="2165685"/>
            <a:chExt cx="4450370" cy="4174565"/>
          </a:xfrm>
          <a:effectLst>
            <a:outerShdw blurRad="50800" dist="38100" dir="2700000" algn="tl" rotWithShape="0">
              <a:prstClr val="black">
                <a:alpha val="40000"/>
              </a:prstClr>
            </a:outerShdw>
          </a:effectLst>
        </p:grpSpPr>
        <p:sp>
          <p:nvSpPr>
            <p:cNvPr id="14" name="Freeform 3">
              <a:extLst>
                <a:ext uri="{FF2B5EF4-FFF2-40B4-BE49-F238E27FC236}">
                  <a16:creationId xmlns:a16="http://schemas.microsoft.com/office/drawing/2014/main" id="{D2057A50-8063-98B7-279A-77F219730753}"/>
                </a:ext>
              </a:extLst>
            </p:cNvPr>
            <p:cNvSpPr/>
            <p:nvPr/>
          </p:nvSpPr>
          <p:spPr>
            <a:xfrm>
              <a:off x="192506" y="2165685"/>
              <a:ext cx="4450370" cy="3958391"/>
            </a:xfrm>
            <a:custGeom>
              <a:avLst/>
              <a:gdLst/>
              <a:ahLst/>
              <a:cxnLst>
                <a:cxn ang="3cd4">
                  <a:pos x="hc" y="t"/>
                </a:cxn>
                <a:cxn ang="cd2">
                  <a:pos x="l" y="vc"/>
                </a:cxn>
                <a:cxn ang="cd4">
                  <a:pos x="hc" y="b"/>
                </a:cxn>
                <a:cxn ang="0">
                  <a:pos x="r" y="vc"/>
                </a:cxn>
              </a:cxnLst>
              <a:rect l="l" t="t" r="r" b="b"/>
              <a:pathLst>
                <a:path w="5479" h="3997">
                  <a:moveTo>
                    <a:pt x="0" y="1092"/>
                  </a:moveTo>
                  <a:lnTo>
                    <a:pt x="0" y="3997"/>
                  </a:lnTo>
                  <a:lnTo>
                    <a:pt x="3642" y="3997"/>
                  </a:lnTo>
                  <a:lnTo>
                    <a:pt x="5479" y="0"/>
                  </a:lnTo>
                  <a:close/>
                </a:path>
              </a:pathLst>
            </a:custGeom>
            <a:solidFill>
              <a:srgbClr val="124FA6"/>
            </a:solidFill>
            <a:ln cap="flat">
              <a:noFill/>
              <a:prstDash val="solid"/>
            </a:ln>
          </p:spPr>
          <p:txBody>
            <a:bodyPr vert="horz" wrap="none" lIns="90000" tIns="45000" rIns="90000" bIns="45000" anchor="ctr" anchorCtr="1" compatLnSpc="0"/>
            <a:lstStyle/>
            <a:p>
              <a:pPr marL="0" marR="0" lvl="0" indent="0" algn="l" defTabSz="1828434"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A1A1A1"/>
                </a:solidFill>
                <a:effectLst/>
                <a:uLnTx/>
                <a:uFillTx/>
                <a:latin typeface="Arial" pitchFamily="18"/>
                <a:ea typeface="Arial Unicode MS" pitchFamily="2"/>
                <a:cs typeface="Arial Unicode MS" pitchFamily="2"/>
              </a:endParaRPr>
            </a:p>
          </p:txBody>
        </p:sp>
        <p:sp>
          <p:nvSpPr>
            <p:cNvPr id="6" name="CuadroTexto 311">
              <a:extLst>
                <a:ext uri="{FF2B5EF4-FFF2-40B4-BE49-F238E27FC236}">
                  <a16:creationId xmlns:a16="http://schemas.microsoft.com/office/drawing/2014/main" id="{511E62B9-FD09-4CFD-5D17-B80B9856C5D4}"/>
                </a:ext>
              </a:extLst>
            </p:cNvPr>
            <p:cNvSpPr txBox="1"/>
            <p:nvPr/>
          </p:nvSpPr>
          <p:spPr>
            <a:xfrm>
              <a:off x="726616" y="3237752"/>
              <a:ext cx="1181942" cy="1222369"/>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white"/>
                  </a:solidFill>
                  <a:effectLst/>
                  <a:uLnTx/>
                  <a:uFillTx/>
                  <a:latin typeface="Lato" charset="0"/>
                  <a:ea typeface="Lato" charset="0"/>
                  <a:cs typeface="Lato" charset="0"/>
                </a:rPr>
                <a:t>01</a:t>
              </a:r>
            </a:p>
          </p:txBody>
        </p:sp>
        <p:sp>
          <p:nvSpPr>
            <p:cNvPr id="7" name="CuadroTexto 312">
              <a:extLst>
                <a:ext uri="{FF2B5EF4-FFF2-40B4-BE49-F238E27FC236}">
                  <a16:creationId xmlns:a16="http://schemas.microsoft.com/office/drawing/2014/main" id="{A9829C80-4433-3271-AC52-2085418D56B2}"/>
                </a:ext>
              </a:extLst>
            </p:cNvPr>
            <p:cNvSpPr txBox="1"/>
            <p:nvPr/>
          </p:nvSpPr>
          <p:spPr>
            <a:xfrm>
              <a:off x="420697" y="4031926"/>
              <a:ext cx="2701974" cy="2308324"/>
            </a:xfrm>
            <a:prstGeom prst="rect">
              <a:avLst/>
            </a:prstGeom>
            <a:noFill/>
          </p:spPr>
          <p:txBody>
            <a:bodyPr wrap="square" rtlCol="0">
              <a:spAutoFit/>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rPr>
                <a:t>Import Excel with only GSTIN Number &gt; option to import sheet name &gt; column is also facilitated. List the GSTIN numbers which are imported &gt; press </a:t>
              </a:r>
              <a:r>
                <a:rPr kumimoji="0" lang="en-US" sz="1800" b="0" i="0" u="none" strike="noStrike" kern="0" cap="none" spc="0" normalizeH="0" baseline="0" noProof="0" dirty="0" err="1">
                  <a:ln>
                    <a:noFill/>
                  </a:ln>
                  <a:solidFill>
                    <a:prstClr val="white"/>
                  </a:solidFill>
                  <a:effectLst/>
                  <a:uLnTx/>
                  <a:uFillTx/>
                  <a:latin typeface="Segoe UI Semilight" panose="020B0402040204020203" pitchFamily="34" charset="0"/>
                  <a:ea typeface="Lato" charset="0"/>
                  <a:cs typeface="Segoe UI Semilight" panose="020B0402040204020203" pitchFamily="34" charset="0"/>
                </a:rPr>
                <a:t>Ctrl+A</a:t>
              </a:r>
              <a:r>
                <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rPr>
                <a:t> to import</a:t>
              </a:r>
            </a:p>
            <a:p>
              <a:pPr marL="0" marR="0" lvl="0" indent="0" algn="l" defTabSz="182843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Semilight" panose="020B0402040204020203" pitchFamily="34" charset="0"/>
                <a:ea typeface="Lato" charset="0"/>
                <a:cs typeface="Segoe UI Semilight" panose="020B0402040204020203" pitchFamily="34" charset="0"/>
              </a:endParaRPr>
            </a:p>
          </p:txBody>
        </p:sp>
      </p:grpSp>
    </p:spTree>
    <p:extLst>
      <p:ext uri="{BB962C8B-B14F-4D97-AF65-F5344CB8AC3E}">
        <p14:creationId xmlns:p14="http://schemas.microsoft.com/office/powerpoint/2010/main" val="1753256632"/>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nodeType="clickEffect" p14:presetBounceEnd="6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60000">
                                          <p:cBhvr additive="base">
                                            <p:cTn id="7" dur="1250" fill="hold"/>
                                            <p:tgtEl>
                                              <p:spTgt spid="16"/>
                                            </p:tgtEl>
                                            <p:attrNameLst>
                                              <p:attrName>ppt_x</p:attrName>
                                            </p:attrNameLst>
                                          </p:cBhvr>
                                          <p:tavLst>
                                            <p:tav tm="0">
                                              <p:val>
                                                <p:strVal val="0-#ppt_w/2"/>
                                              </p:val>
                                            </p:tav>
                                            <p:tav tm="100000">
                                              <p:val>
                                                <p:strVal val="#ppt_x"/>
                                              </p:val>
                                            </p:tav>
                                          </p:tavLst>
                                        </p:anim>
                                        <p:anim calcmode="lin" valueType="num" p14:bounceEnd="60000">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14:presetBounceEnd="60000">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60000">
                                          <p:cBhvr additive="base">
                                            <p:cTn id="11" dur="1250" fill="hold"/>
                                            <p:tgtEl>
                                              <p:spTgt spid="15"/>
                                            </p:tgtEl>
                                            <p:attrNameLst>
                                              <p:attrName>ppt_x</p:attrName>
                                            </p:attrNameLst>
                                          </p:cBhvr>
                                          <p:tavLst>
                                            <p:tav tm="0">
                                              <p:val>
                                                <p:strVal val="0-#ppt_w/2"/>
                                              </p:val>
                                            </p:tav>
                                            <p:tav tm="100000">
                                              <p:val>
                                                <p:strVal val="#ppt_x"/>
                                              </p:val>
                                            </p:tav>
                                          </p:tavLst>
                                        </p:anim>
                                        <p:anim calcmode="lin" valueType="num" p14:bounceEnd="60000">
                                          <p:cBhvr additive="base">
                                            <p:cTn id="12" dur="12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14:presetBounceEnd="60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60000">
                                          <p:cBhvr additive="base">
                                            <p:cTn id="15" dur="1250" fill="hold"/>
                                            <p:tgtEl>
                                              <p:spTgt spid="3"/>
                                            </p:tgtEl>
                                            <p:attrNameLst>
                                              <p:attrName>ppt_x</p:attrName>
                                            </p:attrNameLst>
                                          </p:cBhvr>
                                          <p:tavLst>
                                            <p:tav tm="0">
                                              <p:val>
                                                <p:strVal val="0-#ppt_w/2"/>
                                              </p:val>
                                            </p:tav>
                                            <p:tav tm="100000">
                                              <p:val>
                                                <p:strVal val="#ppt_x"/>
                                              </p:val>
                                            </p:tav>
                                          </p:tavLst>
                                        </p:anim>
                                        <p:anim calcmode="lin" valueType="num" p14:bounceEnd="60000">
                                          <p:cBhvr additive="base">
                                            <p:cTn id="16"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accel="4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250" fill="hold"/>
                                            <p:tgtEl>
                                              <p:spTgt spid="15"/>
                                            </p:tgtEl>
                                            <p:attrNameLst>
                                              <p:attrName>ppt_x</p:attrName>
                                            </p:attrNameLst>
                                          </p:cBhvr>
                                          <p:tavLst>
                                            <p:tav tm="0">
                                              <p:val>
                                                <p:strVal val="0-#ppt_w/2"/>
                                              </p:val>
                                            </p:tav>
                                            <p:tav tm="100000">
                                              <p:val>
                                                <p:strVal val="#ppt_x"/>
                                              </p:val>
                                            </p:tav>
                                          </p:tavLst>
                                        </p:anim>
                                        <p:anim calcmode="lin" valueType="num">
                                          <p:cBhvr additive="base">
                                            <p:cTn id="12" dur="125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accel="4000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0-#ppt_w/2"/>
                                              </p:val>
                                            </p:tav>
                                            <p:tav tm="100000">
                                              <p:val>
                                                <p:strVal val="#ppt_x"/>
                                              </p:val>
                                            </p:tav>
                                          </p:tavLst>
                                        </p:anim>
                                        <p:anim calcmode="lin" valueType="num">
                                          <p:cBhvr additive="base">
                                            <p:cTn id="16"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09D3-CAED-F571-145B-023112DC0993}"/>
              </a:ext>
            </a:extLst>
          </p:cNvPr>
          <p:cNvSpPr>
            <a:spLocks noGrp="1"/>
          </p:cNvSpPr>
          <p:nvPr>
            <p:ph type="title"/>
          </p:nvPr>
        </p:nvSpPr>
        <p:spPr/>
        <p:txBody>
          <a:bodyPr/>
          <a:lstStyle/>
          <a:p>
            <a:r>
              <a:rPr lang="en-IN" dirty="0"/>
              <a:t>At Transaction level – Use cases!</a:t>
            </a:r>
          </a:p>
        </p:txBody>
      </p:sp>
      <p:sp>
        <p:nvSpPr>
          <p:cNvPr id="3" name="Content Placeholder 2">
            <a:extLst>
              <a:ext uri="{FF2B5EF4-FFF2-40B4-BE49-F238E27FC236}">
                <a16:creationId xmlns:a16="http://schemas.microsoft.com/office/drawing/2014/main" id="{4E97D702-DE26-15AD-78D8-05608DA7AD4C}"/>
              </a:ext>
            </a:extLst>
          </p:cNvPr>
          <p:cNvSpPr>
            <a:spLocks noGrp="1"/>
          </p:cNvSpPr>
          <p:nvPr>
            <p:ph sz="half" idx="1"/>
          </p:nvPr>
        </p:nvSpPr>
        <p:spPr/>
        <p:txBody>
          <a:bodyPr/>
          <a:lstStyle/>
          <a:p>
            <a:r>
              <a:rPr lang="en-US" dirty="0"/>
              <a:t>While entering a purchase from the vendor – am not sure whether I get ITC, Party is still active, Party is still regular or canceled – to validate the status at multiple intervals this can be checked including filing status – wherein assurance of getting ITC can be reconfirmed.</a:t>
            </a:r>
          </a:p>
          <a:p>
            <a:r>
              <a:rPr lang="en-US" dirty="0"/>
              <a:t>The same applies for sale, so if the party is inactive or canceled, during creation, Party details can be changed to URD based on the status</a:t>
            </a:r>
          </a:p>
          <a:p>
            <a:r>
              <a:rPr lang="en-US" dirty="0"/>
              <a:t>For Cash sales doing B2B – wherein I don’t want to create a master use this to fetch and copy for that transactions – the same is required for buyer and consignee also can be provided. </a:t>
            </a:r>
          </a:p>
          <a:p>
            <a:endParaRPr lang="en-US" dirty="0"/>
          </a:p>
          <a:p>
            <a:endParaRPr lang="en-IN" dirty="0"/>
          </a:p>
        </p:txBody>
      </p:sp>
    </p:spTree>
    <p:extLst>
      <p:ext uri="{BB962C8B-B14F-4D97-AF65-F5344CB8AC3E}">
        <p14:creationId xmlns:p14="http://schemas.microsoft.com/office/powerpoint/2010/main" val="3372830366"/>
      </p:ext>
    </p:extLst>
  </p:cSld>
  <p:clrMapOvr>
    <a:masterClrMapping/>
  </p:clrMapOvr>
  <p:transition spd="med">
    <p:pull/>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57F1-290F-B366-0A32-7C7B29594C5A}"/>
              </a:ext>
            </a:extLst>
          </p:cNvPr>
          <p:cNvSpPr>
            <a:spLocks noGrp="1"/>
          </p:cNvSpPr>
          <p:nvPr>
            <p:ph type="title"/>
          </p:nvPr>
        </p:nvSpPr>
        <p:spPr>
          <a:xfrm>
            <a:off x="452070" y="1075453"/>
            <a:ext cx="11152980" cy="454884"/>
          </a:xfrm>
        </p:spPr>
        <p:txBody>
          <a:bodyPr>
            <a:noAutofit/>
          </a:bodyPr>
          <a:lstStyle/>
          <a:p>
            <a:r>
              <a:rPr lang="en-US" dirty="0">
                <a:latin typeface="Segoe UI semi light"/>
              </a:rPr>
              <a:t>Other Updates - </a:t>
            </a:r>
            <a:r>
              <a:rPr lang="en-US" sz="2400" dirty="0">
                <a:latin typeface="Segoe UI semi light"/>
              </a:rPr>
              <a:t>Validate GSTIN/UIN and HSN/SAC Online – below 5.0  </a:t>
            </a:r>
            <a:r>
              <a:rPr lang="en-IN" dirty="0">
                <a:latin typeface="Segoe UI semi light"/>
              </a:rPr>
              <a:t/>
            </a:r>
            <a:br>
              <a:rPr lang="en-IN" dirty="0">
                <a:latin typeface="Segoe UI semi light"/>
              </a:rPr>
            </a:br>
            <a:endParaRPr lang="en-IN" dirty="0">
              <a:latin typeface="Segoe UI semi light"/>
            </a:endParaRPr>
          </a:p>
        </p:txBody>
      </p:sp>
      <p:graphicFrame>
        <p:nvGraphicFramePr>
          <p:cNvPr id="9" name="TextBox 6">
            <a:extLst>
              <a:ext uri="{FF2B5EF4-FFF2-40B4-BE49-F238E27FC236}">
                <a16:creationId xmlns:a16="http://schemas.microsoft.com/office/drawing/2014/main" id="{1EA63E4E-5F8F-597B-CFF0-CEA2D8162475}"/>
              </a:ext>
            </a:extLst>
          </p:cNvPr>
          <p:cNvGraphicFramePr/>
          <p:nvPr/>
        </p:nvGraphicFramePr>
        <p:xfrm>
          <a:off x="276270" y="1791551"/>
          <a:ext cx="1166880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437048"/>
      </p:ext>
    </p:extLst>
  </p:cSld>
  <p:clrMapOvr>
    <a:masterClrMapping/>
  </p:clrMapOvr>
  <p:transition spd="med">
    <p:pull/>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15C9-069A-7908-164E-5AFF8E2C8EDE}"/>
              </a:ext>
            </a:extLst>
          </p:cNvPr>
          <p:cNvSpPr>
            <a:spLocks noGrp="1"/>
          </p:cNvSpPr>
          <p:nvPr>
            <p:ph type="title"/>
          </p:nvPr>
        </p:nvSpPr>
        <p:spPr>
          <a:xfrm>
            <a:off x="324853" y="2936758"/>
            <a:ext cx="11490158" cy="637715"/>
          </a:xfrm>
          <a:solidFill>
            <a:schemeClr val="accent2">
              <a:lumMod val="20000"/>
              <a:lumOff val="80000"/>
            </a:schemeClr>
          </a:solidFill>
        </p:spPr>
        <p:txBody>
          <a:bodyPr/>
          <a:lstStyle/>
          <a:p>
            <a:r>
              <a:rPr lang="en-IN" dirty="0"/>
              <a:t>Other enhancement / changes</a:t>
            </a:r>
          </a:p>
        </p:txBody>
      </p:sp>
    </p:spTree>
    <p:extLst>
      <p:ext uri="{BB962C8B-B14F-4D97-AF65-F5344CB8AC3E}">
        <p14:creationId xmlns:p14="http://schemas.microsoft.com/office/powerpoint/2010/main" val="1383850439"/>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Value of Supply - Goods / Services</a:t>
            </a:r>
            <a:endParaRPr lang="en-IN" dirty="0"/>
          </a:p>
        </p:txBody>
      </p:sp>
      <p:sp>
        <p:nvSpPr>
          <p:cNvPr id="5" name="Rectangle 4">
            <a:extLst>
              <a:ext uri="{FF2B5EF4-FFF2-40B4-BE49-F238E27FC236}">
                <a16:creationId xmlns:a16="http://schemas.microsoft.com/office/drawing/2014/main" id="{63B6E859-ED21-3957-2DD3-7F6BCB7B25F8}"/>
              </a:ext>
            </a:extLst>
          </p:cNvPr>
          <p:cNvSpPr/>
          <p:nvPr/>
        </p:nvSpPr>
        <p:spPr>
          <a:xfrm>
            <a:off x="1932927" y="1828556"/>
            <a:ext cx="8191266" cy="87368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Semilight" panose="020B0402040204020203" pitchFamily="34" charset="0"/>
                <a:cs typeface="Segoe UI Semilight" panose="020B0402040204020203" pitchFamily="34" charset="0"/>
              </a:rPr>
              <a:t>The value of taxable supply of goods and services shall be ‘the Transaction Value’. </a:t>
            </a:r>
          </a:p>
          <a:p>
            <a:pPr algn="ctr"/>
            <a:r>
              <a:rPr lang="en-IN" dirty="0">
                <a:latin typeface="Segoe UI Semilight" panose="020B0402040204020203" pitchFamily="34" charset="0"/>
                <a:cs typeface="Segoe UI Semilight" panose="020B0402040204020203" pitchFamily="34" charset="0"/>
              </a:rPr>
              <a:t>It refers to the price actually paid or payable for supply of Goods and Services</a:t>
            </a:r>
          </a:p>
        </p:txBody>
      </p:sp>
      <p:sp>
        <p:nvSpPr>
          <p:cNvPr id="6" name="TextBox 5">
            <a:extLst>
              <a:ext uri="{FF2B5EF4-FFF2-40B4-BE49-F238E27FC236}">
                <a16:creationId xmlns:a16="http://schemas.microsoft.com/office/drawing/2014/main" id="{1251BBBA-6EB0-0FCC-55C7-A8DF7B634419}"/>
              </a:ext>
            </a:extLst>
          </p:cNvPr>
          <p:cNvSpPr txBox="1"/>
          <p:nvPr/>
        </p:nvSpPr>
        <p:spPr>
          <a:xfrm>
            <a:off x="1649354" y="3068960"/>
            <a:ext cx="3188864" cy="369332"/>
          </a:xfrm>
          <a:prstGeom prst="rect">
            <a:avLst/>
          </a:prstGeom>
          <a:noFill/>
        </p:spPr>
        <p:txBody>
          <a:bodyPr wrap="square" rtlCol="0">
            <a:spAutoFit/>
          </a:bodyPr>
          <a:lstStyle/>
          <a:p>
            <a:r>
              <a:rPr lang="en-IN" b="1" dirty="0">
                <a:latin typeface="Segoe UI Semilight" panose="020B0402040204020203" pitchFamily="34" charset="0"/>
                <a:cs typeface="Segoe UI Semilight" panose="020B0402040204020203" pitchFamily="34" charset="0"/>
              </a:rPr>
              <a:t>Added to Transaction Value</a:t>
            </a:r>
          </a:p>
        </p:txBody>
      </p:sp>
      <p:sp>
        <p:nvSpPr>
          <p:cNvPr id="7" name="TextBox 6">
            <a:extLst>
              <a:ext uri="{FF2B5EF4-FFF2-40B4-BE49-F238E27FC236}">
                <a16:creationId xmlns:a16="http://schemas.microsoft.com/office/drawing/2014/main" id="{C884C861-D5EB-CAAC-6497-C2028D41A48E}"/>
              </a:ext>
            </a:extLst>
          </p:cNvPr>
          <p:cNvSpPr txBox="1"/>
          <p:nvPr/>
        </p:nvSpPr>
        <p:spPr>
          <a:xfrm>
            <a:off x="6608567" y="3068344"/>
            <a:ext cx="3641115" cy="369332"/>
          </a:xfrm>
          <a:prstGeom prst="rect">
            <a:avLst/>
          </a:prstGeom>
          <a:noFill/>
        </p:spPr>
        <p:txBody>
          <a:bodyPr wrap="square" rtlCol="0">
            <a:spAutoFit/>
          </a:bodyPr>
          <a:lstStyle/>
          <a:p>
            <a:r>
              <a:rPr lang="en-IN" b="1" dirty="0">
                <a:latin typeface="Segoe UI Semilight" panose="020B0402040204020203" pitchFamily="34" charset="0"/>
                <a:cs typeface="Segoe UI Semilight" panose="020B0402040204020203" pitchFamily="34" charset="0"/>
              </a:rPr>
              <a:t>Deducted from Transaction Value</a:t>
            </a:r>
          </a:p>
        </p:txBody>
      </p:sp>
      <p:sp>
        <p:nvSpPr>
          <p:cNvPr id="8" name="TextBox 7">
            <a:extLst>
              <a:ext uri="{FF2B5EF4-FFF2-40B4-BE49-F238E27FC236}">
                <a16:creationId xmlns:a16="http://schemas.microsoft.com/office/drawing/2014/main" id="{58315798-526C-8DEE-BAB7-D1388A0E04B1}"/>
              </a:ext>
            </a:extLst>
          </p:cNvPr>
          <p:cNvSpPr txBox="1"/>
          <p:nvPr/>
        </p:nvSpPr>
        <p:spPr>
          <a:xfrm>
            <a:off x="1562793" y="3740858"/>
            <a:ext cx="4626134" cy="2862322"/>
          </a:xfrm>
          <a:prstGeom prst="rect">
            <a:avLst/>
          </a:prstGeom>
          <a:noFill/>
        </p:spPr>
        <p:txBody>
          <a:bodyPr wrap="square" rtlCol="0">
            <a:spAutoFit/>
          </a:bodyPr>
          <a:lstStyle/>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Commission</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Packing</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Insurance</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Any other tax other than GST</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Interest or late fee or penalty for delayed payment of any consideration for any supply</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Subsidies directly linked to the price excluding subsidies provided by the Central and State governments</a:t>
            </a:r>
          </a:p>
        </p:txBody>
      </p:sp>
      <p:sp>
        <p:nvSpPr>
          <p:cNvPr id="9" name="TextBox 8">
            <a:extLst>
              <a:ext uri="{FF2B5EF4-FFF2-40B4-BE49-F238E27FC236}">
                <a16:creationId xmlns:a16="http://schemas.microsoft.com/office/drawing/2014/main" id="{8ABB0520-4476-759A-378E-326CC2F62DAC}"/>
              </a:ext>
            </a:extLst>
          </p:cNvPr>
          <p:cNvSpPr txBox="1"/>
          <p:nvPr/>
        </p:nvSpPr>
        <p:spPr>
          <a:xfrm>
            <a:off x="6969774" y="3714675"/>
            <a:ext cx="3534987" cy="1477328"/>
          </a:xfrm>
          <a:prstGeom prst="rect">
            <a:avLst/>
          </a:prstGeom>
          <a:noFill/>
        </p:spPr>
        <p:txBody>
          <a:bodyPr wrap="square" rtlCol="0">
            <a:spAutoFit/>
          </a:bodyPr>
          <a:lstStyle/>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Discount mentioned in the invoice</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Post Supply discount known before supply and can be linked to invoice</a:t>
            </a:r>
          </a:p>
        </p:txBody>
      </p:sp>
      <p:grpSp>
        <p:nvGrpSpPr>
          <p:cNvPr id="10" name="Group 9">
            <a:extLst>
              <a:ext uri="{FF2B5EF4-FFF2-40B4-BE49-F238E27FC236}">
                <a16:creationId xmlns:a16="http://schemas.microsoft.com/office/drawing/2014/main" id="{C736D1E6-594E-72B0-D7E9-BB02164A80EF}"/>
              </a:ext>
            </a:extLst>
          </p:cNvPr>
          <p:cNvGrpSpPr/>
          <p:nvPr/>
        </p:nvGrpSpPr>
        <p:grpSpPr>
          <a:xfrm>
            <a:off x="267324" y="2639298"/>
            <a:ext cx="1221240" cy="1032702"/>
            <a:chOff x="799336" y="2639298"/>
            <a:chExt cx="1221240" cy="1032702"/>
          </a:xfrm>
        </p:grpSpPr>
        <p:sp>
          <p:nvSpPr>
            <p:cNvPr id="11" name="Plus 9">
              <a:extLst>
                <a:ext uri="{FF2B5EF4-FFF2-40B4-BE49-F238E27FC236}">
                  <a16:creationId xmlns:a16="http://schemas.microsoft.com/office/drawing/2014/main" id="{BD59C534-F20E-8FB7-EC2B-79235E2B2115}"/>
                </a:ext>
              </a:extLst>
            </p:cNvPr>
            <p:cNvSpPr/>
            <p:nvPr/>
          </p:nvSpPr>
          <p:spPr>
            <a:xfrm>
              <a:off x="941137" y="2639298"/>
              <a:ext cx="913599" cy="97932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Block Arc 11">
              <a:extLst>
                <a:ext uri="{FF2B5EF4-FFF2-40B4-BE49-F238E27FC236}">
                  <a16:creationId xmlns:a16="http://schemas.microsoft.com/office/drawing/2014/main" id="{36510A7C-7628-B807-E727-B2E05D0A0CBA}"/>
                </a:ext>
              </a:extLst>
            </p:cNvPr>
            <p:cNvSpPr/>
            <p:nvPr/>
          </p:nvSpPr>
          <p:spPr>
            <a:xfrm rot="16200000">
              <a:off x="609459" y="2838400"/>
              <a:ext cx="1014253" cy="634499"/>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3" name="Block Arc 12">
              <a:extLst>
                <a:ext uri="{FF2B5EF4-FFF2-40B4-BE49-F238E27FC236}">
                  <a16:creationId xmlns:a16="http://schemas.microsoft.com/office/drawing/2014/main" id="{CE01515F-5D1B-F2BA-D23E-2136DD269FB7}"/>
                </a:ext>
              </a:extLst>
            </p:cNvPr>
            <p:cNvSpPr/>
            <p:nvPr/>
          </p:nvSpPr>
          <p:spPr>
            <a:xfrm rot="16200000" flipV="1">
              <a:off x="1196199" y="2847624"/>
              <a:ext cx="1014253" cy="6345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14" name="Group 13">
            <a:extLst>
              <a:ext uri="{FF2B5EF4-FFF2-40B4-BE49-F238E27FC236}">
                <a16:creationId xmlns:a16="http://schemas.microsoft.com/office/drawing/2014/main" id="{8B15B79B-30DF-5BC4-3246-1F0FBAC09B38}"/>
              </a:ext>
            </a:extLst>
          </p:cNvPr>
          <p:cNvGrpSpPr/>
          <p:nvPr/>
        </p:nvGrpSpPr>
        <p:grpSpPr>
          <a:xfrm>
            <a:off x="10544962" y="2638542"/>
            <a:ext cx="1154740" cy="1021654"/>
            <a:chOff x="10195837" y="2638542"/>
            <a:chExt cx="1154740" cy="1021654"/>
          </a:xfrm>
        </p:grpSpPr>
        <p:sp>
          <p:nvSpPr>
            <p:cNvPr id="15" name="Minus 10">
              <a:extLst>
                <a:ext uri="{FF2B5EF4-FFF2-40B4-BE49-F238E27FC236}">
                  <a16:creationId xmlns:a16="http://schemas.microsoft.com/office/drawing/2014/main" id="{BFF833E3-F207-BE08-F36F-E8441CD80590}"/>
                </a:ext>
              </a:extLst>
            </p:cNvPr>
            <p:cNvSpPr/>
            <p:nvPr/>
          </p:nvSpPr>
          <p:spPr>
            <a:xfrm>
              <a:off x="10363997" y="2757784"/>
              <a:ext cx="841557" cy="7610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Block Arc 15">
              <a:extLst>
                <a:ext uri="{FF2B5EF4-FFF2-40B4-BE49-F238E27FC236}">
                  <a16:creationId xmlns:a16="http://schemas.microsoft.com/office/drawing/2014/main" id="{35ECFA2C-D481-4C2D-C0E7-05ED42AF9C0C}"/>
                </a:ext>
              </a:extLst>
            </p:cNvPr>
            <p:cNvSpPr/>
            <p:nvPr/>
          </p:nvSpPr>
          <p:spPr>
            <a:xfrm rot="16200000">
              <a:off x="10005960" y="2835820"/>
              <a:ext cx="1014253" cy="634499"/>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7" name="Block Arc 16">
              <a:extLst>
                <a:ext uri="{FF2B5EF4-FFF2-40B4-BE49-F238E27FC236}">
                  <a16:creationId xmlns:a16="http://schemas.microsoft.com/office/drawing/2014/main" id="{65FCC75E-A5C4-093E-E16D-323758466FBC}"/>
                </a:ext>
              </a:extLst>
            </p:cNvPr>
            <p:cNvSpPr/>
            <p:nvPr/>
          </p:nvSpPr>
          <p:spPr>
            <a:xfrm rot="16200000" flipV="1">
              <a:off x="10526200" y="2828419"/>
              <a:ext cx="1014253" cy="6345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extLst>
      <p:ext uri="{BB962C8B-B14F-4D97-AF65-F5344CB8AC3E}">
        <p14:creationId xmlns:p14="http://schemas.microsoft.com/office/powerpoint/2010/main" val="13118068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up)">
                                      <p:cBhvr>
                                        <p:cTn id="20" dur="250"/>
                                        <p:tgtEl>
                                          <p:spTgt spid="8">
                                            <p:txEl>
                                              <p:pRg st="0" end="0"/>
                                            </p:txEl>
                                          </p:spTgt>
                                        </p:tgtEl>
                                      </p:cBhvr>
                                    </p:animEffect>
                                  </p:childTnLst>
                                </p:cTn>
                              </p:par>
                            </p:childTnLst>
                          </p:cTn>
                        </p:par>
                        <p:par>
                          <p:cTn id="21" fill="hold">
                            <p:stCondLst>
                              <p:cond delay="750"/>
                            </p:stCondLst>
                            <p:childTnLst>
                              <p:par>
                                <p:cTn id="22" presetID="22" presetClass="entr" presetSubtype="1" fill="hold"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wipe(up)">
                                      <p:cBhvr>
                                        <p:cTn id="24" dur="250"/>
                                        <p:tgtEl>
                                          <p:spTgt spid="8">
                                            <p:txEl>
                                              <p:pRg st="1" end="1"/>
                                            </p:txEl>
                                          </p:spTgt>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wipe(up)">
                                      <p:cBhvr>
                                        <p:cTn id="28" dur="250"/>
                                        <p:tgtEl>
                                          <p:spTgt spid="8">
                                            <p:txEl>
                                              <p:pRg st="2" end="2"/>
                                            </p:txEl>
                                          </p:spTgt>
                                        </p:tgtEl>
                                      </p:cBhvr>
                                    </p:animEffect>
                                  </p:childTnLst>
                                </p:cTn>
                              </p:par>
                            </p:childTnLst>
                          </p:cTn>
                        </p:par>
                        <p:par>
                          <p:cTn id="29" fill="hold">
                            <p:stCondLst>
                              <p:cond delay="1250"/>
                            </p:stCondLst>
                            <p:childTnLst>
                              <p:par>
                                <p:cTn id="30" presetID="22" presetClass="entr" presetSubtype="1" fill="hold" nodeType="after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wipe(up)">
                                      <p:cBhvr>
                                        <p:cTn id="32" dur="250"/>
                                        <p:tgtEl>
                                          <p:spTgt spid="8">
                                            <p:txEl>
                                              <p:pRg st="3" end="3"/>
                                            </p:txEl>
                                          </p:spTgt>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8">
                                            <p:txEl>
                                              <p:pRg st="4" end="4"/>
                                            </p:txEl>
                                          </p:spTgt>
                                        </p:tgtEl>
                                        <p:attrNameLst>
                                          <p:attrName>style.visibility</p:attrName>
                                        </p:attrNameLst>
                                      </p:cBhvr>
                                      <p:to>
                                        <p:strVal val="visible"/>
                                      </p:to>
                                    </p:set>
                                    <p:animEffect transition="in" filter="wipe(up)">
                                      <p:cBhvr>
                                        <p:cTn id="36" dur="250"/>
                                        <p:tgtEl>
                                          <p:spTgt spid="8">
                                            <p:txEl>
                                              <p:pRg st="4" end="4"/>
                                            </p:txEl>
                                          </p:spTgt>
                                        </p:tgtEl>
                                      </p:cBhvr>
                                    </p:animEffect>
                                  </p:childTnLst>
                                </p:cTn>
                              </p:par>
                            </p:childTnLst>
                          </p:cTn>
                        </p:par>
                        <p:par>
                          <p:cTn id="37" fill="hold">
                            <p:stCondLst>
                              <p:cond delay="1750"/>
                            </p:stCondLst>
                            <p:childTnLst>
                              <p:par>
                                <p:cTn id="38" presetID="22" presetClass="entr" presetSubtype="1" fill="hold" nodeType="after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Effect transition="in" filter="wipe(up)">
                                      <p:cBhvr>
                                        <p:cTn id="40" dur="250"/>
                                        <p:tgtEl>
                                          <p:spTgt spid="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right)">
                                      <p:cBhvr>
                                        <p:cTn id="48" dur="500"/>
                                        <p:tgtEl>
                                          <p:spTgt spid="7"/>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animEffect transition="in" filter="wipe(up)">
                                      <p:cBhvr>
                                        <p:cTn id="52" dur="500"/>
                                        <p:tgtEl>
                                          <p:spTgt spid="9">
                                            <p:txEl>
                                              <p:pRg st="0" end="0"/>
                                            </p:txEl>
                                          </p:spTgt>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9">
                                            <p:txEl>
                                              <p:pRg st="1" end="1"/>
                                            </p:txEl>
                                          </p:spTgt>
                                        </p:tgtEl>
                                        <p:attrNameLst>
                                          <p:attrName>style.visibility</p:attrName>
                                        </p:attrNameLst>
                                      </p:cBhvr>
                                      <p:to>
                                        <p:strVal val="visible"/>
                                      </p:to>
                                    </p:set>
                                    <p:animEffect transition="in" filter="wipe(up)">
                                      <p:cBhvr>
                                        <p:cTn id="5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3BC5-6A05-EBD7-29A7-15893B51DEDC}"/>
              </a:ext>
            </a:extLst>
          </p:cNvPr>
          <p:cNvSpPr>
            <a:spLocks noGrp="1"/>
          </p:cNvSpPr>
          <p:nvPr>
            <p:ph type="title"/>
          </p:nvPr>
        </p:nvSpPr>
        <p:spPr>
          <a:xfrm>
            <a:off x="452070" y="1075453"/>
            <a:ext cx="11152980" cy="454884"/>
          </a:xfrm>
        </p:spPr>
        <p:txBody>
          <a:bodyPr>
            <a:normAutofit fontScale="90000"/>
          </a:bodyPr>
          <a:lstStyle/>
          <a:p>
            <a:r>
              <a:rPr lang="en-IN" sz="2800" dirty="0"/>
              <a:t>Enhancement in GSTR-3B</a:t>
            </a:r>
          </a:p>
        </p:txBody>
      </p:sp>
      <p:graphicFrame>
        <p:nvGraphicFramePr>
          <p:cNvPr id="4" name="Content Placeholder 3">
            <a:extLst>
              <a:ext uri="{FF2B5EF4-FFF2-40B4-BE49-F238E27FC236}">
                <a16:creationId xmlns:a16="http://schemas.microsoft.com/office/drawing/2014/main" id="{230D4709-B92A-52C5-08FD-84CA22A7D214}"/>
              </a:ext>
            </a:extLst>
          </p:cNvPr>
          <p:cNvGraphicFramePr>
            <a:graphicFrameLocks noGrp="1"/>
          </p:cNvGraphicFramePr>
          <p:nvPr>
            <p:ph sz="half" idx="1"/>
          </p:nvPr>
        </p:nvGraphicFramePr>
        <p:xfrm>
          <a:off x="452438" y="1803400"/>
          <a:ext cx="1139866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9737037"/>
      </p:ext>
    </p:extLst>
  </p:cSld>
  <p:clrMapOvr>
    <a:masterClrMapping/>
  </p:clrMapOvr>
  <p:transition spd="med">
    <p:pull/>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GST Outstanding Reports</a:t>
            </a:r>
            <a:endParaRPr lang="en-IN" dirty="0">
              <a:solidFill>
                <a:schemeClr val="bg1"/>
              </a:solidFill>
            </a:endParaRPr>
          </a:p>
        </p:txBody>
      </p:sp>
    </p:spTree>
    <p:extLst>
      <p:ext uri="{BB962C8B-B14F-4D97-AF65-F5344CB8AC3E}">
        <p14:creationId xmlns:p14="http://schemas.microsoft.com/office/powerpoint/2010/main" val="2282856112"/>
      </p:ext>
    </p:extLst>
  </p:cSld>
  <p:clrMapOvr>
    <a:masterClrMapping/>
  </p:clrMapOvr>
  <p:transition spd="med">
    <p:pull/>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66E5-AE1D-6D6B-E8C9-BC9812C75652}"/>
              </a:ext>
            </a:extLst>
          </p:cNvPr>
          <p:cNvSpPr>
            <a:spLocks noGrp="1"/>
          </p:cNvSpPr>
          <p:nvPr>
            <p:ph type="title"/>
          </p:nvPr>
        </p:nvSpPr>
        <p:spPr/>
        <p:txBody>
          <a:bodyPr/>
          <a:lstStyle/>
          <a:p>
            <a:r>
              <a:rPr lang="en-US" dirty="0"/>
              <a:t>Ledger Outstanding</a:t>
            </a:r>
            <a:endParaRPr lang="en-IN" dirty="0"/>
          </a:p>
        </p:txBody>
      </p:sp>
      <p:sp>
        <p:nvSpPr>
          <p:cNvPr id="3" name="Content Placeholder 2">
            <a:extLst>
              <a:ext uri="{FF2B5EF4-FFF2-40B4-BE49-F238E27FC236}">
                <a16:creationId xmlns:a16="http://schemas.microsoft.com/office/drawing/2014/main" id="{C65DA04D-598D-6D5E-0643-501D4015E84F}"/>
              </a:ext>
            </a:extLst>
          </p:cNvPr>
          <p:cNvSpPr>
            <a:spLocks noGrp="1"/>
          </p:cNvSpPr>
          <p:nvPr>
            <p:ph sz="half" idx="1"/>
          </p:nvPr>
        </p:nvSpPr>
        <p:spPr/>
        <p:txBody>
          <a:bodyPr/>
          <a:lstStyle/>
          <a:p>
            <a:pPr marL="0" indent="0">
              <a:buNone/>
            </a:pPr>
            <a:r>
              <a:rPr lang="en-US" dirty="0"/>
              <a:t>ITC Risk - Some use cases include:</a:t>
            </a:r>
          </a:p>
          <a:p>
            <a:r>
              <a:rPr lang="en-US" dirty="0"/>
              <a:t>If the return is not uploaded, the entire amount is at risk. In this case, only the taxable amount should be paid, and the GST can be withheld until the return is uploaded.</a:t>
            </a:r>
          </a:p>
          <a:p>
            <a:r>
              <a:rPr lang="en-US" dirty="0"/>
              <a:t>If there is a mismatch in the GST rate (e.g., the supplier accounts for 12% while the buyer accounts for 18% or vice versa), it results in a 6% loss.</a:t>
            </a:r>
          </a:p>
          <a:p>
            <a:pPr marL="0" indent="0">
              <a:buNone/>
            </a:pPr>
            <a:endParaRPr lang="en-US" dirty="0"/>
          </a:p>
          <a:p>
            <a:pPr marL="0" indent="0">
              <a:buNone/>
            </a:pPr>
            <a:r>
              <a:rPr lang="en-US" dirty="0"/>
              <a:t>This also applies to a buyer who needs to verify if their supplier has filed the return or to determine the amount to be paid if the return is not uploaded.</a:t>
            </a:r>
            <a:endParaRPr lang="en-IN" dirty="0"/>
          </a:p>
        </p:txBody>
      </p:sp>
    </p:spTree>
    <p:extLst>
      <p:ext uri="{BB962C8B-B14F-4D97-AF65-F5344CB8AC3E}">
        <p14:creationId xmlns:p14="http://schemas.microsoft.com/office/powerpoint/2010/main" val="3711461646"/>
      </p:ext>
    </p:extLst>
  </p:cSld>
  <p:clrMapOvr>
    <a:masterClrMapping/>
  </p:clrMapOvr>
  <p:transition spd="med">
    <p:pull/>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AAE2-745B-CCFB-EB02-26756554CEBE}"/>
              </a:ext>
            </a:extLst>
          </p:cNvPr>
          <p:cNvSpPr>
            <a:spLocks noGrp="1"/>
          </p:cNvSpPr>
          <p:nvPr>
            <p:ph type="title"/>
          </p:nvPr>
        </p:nvSpPr>
        <p:spPr>
          <a:xfrm>
            <a:off x="452070" y="1075453"/>
            <a:ext cx="11152980" cy="454884"/>
          </a:xfrm>
        </p:spPr>
        <p:txBody>
          <a:bodyPr>
            <a:normAutofit/>
          </a:bodyPr>
          <a:lstStyle/>
          <a:p>
            <a:r>
              <a:rPr lang="en-US" sz="2600" dirty="0"/>
              <a:t>Outstanding</a:t>
            </a:r>
            <a:endParaRPr lang="en-IN" sz="2600" dirty="0"/>
          </a:p>
        </p:txBody>
      </p:sp>
      <p:graphicFrame>
        <p:nvGraphicFramePr>
          <p:cNvPr id="8" name="Content Placeholder 7">
            <a:extLst>
              <a:ext uri="{FF2B5EF4-FFF2-40B4-BE49-F238E27FC236}">
                <a16:creationId xmlns:a16="http://schemas.microsoft.com/office/drawing/2014/main" id="{CDEFBA8A-B0FB-EDBD-E72C-77F38531B9EE}"/>
              </a:ext>
            </a:extLst>
          </p:cNvPr>
          <p:cNvGraphicFramePr>
            <a:graphicFrameLocks noGrp="1"/>
          </p:cNvGraphicFramePr>
          <p:nvPr>
            <p:ph sz="half" idx="10"/>
          </p:nvPr>
        </p:nvGraphicFramePr>
        <p:xfrm>
          <a:off x="1580670" y="1764938"/>
          <a:ext cx="8789964"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146428"/>
      </p:ext>
    </p:extLst>
  </p:cSld>
  <p:clrMapOvr>
    <a:masterClrMapping/>
  </p:clrMapOvr>
  <p:transition spd="med">
    <p:pull/>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5EC7-DE4C-73AB-37EE-31B0696CE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2753E-7C3C-EB9F-23BD-4FACC7D3633C}"/>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Amendments</a:t>
            </a:r>
            <a:endParaRPr lang="en-IN" dirty="0">
              <a:solidFill>
                <a:schemeClr val="bg1"/>
              </a:solidFill>
            </a:endParaRPr>
          </a:p>
        </p:txBody>
      </p:sp>
    </p:spTree>
    <p:extLst>
      <p:ext uri="{BB962C8B-B14F-4D97-AF65-F5344CB8AC3E}">
        <p14:creationId xmlns:p14="http://schemas.microsoft.com/office/powerpoint/2010/main" val="3945481586"/>
      </p:ext>
    </p:extLst>
  </p:cSld>
  <p:clrMapOvr>
    <a:masterClrMapping/>
  </p:clrMapOvr>
  <p:transition spd="med">
    <p:pull/>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681E605-A0C2-C170-7F58-175C261EA8EC}"/>
              </a:ext>
            </a:extLst>
          </p:cNvPr>
          <p:cNvGraphicFramePr>
            <a:graphicFrameLocks noGrp="1"/>
          </p:cNvGraphicFramePr>
          <p:nvPr>
            <p:ph sz="half" idx="10"/>
          </p:nvPr>
        </p:nvGraphicFramePr>
        <p:xfrm>
          <a:off x="7337498" y="2185639"/>
          <a:ext cx="4267551" cy="4164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FF7035F-BB58-447D-CDC1-2C3B5DCC7D41}"/>
              </a:ext>
            </a:extLst>
          </p:cNvPr>
          <p:cNvSpPr>
            <a:spLocks noGrp="1"/>
          </p:cNvSpPr>
          <p:nvPr>
            <p:ph type="title"/>
          </p:nvPr>
        </p:nvSpPr>
        <p:spPr>
          <a:xfrm>
            <a:off x="452070" y="1075453"/>
            <a:ext cx="11152980" cy="454884"/>
          </a:xfrm>
        </p:spPr>
        <p:txBody>
          <a:bodyPr>
            <a:normAutofit fontScale="90000"/>
          </a:bodyPr>
          <a:lstStyle/>
          <a:p>
            <a:r>
              <a:rPr lang="en-IN" sz="2800" dirty="0">
                <a:latin typeface="Segoe UI Semibold" panose="020B0702040204020203" pitchFamily="34" charset="0"/>
                <a:cs typeface="Segoe UI Semibold" panose="020B0702040204020203" pitchFamily="34" charset="0"/>
              </a:rPr>
              <a:t>GST Amendments</a:t>
            </a:r>
          </a:p>
        </p:txBody>
      </p:sp>
      <p:graphicFrame>
        <p:nvGraphicFramePr>
          <p:cNvPr id="4" name="Content Placeholder 3">
            <a:extLst>
              <a:ext uri="{FF2B5EF4-FFF2-40B4-BE49-F238E27FC236}">
                <a16:creationId xmlns:a16="http://schemas.microsoft.com/office/drawing/2014/main" id="{FE40EE1E-2008-D5A9-9EF0-86789DFF8190}"/>
              </a:ext>
            </a:extLst>
          </p:cNvPr>
          <p:cNvGraphicFramePr>
            <a:graphicFrameLocks noGrp="1"/>
          </p:cNvGraphicFramePr>
          <p:nvPr>
            <p:ph sz="half" idx="1"/>
          </p:nvPr>
        </p:nvGraphicFramePr>
        <p:xfrm>
          <a:off x="452069" y="1787240"/>
          <a:ext cx="5940237" cy="47808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Straight Connector 6">
            <a:extLst>
              <a:ext uri="{FF2B5EF4-FFF2-40B4-BE49-F238E27FC236}">
                <a16:creationId xmlns:a16="http://schemas.microsoft.com/office/drawing/2014/main" id="{C4A61B57-CFB1-5576-3F23-2AFF05959E47}"/>
              </a:ext>
            </a:extLst>
          </p:cNvPr>
          <p:cNvCxnSpPr>
            <a:cxnSpLocks/>
          </p:cNvCxnSpPr>
          <p:nvPr/>
        </p:nvCxnSpPr>
        <p:spPr>
          <a:xfrm>
            <a:off x="6853751" y="1864200"/>
            <a:ext cx="22302" cy="448567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08919349"/>
      </p:ext>
    </p:extLst>
  </p:cSld>
  <p:clrMapOvr>
    <a:masterClrMapping/>
  </p:clrMapOvr>
  <p:transition spd="med">
    <p:pull/>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52A4-D26B-54D1-AB4E-006373BC77EA}"/>
              </a:ext>
            </a:extLst>
          </p:cNvPr>
          <p:cNvSpPr>
            <a:spLocks noGrp="1"/>
          </p:cNvSpPr>
          <p:nvPr>
            <p:ph type="title"/>
          </p:nvPr>
        </p:nvSpPr>
        <p:spPr/>
        <p:txBody>
          <a:bodyPr/>
          <a:lstStyle/>
          <a:p>
            <a:r>
              <a:rPr lang="en-IN" sz="3200" dirty="0">
                <a:latin typeface="Segoe UI Semibold" panose="020B0702040204020203" pitchFamily="34" charset="0"/>
                <a:cs typeface="Segoe UI Semibold" panose="020B0702040204020203" pitchFamily="34" charset="0"/>
              </a:rPr>
              <a:t>Effective Dates Applicability- Types</a:t>
            </a:r>
            <a:endParaRPr lang="en-IN" dirty="0"/>
          </a:p>
        </p:txBody>
      </p:sp>
      <p:graphicFrame>
        <p:nvGraphicFramePr>
          <p:cNvPr id="4" name="Content Placeholder 3">
            <a:extLst>
              <a:ext uri="{FF2B5EF4-FFF2-40B4-BE49-F238E27FC236}">
                <a16:creationId xmlns:a16="http://schemas.microsoft.com/office/drawing/2014/main" id="{FD26A9FE-9CBC-6ED4-4AD0-7E92AA94131B}"/>
              </a:ext>
            </a:extLst>
          </p:cNvPr>
          <p:cNvGraphicFramePr>
            <a:graphicFrameLocks noGrp="1"/>
          </p:cNvGraphicFramePr>
          <p:nvPr>
            <p:ph sz="half" idx="1"/>
          </p:nvPr>
        </p:nvGraphicFramePr>
        <p:xfrm>
          <a:off x="452438" y="1803400"/>
          <a:ext cx="10266362"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700652"/>
      </p:ext>
    </p:extLst>
  </p:cSld>
  <p:clrMapOvr>
    <a:masterClrMapping/>
  </p:clrMapOvr>
  <p:transition spd="med">
    <p:pull/>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035F-BB58-447D-CDC1-2C3B5DCC7D41}"/>
              </a:ext>
            </a:extLst>
          </p:cNvPr>
          <p:cNvSpPr>
            <a:spLocks noGrp="1"/>
          </p:cNvSpPr>
          <p:nvPr>
            <p:ph type="title"/>
          </p:nvPr>
        </p:nvSpPr>
        <p:spPr>
          <a:xfrm>
            <a:off x="315884" y="723876"/>
            <a:ext cx="11289166" cy="454884"/>
          </a:xfrm>
        </p:spPr>
        <p:txBody>
          <a:bodyPr>
            <a:noAutofit/>
          </a:bodyPr>
          <a:lstStyle/>
          <a:p>
            <a:r>
              <a:rPr lang="en-IN" dirty="0">
                <a:latin typeface="Segoe UI Semibold" panose="020B0702040204020203" pitchFamily="34" charset="0"/>
                <a:cs typeface="Segoe UI Semibold" panose="020B0702040204020203" pitchFamily="34" charset="0"/>
              </a:rPr>
              <a:t>GST Amendments – Use Cases &amp; its Impact</a:t>
            </a:r>
          </a:p>
        </p:txBody>
      </p:sp>
      <p:graphicFrame>
        <p:nvGraphicFramePr>
          <p:cNvPr id="4" name="Content Placeholder 3">
            <a:extLst>
              <a:ext uri="{FF2B5EF4-FFF2-40B4-BE49-F238E27FC236}">
                <a16:creationId xmlns:a16="http://schemas.microsoft.com/office/drawing/2014/main" id="{FE40EE1E-2008-D5A9-9EF0-86789DFF8190}"/>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8213158"/>
      </p:ext>
    </p:extLst>
  </p:cSld>
  <p:clrMapOvr>
    <a:masterClrMapping/>
  </p:clrMapOvr>
  <p:transition spd="med">
    <p:pull/>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791-1CB8-4E03-3730-1FD624A167ED}"/>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 Return Reconciliation</a:t>
            </a:r>
            <a:endParaRPr lang="en-IN" sz="4800" dirty="0">
              <a:solidFill>
                <a:schemeClr val="bg1"/>
              </a:solidFill>
            </a:endParaRPr>
          </a:p>
        </p:txBody>
      </p:sp>
    </p:spTree>
    <p:extLst>
      <p:ext uri="{BB962C8B-B14F-4D97-AF65-F5344CB8AC3E}">
        <p14:creationId xmlns:p14="http://schemas.microsoft.com/office/powerpoint/2010/main" val="2000085441"/>
      </p:ext>
    </p:extLst>
  </p:cSld>
  <p:clrMapOvr>
    <a:masterClrMapping/>
  </p:clrMapOvr>
  <p:transition spd="med">
    <p:pull/>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5F053-805E-2232-EF1C-11C7DAC5D0FE}"/>
              </a:ext>
            </a:extLst>
          </p:cNvPr>
          <p:cNvSpPr>
            <a:spLocks noGrp="1"/>
          </p:cNvSpPr>
          <p:nvPr>
            <p:ph type="title"/>
          </p:nvPr>
        </p:nvSpPr>
        <p:spPr>
          <a:xfrm>
            <a:off x="315884" y="723876"/>
            <a:ext cx="11289166" cy="454884"/>
          </a:xfrm>
        </p:spPr>
        <p:txBody>
          <a:bodyPr>
            <a:normAutofit/>
          </a:bodyPr>
          <a:lstStyle/>
          <a:p>
            <a:r>
              <a:rPr lang="en-US" sz="2600" dirty="0"/>
              <a:t>GST Portal Data of GSTR 1, 2A, 2B Reconciliation with books</a:t>
            </a:r>
          </a:p>
        </p:txBody>
      </p:sp>
      <p:graphicFrame>
        <p:nvGraphicFramePr>
          <p:cNvPr id="4" name="Content Placeholder 3">
            <a:extLst>
              <a:ext uri="{FF2B5EF4-FFF2-40B4-BE49-F238E27FC236}">
                <a16:creationId xmlns:a16="http://schemas.microsoft.com/office/drawing/2014/main" id="{8C0EDF95-E494-8F72-27A2-349A00003056}"/>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122534"/>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b="0" dirty="0">
                <a:solidFill>
                  <a:schemeClr val="bg1"/>
                </a:solidFill>
              </a:rPr>
              <a:t>Place of Supply</a:t>
            </a:r>
            <a:endParaRPr lang="en-IN" dirty="0">
              <a:solidFill>
                <a:schemeClr val="bg1"/>
              </a:solidFill>
            </a:endParaRPr>
          </a:p>
        </p:txBody>
      </p:sp>
    </p:spTree>
    <p:extLst>
      <p:ext uri="{BB962C8B-B14F-4D97-AF65-F5344CB8AC3E}">
        <p14:creationId xmlns:p14="http://schemas.microsoft.com/office/powerpoint/2010/main" val="3946601249"/>
      </p:ext>
    </p:extLst>
  </p:cSld>
  <p:clrMapOvr>
    <a:masterClrMapping/>
  </p:clrMapOvr>
  <p:transition spd="med">
    <p:pull/>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A777D-7D8C-6720-DF34-8F94DD400341}"/>
              </a:ext>
            </a:extLst>
          </p:cNvPr>
          <p:cNvSpPr>
            <a:spLocks noGrp="1"/>
          </p:cNvSpPr>
          <p:nvPr>
            <p:ph type="title"/>
          </p:nvPr>
        </p:nvSpPr>
        <p:spPr>
          <a:xfrm>
            <a:off x="315884" y="723876"/>
            <a:ext cx="11289166" cy="454884"/>
          </a:xfrm>
        </p:spPr>
        <p:txBody>
          <a:bodyPr>
            <a:noAutofit/>
          </a:bodyPr>
          <a:lstStyle/>
          <a:p>
            <a:r>
              <a:rPr lang="en-IN" sz="3200" dirty="0">
                <a:latin typeface="Segoe UI Semibold" panose="020B0702040204020203" pitchFamily="34" charset="0"/>
                <a:cs typeface="Segoe UI Semibold" panose="020B0702040204020203" pitchFamily="34" charset="0"/>
              </a:rPr>
              <a:t>GSTR-1 Reconciliation &amp; GSTR2A/2B Reconciliation</a:t>
            </a:r>
            <a:br>
              <a:rPr lang="en-IN" sz="3200" dirty="0">
                <a:latin typeface="Segoe UI Semibold" panose="020B0702040204020203" pitchFamily="34" charset="0"/>
                <a:cs typeface="Segoe UI Semibold" panose="020B0702040204020203" pitchFamily="34" charset="0"/>
              </a:rPr>
            </a:br>
            <a:endParaRPr lang="en-IN" sz="3200" dirty="0">
              <a:latin typeface="Segoe UI Semibold" panose="020B0702040204020203" pitchFamily="34" charset="0"/>
              <a:cs typeface="Segoe UI Semibold" panose="020B0702040204020203" pitchFamily="34" charset="0"/>
            </a:endParaRPr>
          </a:p>
        </p:txBody>
      </p:sp>
      <p:graphicFrame>
        <p:nvGraphicFramePr>
          <p:cNvPr id="7" name="Content Placeholder 1">
            <a:extLst>
              <a:ext uri="{FF2B5EF4-FFF2-40B4-BE49-F238E27FC236}">
                <a16:creationId xmlns:a16="http://schemas.microsoft.com/office/drawing/2014/main" id="{EB8C1CBA-8D2E-21C9-1D74-F5A5F6053050}"/>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225320"/>
      </p:ext>
    </p:extLst>
  </p:cSld>
  <p:clrMapOvr>
    <a:masterClrMapping/>
  </p:clrMapOvr>
  <p:transition spd="med">
    <p:pull/>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A777D-7D8C-6720-DF34-8F94DD400341}"/>
              </a:ext>
            </a:extLst>
          </p:cNvPr>
          <p:cNvSpPr>
            <a:spLocks noGrp="1"/>
          </p:cNvSpPr>
          <p:nvPr>
            <p:ph type="title"/>
          </p:nvPr>
        </p:nvSpPr>
        <p:spPr>
          <a:xfrm>
            <a:off x="315884" y="723876"/>
            <a:ext cx="11289166" cy="454884"/>
          </a:xfrm>
        </p:spPr>
        <p:txBody>
          <a:bodyPr>
            <a:noAutofit/>
          </a:bodyPr>
          <a:lstStyle/>
          <a:p>
            <a:r>
              <a:rPr lang="en-IN" dirty="0">
                <a:latin typeface="Segoe UI Semibold" panose="020B0702040204020203" pitchFamily="34" charset="0"/>
                <a:cs typeface="Segoe UI Semibold" panose="020B0702040204020203" pitchFamily="34" charset="0"/>
              </a:rPr>
              <a:t>GSTR-1 Reconciliation &amp; GSTR2A/2B Reconciliation</a:t>
            </a: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2ABF7B8A-FDE2-CE57-6702-3948D8D8891C}"/>
              </a:ext>
            </a:extLst>
          </p:cNvPr>
          <p:cNvGrpSpPr/>
          <p:nvPr/>
        </p:nvGrpSpPr>
        <p:grpSpPr>
          <a:xfrm>
            <a:off x="317261" y="2043261"/>
            <a:ext cx="11163746" cy="4206559"/>
            <a:chOff x="317261" y="2043261"/>
            <a:chExt cx="11163746" cy="4206559"/>
          </a:xfrm>
        </p:grpSpPr>
        <p:sp>
          <p:nvSpPr>
            <p:cNvPr id="4" name="Rectangle: Rounded Corners 3">
              <a:extLst>
                <a:ext uri="{FF2B5EF4-FFF2-40B4-BE49-F238E27FC236}">
                  <a16:creationId xmlns:a16="http://schemas.microsoft.com/office/drawing/2014/main" id="{B8AC8D47-CCDD-9933-FE95-34437F2ECACC}"/>
                </a:ext>
              </a:extLst>
            </p:cNvPr>
            <p:cNvSpPr/>
            <p:nvPr/>
          </p:nvSpPr>
          <p:spPr>
            <a:xfrm>
              <a:off x="317261" y="2043261"/>
              <a:ext cx="4837032" cy="3071515"/>
            </a:xfrm>
            <a:prstGeom prst="roundRect">
              <a:avLst>
                <a:gd name="adj" fmla="val 10000"/>
              </a:avLst>
            </a:prstGeom>
          </p:spPr>
          <p:style>
            <a:lnRef idx="1">
              <a:schemeClr val="accent2"/>
            </a:lnRef>
            <a:fillRef idx="3">
              <a:schemeClr val="accent2"/>
            </a:fillRef>
            <a:effectRef idx="2">
              <a:schemeClr val="accent2"/>
            </a:effectRef>
            <a:fontRef idx="minor">
              <a:schemeClr val="lt1"/>
            </a:fontRef>
          </p:style>
          <p:txBody>
            <a:bodyPr/>
            <a:lstStyle/>
            <a:p>
              <a:endParaRPr lang="en-IN" dirty="0"/>
            </a:p>
          </p:txBody>
        </p:sp>
        <p:sp>
          <p:nvSpPr>
            <p:cNvPr id="5" name="Freeform: Shape 4">
              <a:extLst>
                <a:ext uri="{FF2B5EF4-FFF2-40B4-BE49-F238E27FC236}">
                  <a16:creationId xmlns:a16="http://schemas.microsoft.com/office/drawing/2014/main" id="{A36A9111-CB2A-7154-54D7-8A75F90065A4}"/>
                </a:ext>
              </a:extLst>
            </p:cNvPr>
            <p:cNvSpPr/>
            <p:nvPr/>
          </p:nvSpPr>
          <p:spPr>
            <a:xfrm>
              <a:off x="854710" y="3178305"/>
              <a:ext cx="4837032" cy="3071515"/>
            </a:xfrm>
            <a:custGeom>
              <a:avLst/>
              <a:gdLst>
                <a:gd name="connsiteX0" fmla="*/ 0 w 4837032"/>
                <a:gd name="connsiteY0" fmla="*/ 307152 h 3071515"/>
                <a:gd name="connsiteX1" fmla="*/ 307152 w 4837032"/>
                <a:gd name="connsiteY1" fmla="*/ 0 h 3071515"/>
                <a:gd name="connsiteX2" fmla="*/ 4529881 w 4837032"/>
                <a:gd name="connsiteY2" fmla="*/ 0 h 3071515"/>
                <a:gd name="connsiteX3" fmla="*/ 4837033 w 4837032"/>
                <a:gd name="connsiteY3" fmla="*/ 307152 h 3071515"/>
                <a:gd name="connsiteX4" fmla="*/ 4837032 w 4837032"/>
                <a:gd name="connsiteY4" fmla="*/ 2764364 h 3071515"/>
                <a:gd name="connsiteX5" fmla="*/ 4529880 w 4837032"/>
                <a:gd name="connsiteY5" fmla="*/ 3071516 h 3071515"/>
                <a:gd name="connsiteX6" fmla="*/ 307152 w 4837032"/>
                <a:gd name="connsiteY6" fmla="*/ 3071515 h 3071515"/>
                <a:gd name="connsiteX7" fmla="*/ 0 w 4837032"/>
                <a:gd name="connsiteY7" fmla="*/ 2764363 h 3071515"/>
                <a:gd name="connsiteX8" fmla="*/ 0 w 4837032"/>
                <a:gd name="connsiteY8" fmla="*/ 307152 h 30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7032" h="3071515">
                  <a:moveTo>
                    <a:pt x="0" y="307152"/>
                  </a:moveTo>
                  <a:cubicBezTo>
                    <a:pt x="0" y="137517"/>
                    <a:pt x="137517" y="0"/>
                    <a:pt x="307152" y="0"/>
                  </a:cubicBezTo>
                  <a:lnTo>
                    <a:pt x="4529881" y="0"/>
                  </a:lnTo>
                  <a:cubicBezTo>
                    <a:pt x="4699516" y="0"/>
                    <a:pt x="4837033" y="137517"/>
                    <a:pt x="4837033" y="307152"/>
                  </a:cubicBezTo>
                  <a:cubicBezTo>
                    <a:pt x="4837033" y="1126223"/>
                    <a:pt x="4837032" y="1945293"/>
                    <a:pt x="4837032" y="2764364"/>
                  </a:cubicBezTo>
                  <a:cubicBezTo>
                    <a:pt x="4837032" y="2933999"/>
                    <a:pt x="4699515" y="3071516"/>
                    <a:pt x="4529880" y="3071516"/>
                  </a:cubicBezTo>
                  <a:lnTo>
                    <a:pt x="307152" y="3071515"/>
                  </a:lnTo>
                  <a:cubicBezTo>
                    <a:pt x="137517" y="3071515"/>
                    <a:pt x="0" y="2933998"/>
                    <a:pt x="0" y="2764363"/>
                  </a:cubicBezTo>
                  <a:lnTo>
                    <a:pt x="0" y="307152"/>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6642" tIns="196642" rIns="196642" bIns="196642" numCol="1" spcCol="1270" anchor="ctr" anchorCtr="0">
              <a:noAutofit/>
            </a:bodyPr>
            <a:lstStyle/>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Auto drafted statement of ITC</a:t>
              </a:r>
            </a:p>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Source of information is from entries uploaded or returns filed by supplier</a:t>
              </a:r>
            </a:p>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Monthly </a:t>
              </a:r>
              <a:r>
                <a:rPr lang="en-US" sz="2400" b="1" i="1" u="sng" dirty="0">
                  <a:solidFill>
                    <a:schemeClr val="tx1"/>
                  </a:solidFill>
                  <a:latin typeface="Segoe UI Semilight" panose="020B0402040204020203" pitchFamily="34" charset="0"/>
                  <a:cs typeface="Segoe UI Semilight" panose="020B0402040204020203" pitchFamily="34" charset="0"/>
                </a:rPr>
                <a:t>Dynamic</a:t>
              </a:r>
              <a:r>
                <a:rPr lang="en-US" sz="2400" dirty="0">
                  <a:solidFill>
                    <a:schemeClr val="tx1"/>
                  </a:solidFill>
                  <a:latin typeface="Segoe UI Semilight" panose="020B0402040204020203" pitchFamily="34" charset="0"/>
                  <a:cs typeface="Segoe UI Semilight" panose="020B0402040204020203" pitchFamily="34" charset="0"/>
                </a:rPr>
                <a:t> and </a:t>
              </a:r>
              <a:r>
                <a:rPr lang="en-US" sz="2400" b="1" i="1" u="sng" dirty="0">
                  <a:solidFill>
                    <a:schemeClr val="tx1"/>
                  </a:solidFill>
                  <a:latin typeface="Segoe UI Semilight" panose="020B0402040204020203" pitchFamily="34" charset="0"/>
                  <a:cs typeface="Segoe UI Semilight" panose="020B0402040204020203" pitchFamily="34" charset="0"/>
                </a:rPr>
                <a:t>constantly</a:t>
              </a:r>
              <a:r>
                <a:rPr lang="en-US" sz="2400" dirty="0">
                  <a:solidFill>
                    <a:schemeClr val="tx1"/>
                  </a:solidFill>
                  <a:latin typeface="Segoe UI Semilight" panose="020B0402040204020203" pitchFamily="34" charset="0"/>
                  <a:cs typeface="Segoe UI Semilight" panose="020B0402040204020203" pitchFamily="34" charset="0"/>
                </a:rPr>
                <a:t> updating</a:t>
              </a:r>
            </a:p>
            <a:p>
              <a:pPr marL="0" lvl="0" indent="0" algn="ctr" defTabSz="12446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a:t>
              </a:r>
            </a:p>
          </p:txBody>
        </p:sp>
        <p:sp>
          <p:nvSpPr>
            <p:cNvPr id="6" name="Rectangle: Rounded Corners 5">
              <a:extLst>
                <a:ext uri="{FF2B5EF4-FFF2-40B4-BE49-F238E27FC236}">
                  <a16:creationId xmlns:a16="http://schemas.microsoft.com/office/drawing/2014/main" id="{E373D0E5-B767-804E-EF4A-90FE17EF4C66}"/>
                </a:ext>
              </a:extLst>
            </p:cNvPr>
            <p:cNvSpPr/>
            <p:nvPr/>
          </p:nvSpPr>
          <p:spPr>
            <a:xfrm>
              <a:off x="6229190" y="2043261"/>
              <a:ext cx="4837032" cy="3071515"/>
            </a:xfrm>
            <a:prstGeom prst="roundRect">
              <a:avLst>
                <a:gd name="adj" fmla="val 10000"/>
              </a:avLst>
            </a:prstGeom>
          </p:spPr>
          <p:style>
            <a:lnRef idx="1">
              <a:schemeClr val="accent2"/>
            </a:lnRef>
            <a:fillRef idx="3">
              <a:schemeClr val="accent2"/>
            </a:fillRef>
            <a:effectRef idx="2">
              <a:schemeClr val="accent2"/>
            </a:effectRef>
            <a:fontRef idx="minor">
              <a:schemeClr val="lt1"/>
            </a:fontRef>
          </p:style>
          <p:txBody>
            <a:bodyPr/>
            <a:lstStyle/>
            <a:p>
              <a:endParaRPr lang="en-IN" dirty="0"/>
            </a:p>
          </p:txBody>
        </p:sp>
        <p:sp>
          <p:nvSpPr>
            <p:cNvPr id="8" name="Freeform: Shape 7">
              <a:extLst>
                <a:ext uri="{FF2B5EF4-FFF2-40B4-BE49-F238E27FC236}">
                  <a16:creationId xmlns:a16="http://schemas.microsoft.com/office/drawing/2014/main" id="{83A9B538-02F0-6E24-EBD4-4AE546CF057E}"/>
                </a:ext>
              </a:extLst>
            </p:cNvPr>
            <p:cNvSpPr/>
            <p:nvPr/>
          </p:nvSpPr>
          <p:spPr>
            <a:xfrm>
              <a:off x="6643975" y="3178305"/>
              <a:ext cx="4837032" cy="3071515"/>
            </a:xfrm>
            <a:custGeom>
              <a:avLst/>
              <a:gdLst>
                <a:gd name="connsiteX0" fmla="*/ 0 w 4837032"/>
                <a:gd name="connsiteY0" fmla="*/ 307152 h 3071515"/>
                <a:gd name="connsiteX1" fmla="*/ 307152 w 4837032"/>
                <a:gd name="connsiteY1" fmla="*/ 0 h 3071515"/>
                <a:gd name="connsiteX2" fmla="*/ 4529881 w 4837032"/>
                <a:gd name="connsiteY2" fmla="*/ 0 h 3071515"/>
                <a:gd name="connsiteX3" fmla="*/ 4837033 w 4837032"/>
                <a:gd name="connsiteY3" fmla="*/ 307152 h 3071515"/>
                <a:gd name="connsiteX4" fmla="*/ 4837032 w 4837032"/>
                <a:gd name="connsiteY4" fmla="*/ 2764364 h 3071515"/>
                <a:gd name="connsiteX5" fmla="*/ 4529880 w 4837032"/>
                <a:gd name="connsiteY5" fmla="*/ 3071516 h 3071515"/>
                <a:gd name="connsiteX6" fmla="*/ 307152 w 4837032"/>
                <a:gd name="connsiteY6" fmla="*/ 3071515 h 3071515"/>
                <a:gd name="connsiteX7" fmla="*/ 0 w 4837032"/>
                <a:gd name="connsiteY7" fmla="*/ 2764363 h 3071515"/>
                <a:gd name="connsiteX8" fmla="*/ 0 w 4837032"/>
                <a:gd name="connsiteY8" fmla="*/ 307152 h 30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7032" h="3071515">
                  <a:moveTo>
                    <a:pt x="0" y="307152"/>
                  </a:moveTo>
                  <a:cubicBezTo>
                    <a:pt x="0" y="137517"/>
                    <a:pt x="137517" y="0"/>
                    <a:pt x="307152" y="0"/>
                  </a:cubicBezTo>
                  <a:lnTo>
                    <a:pt x="4529881" y="0"/>
                  </a:lnTo>
                  <a:cubicBezTo>
                    <a:pt x="4699516" y="0"/>
                    <a:pt x="4837033" y="137517"/>
                    <a:pt x="4837033" y="307152"/>
                  </a:cubicBezTo>
                  <a:cubicBezTo>
                    <a:pt x="4837033" y="1126223"/>
                    <a:pt x="4837032" y="1945293"/>
                    <a:pt x="4837032" y="2764364"/>
                  </a:cubicBezTo>
                  <a:cubicBezTo>
                    <a:pt x="4837032" y="2933999"/>
                    <a:pt x="4699515" y="3071516"/>
                    <a:pt x="4529880" y="3071516"/>
                  </a:cubicBezTo>
                  <a:lnTo>
                    <a:pt x="307152" y="3071515"/>
                  </a:lnTo>
                  <a:cubicBezTo>
                    <a:pt x="137517" y="3071515"/>
                    <a:pt x="0" y="2933998"/>
                    <a:pt x="0" y="2764363"/>
                  </a:cubicBezTo>
                  <a:lnTo>
                    <a:pt x="0" y="307152"/>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6642" tIns="196642" rIns="196642" bIns="196642" numCol="1" spcCol="1270" anchor="ctr" anchorCtr="0">
              <a:noAutofit/>
            </a:bodyPr>
            <a:lstStyle/>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Auto drafted statement of ITC</a:t>
              </a:r>
            </a:p>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Source of information is from returns filed by supplier</a:t>
              </a:r>
            </a:p>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Monthly </a:t>
              </a:r>
              <a:r>
                <a:rPr lang="en-US" sz="2400" b="1" i="1" u="sng" kern="1200" dirty="0">
                  <a:latin typeface="Segoe UI Semilight" panose="020B0402040204020203" pitchFamily="34" charset="0"/>
                  <a:cs typeface="Segoe UI Semilight" panose="020B0402040204020203" pitchFamily="34" charset="0"/>
                </a:rPr>
                <a:t>Static</a:t>
              </a:r>
              <a:r>
                <a:rPr lang="en-US" sz="2400" kern="1200" dirty="0">
                  <a:latin typeface="Segoe UI Semilight" panose="020B0402040204020203" pitchFamily="34" charset="0"/>
                  <a:cs typeface="Segoe UI Semilight" panose="020B0402040204020203" pitchFamily="34" charset="0"/>
                </a:rPr>
                <a:t> and </a:t>
              </a:r>
              <a:r>
                <a:rPr lang="en-US" sz="2400" b="1" i="1" u="sng" kern="1200" dirty="0">
                  <a:latin typeface="Segoe UI Semilight" panose="020B0402040204020203" pitchFamily="34" charset="0"/>
                  <a:cs typeface="Segoe UI Semilight" panose="020B0402040204020203" pitchFamily="34" charset="0"/>
                </a:rPr>
                <a:t>unchanging</a:t>
              </a:r>
            </a:p>
          </p:txBody>
        </p:sp>
      </p:grpSp>
      <p:sp>
        <p:nvSpPr>
          <p:cNvPr id="9" name="TextBox 8">
            <a:extLst>
              <a:ext uri="{FF2B5EF4-FFF2-40B4-BE49-F238E27FC236}">
                <a16:creationId xmlns:a16="http://schemas.microsoft.com/office/drawing/2014/main" id="{419EE4F5-DCD3-2934-7EE6-B2AEA6FCD7B5}"/>
              </a:ext>
            </a:extLst>
          </p:cNvPr>
          <p:cNvSpPr txBox="1"/>
          <p:nvPr/>
        </p:nvSpPr>
        <p:spPr>
          <a:xfrm>
            <a:off x="1443210" y="2434728"/>
            <a:ext cx="2379643" cy="523220"/>
          </a:xfrm>
          <a:prstGeom prst="rect">
            <a:avLst/>
          </a:prstGeom>
          <a:noFill/>
        </p:spPr>
        <p:txBody>
          <a:bodyPr wrap="square" rtlCol="0">
            <a:spAutoFit/>
          </a:bodyPr>
          <a:lstStyle/>
          <a:p>
            <a:r>
              <a:rPr lang="en-IN" sz="2800" dirty="0">
                <a:solidFill>
                  <a:schemeClr val="bg1"/>
                </a:solidFill>
                <a:latin typeface="Segoe UI Semibold" panose="020B0702040204020203" pitchFamily="34" charset="0"/>
                <a:cs typeface="Segoe UI Semibold" panose="020B0702040204020203" pitchFamily="34" charset="0"/>
              </a:rPr>
              <a:t>GSTR 2A</a:t>
            </a:r>
          </a:p>
        </p:txBody>
      </p:sp>
      <p:sp>
        <p:nvSpPr>
          <p:cNvPr id="10" name="TextBox 9">
            <a:extLst>
              <a:ext uri="{FF2B5EF4-FFF2-40B4-BE49-F238E27FC236}">
                <a16:creationId xmlns:a16="http://schemas.microsoft.com/office/drawing/2014/main" id="{B3C600EA-1670-F9E2-C918-817A4A59AAAA}"/>
              </a:ext>
            </a:extLst>
          </p:cNvPr>
          <p:cNvSpPr txBox="1"/>
          <p:nvPr/>
        </p:nvSpPr>
        <p:spPr>
          <a:xfrm>
            <a:off x="7326217" y="2346593"/>
            <a:ext cx="2181340" cy="523220"/>
          </a:xfrm>
          <a:prstGeom prst="rect">
            <a:avLst/>
          </a:prstGeom>
          <a:noFill/>
        </p:spPr>
        <p:txBody>
          <a:bodyPr wrap="square" rtlCol="0">
            <a:spAutoFit/>
          </a:bodyPr>
          <a:lstStyle/>
          <a:p>
            <a:r>
              <a:rPr lang="en-IN" sz="2800" dirty="0">
                <a:solidFill>
                  <a:schemeClr val="bg1"/>
                </a:solidFill>
                <a:latin typeface="Segoe UI Semibold" panose="020B0702040204020203" pitchFamily="34" charset="0"/>
                <a:cs typeface="Segoe UI Semibold" panose="020B0702040204020203" pitchFamily="34" charset="0"/>
              </a:rPr>
              <a:t>GSTR 2B</a:t>
            </a:r>
          </a:p>
        </p:txBody>
      </p:sp>
    </p:spTree>
    <p:extLst>
      <p:ext uri="{BB962C8B-B14F-4D97-AF65-F5344CB8AC3E}">
        <p14:creationId xmlns:p14="http://schemas.microsoft.com/office/powerpoint/2010/main" val="2424840509"/>
      </p:ext>
    </p:extLst>
  </p:cSld>
  <p:clrMapOvr>
    <a:masterClrMapping/>
  </p:clrMapOvr>
  <p:transition spd="med">
    <p:pull/>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5F4A-2E27-32E6-27C2-78F7F2C30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3E426-DAB1-650D-4A39-BB90CDF28DDA}"/>
              </a:ext>
            </a:extLst>
          </p:cNvPr>
          <p:cNvSpPr>
            <a:spLocks noGrp="1"/>
          </p:cNvSpPr>
          <p:nvPr>
            <p:ph type="title"/>
          </p:nvPr>
        </p:nvSpPr>
        <p:spPr/>
        <p:txBody>
          <a:bodyPr>
            <a:noAutofit/>
          </a:bodyPr>
          <a:lstStyle/>
          <a:p>
            <a:r>
              <a:rPr lang="en-IN" dirty="0">
                <a:latin typeface="Segoe UI Semibold" panose="020B0702040204020203" pitchFamily="34" charset="0"/>
                <a:cs typeface="Segoe UI Semibold" panose="020B0702040204020203" pitchFamily="34" charset="0"/>
              </a:rPr>
              <a:t>Process for reconciling GSTR-2A / 2B</a:t>
            </a:r>
            <a:endParaRPr lang="en-US" sz="3000" b="1" dirty="0">
              <a:solidFill>
                <a:schemeClr val="tx1"/>
              </a:solidFill>
              <a:latin typeface="+mn-lt"/>
            </a:endParaRPr>
          </a:p>
        </p:txBody>
      </p:sp>
      <p:sp>
        <p:nvSpPr>
          <p:cNvPr id="4" name="Content Placeholder 3">
            <a:extLst>
              <a:ext uri="{FF2B5EF4-FFF2-40B4-BE49-F238E27FC236}">
                <a16:creationId xmlns:a16="http://schemas.microsoft.com/office/drawing/2014/main" id="{9E3796FB-D97A-54C1-D5D3-39B2B5324C96}"/>
              </a:ext>
            </a:extLst>
          </p:cNvPr>
          <p:cNvSpPr>
            <a:spLocks noGrp="1"/>
          </p:cNvSpPr>
          <p:nvPr>
            <p:ph sz="half" idx="1"/>
          </p:nvPr>
        </p:nvSpPr>
        <p:spPr>
          <a:xfrm>
            <a:off x="178420" y="1761261"/>
            <a:ext cx="11708779" cy="4666733"/>
          </a:xfrm>
        </p:spPr>
        <p:txBody>
          <a:bodyPr/>
          <a:lstStyle/>
          <a:p>
            <a:pPr marL="0" indent="0">
              <a:buNone/>
            </a:pPr>
            <a:endParaRPr lang="en-US" sz="2400" dirty="0">
              <a:solidFill>
                <a:schemeClr val="tx1"/>
              </a:solidFill>
              <a:latin typeface="+mn-lt"/>
            </a:endParaRPr>
          </a:p>
          <a:p>
            <a:pPr marL="0" indent="0">
              <a:buNone/>
            </a:pPr>
            <a:endParaRPr lang="en-US" dirty="0">
              <a:solidFill>
                <a:schemeClr val="tx1"/>
              </a:solidFill>
              <a:latin typeface="+mn-lt"/>
            </a:endParaRPr>
          </a:p>
        </p:txBody>
      </p:sp>
      <p:graphicFrame>
        <p:nvGraphicFramePr>
          <p:cNvPr id="3" name="Diagram 2">
            <a:extLst>
              <a:ext uri="{FF2B5EF4-FFF2-40B4-BE49-F238E27FC236}">
                <a16:creationId xmlns:a16="http://schemas.microsoft.com/office/drawing/2014/main" id="{BF9F4536-A992-5A63-3437-4CF3EA4EA1E7}"/>
              </a:ext>
            </a:extLst>
          </p:cNvPr>
          <p:cNvGraphicFramePr/>
          <p:nvPr>
            <p:extLst>
              <p:ext uri="{D42A27DB-BD31-4B8C-83A1-F6EECF244321}">
                <p14:modId xmlns:p14="http://schemas.microsoft.com/office/powerpoint/2010/main" val="4117537996"/>
              </p:ext>
            </p:extLst>
          </p:nvPr>
        </p:nvGraphicFramePr>
        <p:xfrm>
          <a:off x="643038" y="1761260"/>
          <a:ext cx="10561256" cy="4535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293504"/>
      </p:ext>
    </p:extLst>
  </p:cSld>
  <p:clrMapOvr>
    <a:masterClrMapping/>
  </p:clrMapOvr>
  <p:transition spd="med">
    <p:pull/>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0BA5-61DC-8B97-2BDF-034E198CB6BF}"/>
              </a:ext>
            </a:extLst>
          </p:cNvPr>
          <p:cNvSpPr>
            <a:spLocks noGrp="1"/>
          </p:cNvSpPr>
          <p:nvPr>
            <p:ph type="title"/>
          </p:nvPr>
        </p:nvSpPr>
        <p:spPr>
          <a:xfrm>
            <a:off x="452070" y="1075453"/>
            <a:ext cx="11152980" cy="454884"/>
          </a:xfrm>
        </p:spPr>
        <p:txBody>
          <a:bodyPr>
            <a:normAutofit/>
          </a:bodyPr>
          <a:lstStyle/>
          <a:p>
            <a:r>
              <a:rPr lang="en-US" sz="2600" dirty="0"/>
              <a:t>Return view format – GSTR 2A/ 2B</a:t>
            </a:r>
            <a:endParaRPr lang="en-IN" sz="2600" dirty="0"/>
          </a:p>
        </p:txBody>
      </p:sp>
      <p:graphicFrame>
        <p:nvGraphicFramePr>
          <p:cNvPr id="6" name="TextBox 3">
            <a:extLst>
              <a:ext uri="{FF2B5EF4-FFF2-40B4-BE49-F238E27FC236}">
                <a16:creationId xmlns:a16="http://schemas.microsoft.com/office/drawing/2014/main" id="{8B6EF4FE-2118-828B-15AB-FF8F09AB1F5E}"/>
              </a:ext>
            </a:extLst>
          </p:cNvPr>
          <p:cNvGraphicFramePr/>
          <p:nvPr>
            <p:extLst>
              <p:ext uri="{D42A27DB-BD31-4B8C-83A1-F6EECF244321}">
                <p14:modId xmlns:p14="http://schemas.microsoft.com/office/powerpoint/2010/main" val="90785661"/>
              </p:ext>
            </p:extLst>
          </p:nvPr>
        </p:nvGraphicFramePr>
        <p:xfrm>
          <a:off x="452069" y="1803126"/>
          <a:ext cx="1115298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5332110"/>
      </p:ext>
    </p:extLst>
  </p:cSld>
  <p:clrMapOvr>
    <a:masterClrMapping/>
  </p:clrMapOvr>
  <p:transition spd="med">
    <p:pull/>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0BA5-61DC-8B97-2BDF-034E198CB6BF}"/>
              </a:ext>
            </a:extLst>
          </p:cNvPr>
          <p:cNvSpPr>
            <a:spLocks noGrp="1"/>
          </p:cNvSpPr>
          <p:nvPr>
            <p:ph type="title"/>
          </p:nvPr>
        </p:nvSpPr>
        <p:spPr/>
        <p:txBody>
          <a:bodyPr/>
          <a:lstStyle/>
          <a:p>
            <a:r>
              <a:rPr lang="en-US" dirty="0"/>
              <a:t>GSTR 2A / 2B Recon data</a:t>
            </a:r>
            <a:endParaRPr lang="en-IN" dirty="0"/>
          </a:p>
        </p:txBody>
      </p:sp>
      <p:sp>
        <p:nvSpPr>
          <p:cNvPr id="3" name="Content Placeholder 2">
            <a:extLst>
              <a:ext uri="{FF2B5EF4-FFF2-40B4-BE49-F238E27FC236}">
                <a16:creationId xmlns:a16="http://schemas.microsoft.com/office/drawing/2014/main" id="{650C2187-DBAC-0AD8-0EA2-2189DB4C2D9C}"/>
              </a:ext>
            </a:extLst>
          </p:cNvPr>
          <p:cNvSpPr>
            <a:spLocks noGrp="1"/>
          </p:cNvSpPr>
          <p:nvPr>
            <p:ph sz="half" idx="1"/>
          </p:nvPr>
        </p:nvSpPr>
        <p:spPr/>
        <p:txBody>
          <a:bodyPr/>
          <a:lstStyle/>
          <a:p>
            <a:r>
              <a:rPr lang="en-US" sz="2200" dirty="0"/>
              <a:t>The data available in portal vs books will have the mismatch or unreconciled due to</a:t>
            </a:r>
          </a:p>
          <a:p>
            <a:endParaRPr lang="en-IN" sz="2200" dirty="0"/>
          </a:p>
        </p:txBody>
      </p:sp>
      <p:graphicFrame>
        <p:nvGraphicFramePr>
          <p:cNvPr id="13" name="Diagram 12">
            <a:extLst>
              <a:ext uri="{FF2B5EF4-FFF2-40B4-BE49-F238E27FC236}">
                <a16:creationId xmlns:a16="http://schemas.microsoft.com/office/drawing/2014/main" id="{D49C3F22-0456-53DB-F93C-3BDF4BC5A87E}"/>
              </a:ext>
            </a:extLst>
          </p:cNvPr>
          <p:cNvGraphicFramePr/>
          <p:nvPr>
            <p:extLst>
              <p:ext uri="{D42A27DB-BD31-4B8C-83A1-F6EECF244321}">
                <p14:modId xmlns:p14="http://schemas.microsoft.com/office/powerpoint/2010/main" val="3893686449"/>
              </p:ext>
            </p:extLst>
          </p:nvPr>
        </p:nvGraphicFramePr>
        <p:xfrm>
          <a:off x="552639" y="2639028"/>
          <a:ext cx="10166430" cy="305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1441874"/>
      </p:ext>
    </p:extLst>
  </p:cSld>
  <p:clrMapOvr>
    <a:masterClrMapping/>
  </p:clrMapOvr>
  <p:transition spd="med">
    <p:pull/>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173-2893-E1A7-CB80-2D3F2A15BD5B}"/>
              </a:ext>
            </a:extLst>
          </p:cNvPr>
          <p:cNvSpPr>
            <a:spLocks noGrp="1"/>
          </p:cNvSpPr>
          <p:nvPr>
            <p:ph type="title"/>
          </p:nvPr>
        </p:nvSpPr>
        <p:spPr/>
        <p:txBody>
          <a:bodyPr>
            <a:noAutofit/>
          </a:bodyPr>
          <a:lstStyle/>
          <a:p>
            <a:r>
              <a:rPr lang="en-IN" dirty="0">
                <a:latin typeface="Segoe UI Semibold" panose="020B0702040204020203" pitchFamily="34" charset="0"/>
                <a:cs typeface="Segoe UI Semibold" panose="020B0702040204020203" pitchFamily="34" charset="0"/>
              </a:rPr>
              <a:t>Voucher no. &amp; amount m</a:t>
            </a:r>
            <a:r>
              <a:rPr lang="en-IN" dirty="0"/>
              <a:t>ismatch in </a:t>
            </a:r>
            <a:r>
              <a:rPr lang="en-IN" dirty="0">
                <a:latin typeface="Segoe UI Semibold" panose="020B0702040204020203" pitchFamily="34" charset="0"/>
                <a:cs typeface="Segoe UI Semibold" panose="020B0702040204020203" pitchFamily="34" charset="0"/>
              </a:rPr>
              <a:t>GST portal data with books </a:t>
            </a:r>
            <a:endParaRPr lang="en-US" sz="3000" b="1" dirty="0">
              <a:solidFill>
                <a:schemeClr val="tx1"/>
              </a:solidFill>
              <a:latin typeface="+mn-lt"/>
            </a:endParaRPr>
          </a:p>
        </p:txBody>
      </p:sp>
      <p:sp>
        <p:nvSpPr>
          <p:cNvPr id="4" name="Content Placeholder 3">
            <a:extLst>
              <a:ext uri="{FF2B5EF4-FFF2-40B4-BE49-F238E27FC236}">
                <a16:creationId xmlns:a16="http://schemas.microsoft.com/office/drawing/2014/main" id="{CE9074B6-E5A5-7995-21A2-4E0D7E9F55B0}"/>
              </a:ext>
            </a:extLst>
          </p:cNvPr>
          <p:cNvSpPr>
            <a:spLocks noGrp="1"/>
          </p:cNvSpPr>
          <p:nvPr>
            <p:ph sz="half" idx="1"/>
          </p:nvPr>
        </p:nvSpPr>
        <p:spPr>
          <a:xfrm>
            <a:off x="178420" y="1761261"/>
            <a:ext cx="11708779" cy="4666733"/>
          </a:xfrm>
        </p:spPr>
        <p:txBody>
          <a:bodyPr/>
          <a:lstStyle/>
          <a:p>
            <a:pPr marL="0" indent="0">
              <a:buNone/>
            </a:pPr>
            <a:r>
              <a:rPr lang="en-US" sz="2000" dirty="0">
                <a:solidFill>
                  <a:schemeClr val="tx1"/>
                </a:solidFill>
                <a:latin typeface="Segoe UI Semilight" panose="020B0402040204020203" pitchFamily="34" charset="0"/>
                <a:cs typeface="Segoe UI Semilight" panose="020B0402040204020203" pitchFamily="34" charset="0"/>
              </a:rPr>
              <a:t>1. Voucher numbering Pattern</a:t>
            </a: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tx1"/>
                </a:solidFill>
                <a:latin typeface="Segoe UI Semilight" panose="020B0402040204020203" pitchFamily="34" charset="0"/>
                <a:cs typeface="Segoe UI Semilight" panose="020B0402040204020203" pitchFamily="34" charset="0"/>
              </a:rPr>
              <a:t>2. Voucher amount </a:t>
            </a: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tx1"/>
                </a:solidFill>
                <a:latin typeface="Segoe UI Semilight" panose="020B0402040204020203" pitchFamily="34" charset="0"/>
                <a:cs typeface="Segoe UI Semilight" panose="020B0402040204020203" pitchFamily="34" charset="0"/>
              </a:rPr>
              <a:t>3. Supplier Invoice </a:t>
            </a:r>
            <a:r>
              <a:rPr lang="en-US" sz="1800" dirty="0">
                <a:solidFill>
                  <a:schemeClr val="tx1"/>
                </a:solidFill>
                <a:latin typeface="Segoe UI Semilight" panose="020B0402040204020203" pitchFamily="34" charset="0"/>
                <a:cs typeface="Segoe UI Semilight" panose="020B0402040204020203" pitchFamily="34" charset="0"/>
              </a:rPr>
              <a:t>No. &amp; date recorded as Purchase voucher number &amp; date</a:t>
            </a:r>
          </a:p>
          <a:p>
            <a:pPr marL="0" indent="0">
              <a:buNone/>
            </a:pPr>
            <a:endParaRPr lang="en-US" sz="2400" dirty="0">
              <a:solidFill>
                <a:schemeClr val="tx1"/>
              </a:solidFill>
              <a:latin typeface="+mn-lt"/>
            </a:endParaRPr>
          </a:p>
          <a:p>
            <a:pPr marL="0" indent="0">
              <a:buNone/>
            </a:pPr>
            <a:endParaRPr lang="en-US" dirty="0">
              <a:solidFill>
                <a:schemeClr val="tx1"/>
              </a:solidFill>
              <a:latin typeface="+mn-lt"/>
            </a:endParaRPr>
          </a:p>
        </p:txBody>
      </p:sp>
      <p:graphicFrame>
        <p:nvGraphicFramePr>
          <p:cNvPr id="7" name="Table 7">
            <a:extLst>
              <a:ext uri="{FF2B5EF4-FFF2-40B4-BE49-F238E27FC236}">
                <a16:creationId xmlns:a16="http://schemas.microsoft.com/office/drawing/2014/main" id="{885E2502-C433-C878-C784-6F9C2FAAC73F}"/>
              </a:ext>
            </a:extLst>
          </p:cNvPr>
          <p:cNvGraphicFramePr>
            <a:graphicFrameLocks noGrp="1"/>
          </p:cNvGraphicFramePr>
          <p:nvPr>
            <p:extLst>
              <p:ext uri="{D42A27DB-BD31-4B8C-83A1-F6EECF244321}">
                <p14:modId xmlns:p14="http://schemas.microsoft.com/office/powerpoint/2010/main" val="3749759068"/>
              </p:ext>
            </p:extLst>
          </p:nvPr>
        </p:nvGraphicFramePr>
        <p:xfrm>
          <a:off x="4060369" y="1761261"/>
          <a:ext cx="3936382" cy="1036320"/>
        </p:xfrm>
        <a:graphic>
          <a:graphicData uri="http://schemas.openxmlformats.org/drawingml/2006/table">
            <a:tbl>
              <a:tblPr firstRow="1" bandRow="1">
                <a:tableStyleId>{69012ECD-51FC-41F1-AA8D-1B2483CD663E}</a:tableStyleId>
              </a:tblPr>
              <a:tblGrid>
                <a:gridCol w="1968191">
                  <a:extLst>
                    <a:ext uri="{9D8B030D-6E8A-4147-A177-3AD203B41FA5}">
                      <a16:colId xmlns:a16="http://schemas.microsoft.com/office/drawing/2014/main" val="3004387130"/>
                    </a:ext>
                  </a:extLst>
                </a:gridCol>
                <a:gridCol w="1968191">
                  <a:extLst>
                    <a:ext uri="{9D8B030D-6E8A-4147-A177-3AD203B41FA5}">
                      <a16:colId xmlns:a16="http://schemas.microsoft.com/office/drawing/2014/main" val="4047394487"/>
                    </a:ext>
                  </a:extLst>
                </a:gridCol>
              </a:tblGrid>
              <a:tr h="214819">
                <a:tc>
                  <a:txBody>
                    <a:bodyPr/>
                    <a:lstStyle/>
                    <a:p>
                      <a:r>
                        <a:rPr lang="en-US" sz="1100" dirty="0"/>
                        <a:t>Supplier Books</a:t>
                      </a:r>
                    </a:p>
                  </a:txBody>
                  <a:tcPr/>
                </a:tc>
                <a:tc>
                  <a:txBody>
                    <a:bodyPr/>
                    <a:lstStyle/>
                    <a:p>
                      <a:r>
                        <a:rPr lang="en-US" sz="1100" dirty="0"/>
                        <a:t>Buyer’s Books</a:t>
                      </a:r>
                    </a:p>
                  </a:txBody>
                  <a:tcPr/>
                </a:tc>
                <a:extLst>
                  <a:ext uri="{0D108BD9-81ED-4DB2-BD59-A6C34878D82A}">
                    <a16:rowId xmlns:a16="http://schemas.microsoft.com/office/drawing/2014/main" val="2734215951"/>
                  </a:ext>
                </a:extLst>
              </a:tr>
              <a:tr h="214819">
                <a:tc>
                  <a:txBody>
                    <a:bodyPr/>
                    <a:lstStyle/>
                    <a:p>
                      <a:r>
                        <a:rPr lang="en-US" sz="1100" dirty="0"/>
                        <a:t>0000000123</a:t>
                      </a:r>
                    </a:p>
                  </a:txBody>
                  <a:tcPr/>
                </a:tc>
                <a:tc>
                  <a:txBody>
                    <a:bodyPr/>
                    <a:lstStyle/>
                    <a:p>
                      <a:r>
                        <a:rPr lang="en-US" sz="1100" dirty="0"/>
                        <a:t>123</a:t>
                      </a:r>
                    </a:p>
                  </a:txBody>
                  <a:tcPr/>
                </a:tc>
                <a:extLst>
                  <a:ext uri="{0D108BD9-81ED-4DB2-BD59-A6C34878D82A}">
                    <a16:rowId xmlns:a16="http://schemas.microsoft.com/office/drawing/2014/main" val="304048748"/>
                  </a:ext>
                </a:extLst>
              </a:tr>
              <a:tr h="214819">
                <a:tc>
                  <a:txBody>
                    <a:bodyPr/>
                    <a:lstStyle/>
                    <a:p>
                      <a:r>
                        <a:rPr lang="en-US" sz="1100" dirty="0"/>
                        <a:t>SAL/123/2022-23</a:t>
                      </a:r>
                    </a:p>
                  </a:txBody>
                  <a:tcPr/>
                </a:tc>
                <a:tc>
                  <a:txBody>
                    <a:bodyPr/>
                    <a:lstStyle/>
                    <a:p>
                      <a:r>
                        <a:rPr lang="en-US" sz="1100" dirty="0"/>
                        <a:t>123</a:t>
                      </a:r>
                    </a:p>
                  </a:txBody>
                  <a:tcPr/>
                </a:tc>
                <a:extLst>
                  <a:ext uri="{0D108BD9-81ED-4DB2-BD59-A6C34878D82A}">
                    <a16:rowId xmlns:a16="http://schemas.microsoft.com/office/drawing/2014/main" val="612471457"/>
                  </a:ext>
                </a:extLst>
              </a:tr>
              <a:tr h="214819">
                <a:tc>
                  <a:txBody>
                    <a:bodyPr/>
                    <a:lstStyle/>
                    <a:p>
                      <a:r>
                        <a:rPr lang="en-US" sz="1100" dirty="0"/>
                        <a:t>S-123 OR S/123</a:t>
                      </a:r>
                    </a:p>
                  </a:txBody>
                  <a:tcPr/>
                </a:tc>
                <a:tc>
                  <a:txBody>
                    <a:bodyPr/>
                    <a:lstStyle/>
                    <a:p>
                      <a:r>
                        <a:rPr lang="en-US" sz="1100" dirty="0"/>
                        <a:t>S123</a:t>
                      </a:r>
                    </a:p>
                  </a:txBody>
                  <a:tcPr/>
                </a:tc>
                <a:extLst>
                  <a:ext uri="{0D108BD9-81ED-4DB2-BD59-A6C34878D82A}">
                    <a16:rowId xmlns:a16="http://schemas.microsoft.com/office/drawing/2014/main" val="2772931735"/>
                  </a:ext>
                </a:extLst>
              </a:tr>
            </a:tbl>
          </a:graphicData>
        </a:graphic>
      </p:graphicFrame>
      <p:graphicFrame>
        <p:nvGraphicFramePr>
          <p:cNvPr id="8" name="Table 8">
            <a:extLst>
              <a:ext uri="{FF2B5EF4-FFF2-40B4-BE49-F238E27FC236}">
                <a16:creationId xmlns:a16="http://schemas.microsoft.com/office/drawing/2014/main" id="{233E304A-5659-7CB6-432A-6F71717A4FD9}"/>
              </a:ext>
            </a:extLst>
          </p:cNvPr>
          <p:cNvGraphicFramePr>
            <a:graphicFrameLocks noGrp="1"/>
          </p:cNvGraphicFramePr>
          <p:nvPr>
            <p:extLst>
              <p:ext uri="{D42A27DB-BD31-4B8C-83A1-F6EECF244321}">
                <p14:modId xmlns:p14="http://schemas.microsoft.com/office/powerpoint/2010/main" val="2335688693"/>
              </p:ext>
            </p:extLst>
          </p:nvPr>
        </p:nvGraphicFramePr>
        <p:xfrm>
          <a:off x="2888165" y="3240377"/>
          <a:ext cx="2821259" cy="609600"/>
        </p:xfrm>
        <a:graphic>
          <a:graphicData uri="http://schemas.openxmlformats.org/drawingml/2006/table">
            <a:tbl>
              <a:tblPr firstRow="1" bandRow="1">
                <a:tableStyleId>{7DF18680-E054-41AD-8BC1-D1AEF772440D}</a:tableStyleId>
              </a:tblPr>
              <a:tblGrid>
                <a:gridCol w="1343774">
                  <a:extLst>
                    <a:ext uri="{9D8B030D-6E8A-4147-A177-3AD203B41FA5}">
                      <a16:colId xmlns:a16="http://schemas.microsoft.com/office/drawing/2014/main" val="2793884485"/>
                    </a:ext>
                  </a:extLst>
                </a:gridCol>
                <a:gridCol w="1477485">
                  <a:extLst>
                    <a:ext uri="{9D8B030D-6E8A-4147-A177-3AD203B41FA5}">
                      <a16:colId xmlns:a16="http://schemas.microsoft.com/office/drawing/2014/main" val="3232069255"/>
                    </a:ext>
                  </a:extLst>
                </a:gridCol>
              </a:tblGrid>
              <a:tr h="294417">
                <a:tc>
                  <a:txBody>
                    <a:bodyPr/>
                    <a:lstStyle/>
                    <a:p>
                      <a:pPr marL="0" marR="0" lvl="0" indent="0" algn="l" defTabSz="914413" rtl="0" eaLnBrk="1" fontAlgn="auto" latinLnBrk="0" hangingPunct="1">
                        <a:lnSpc>
                          <a:spcPct val="100000"/>
                        </a:lnSpc>
                        <a:spcBef>
                          <a:spcPts val="0"/>
                        </a:spcBef>
                        <a:spcAft>
                          <a:spcPts val="0"/>
                        </a:spcAft>
                        <a:buClrTx/>
                        <a:buSzTx/>
                        <a:buFontTx/>
                        <a:buNone/>
                        <a:tabLst/>
                        <a:defRPr/>
                      </a:pPr>
                      <a:r>
                        <a:rPr lang="en-US" sz="1400" dirty="0"/>
                        <a:t>Supplier Books</a:t>
                      </a:r>
                    </a:p>
                  </a:txBody>
                  <a:tcPr/>
                </a:tc>
                <a:tc>
                  <a:txBody>
                    <a:bodyPr/>
                    <a:lstStyle/>
                    <a:p>
                      <a:pPr marL="0" marR="0" lvl="0" indent="0" algn="l" defTabSz="914413" rtl="0" eaLnBrk="1" fontAlgn="auto" latinLnBrk="0" hangingPunct="1">
                        <a:lnSpc>
                          <a:spcPct val="100000"/>
                        </a:lnSpc>
                        <a:spcBef>
                          <a:spcPts val="0"/>
                        </a:spcBef>
                        <a:spcAft>
                          <a:spcPts val="0"/>
                        </a:spcAft>
                        <a:buClrTx/>
                        <a:buSzTx/>
                        <a:buFontTx/>
                        <a:buNone/>
                        <a:tabLst/>
                        <a:defRPr/>
                      </a:pPr>
                      <a:r>
                        <a:rPr lang="en-US" sz="1400" dirty="0"/>
                        <a:t>Buyer’s Books</a:t>
                      </a:r>
                    </a:p>
                  </a:txBody>
                  <a:tcPr/>
                </a:tc>
                <a:extLst>
                  <a:ext uri="{0D108BD9-81ED-4DB2-BD59-A6C34878D82A}">
                    <a16:rowId xmlns:a16="http://schemas.microsoft.com/office/drawing/2014/main" val="1358994454"/>
                  </a:ext>
                </a:extLst>
              </a:tr>
              <a:tr h="294417">
                <a:tc>
                  <a:txBody>
                    <a:bodyPr/>
                    <a:lstStyle/>
                    <a:p>
                      <a:r>
                        <a:rPr lang="en-US" sz="1400" dirty="0"/>
                        <a:t>500.45</a:t>
                      </a:r>
                    </a:p>
                  </a:txBody>
                  <a:tcPr/>
                </a:tc>
                <a:tc>
                  <a:txBody>
                    <a:bodyPr/>
                    <a:lstStyle/>
                    <a:p>
                      <a:r>
                        <a:rPr lang="en-US" sz="1400" dirty="0"/>
                        <a:t>500.5 or 500</a:t>
                      </a:r>
                    </a:p>
                  </a:txBody>
                  <a:tcPr/>
                </a:tc>
                <a:extLst>
                  <a:ext uri="{0D108BD9-81ED-4DB2-BD59-A6C34878D82A}">
                    <a16:rowId xmlns:a16="http://schemas.microsoft.com/office/drawing/2014/main" val="3657595386"/>
                  </a:ext>
                </a:extLst>
              </a:tr>
            </a:tbl>
          </a:graphicData>
        </a:graphic>
      </p:graphicFrame>
    </p:spTree>
    <p:extLst>
      <p:ext uri="{BB962C8B-B14F-4D97-AF65-F5344CB8AC3E}">
        <p14:creationId xmlns:p14="http://schemas.microsoft.com/office/powerpoint/2010/main" val="3892713663"/>
      </p:ext>
    </p:extLst>
  </p:cSld>
  <p:clrMapOvr>
    <a:masterClrMapping/>
  </p:clrMapOvr>
  <p:transition spd="med">
    <p:pull/>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5F4A-2E27-32E6-27C2-78F7F2C30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3E426-DAB1-650D-4A39-BB90CDF28DDA}"/>
              </a:ext>
            </a:extLst>
          </p:cNvPr>
          <p:cNvSpPr>
            <a:spLocks noGrp="1"/>
          </p:cNvSpPr>
          <p:nvPr>
            <p:ph type="title"/>
          </p:nvPr>
        </p:nvSpPr>
        <p:spPr>
          <a:xfrm>
            <a:off x="452070" y="1075453"/>
            <a:ext cx="11152980" cy="454884"/>
          </a:xfrm>
        </p:spPr>
        <p:txBody>
          <a:bodyPr>
            <a:normAutofit/>
          </a:bodyPr>
          <a:lstStyle/>
          <a:p>
            <a:r>
              <a:rPr lang="en-IN" sz="2600" dirty="0"/>
              <a:t>Reporting difference mismatch in GST portal data with books </a:t>
            </a:r>
            <a:endParaRPr lang="en-US" sz="2600" b="1" dirty="0"/>
          </a:p>
        </p:txBody>
      </p:sp>
      <p:graphicFrame>
        <p:nvGraphicFramePr>
          <p:cNvPr id="8" name="Content Placeholder 3">
            <a:extLst>
              <a:ext uri="{FF2B5EF4-FFF2-40B4-BE49-F238E27FC236}">
                <a16:creationId xmlns:a16="http://schemas.microsoft.com/office/drawing/2014/main" id="{9802E1C8-F63B-3889-22D0-3D8BD3709AB5}"/>
              </a:ext>
            </a:extLst>
          </p:cNvPr>
          <p:cNvGraphicFramePr>
            <a:graphicFrameLocks noGrp="1"/>
          </p:cNvGraphicFramePr>
          <p:nvPr>
            <p:ph sz="half" idx="1"/>
            <p:extLst>
              <p:ext uri="{D42A27DB-BD31-4B8C-83A1-F6EECF244321}">
                <p14:modId xmlns:p14="http://schemas.microsoft.com/office/powerpoint/2010/main" val="1580297098"/>
              </p:ext>
            </p:extLst>
          </p:nvPr>
        </p:nvGraphicFramePr>
        <p:xfrm>
          <a:off x="452069" y="1803126"/>
          <a:ext cx="10267000" cy="4624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9174253"/>
      </p:ext>
    </p:extLst>
  </p:cSld>
  <p:clrMapOvr>
    <a:masterClrMapping/>
  </p:clrMapOvr>
  <p:transition spd="med">
    <p:pull/>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A01DC-418D-148D-3414-FE989FD0B645}"/>
              </a:ext>
            </a:extLst>
          </p:cNvPr>
          <p:cNvSpPr>
            <a:spLocks noGrp="1"/>
          </p:cNvSpPr>
          <p:nvPr>
            <p:ph sz="half" idx="1"/>
          </p:nvPr>
        </p:nvSpPr>
        <p:spPr/>
        <p:txBody>
          <a:bodyPr/>
          <a:lstStyle/>
          <a:p>
            <a:pPr marL="1371621" lvl="3" indent="0">
              <a:buNone/>
            </a:pPr>
            <a:endParaRPr lang="en-US" sz="2400" b="1" dirty="0">
              <a:latin typeface="Segoe UI Semilight" panose="020B0402040204020203" pitchFamily="34" charset="0"/>
              <a:cs typeface="Segoe UI Semilight" panose="020B0402040204020203" pitchFamily="34" charset="0"/>
            </a:endParaRPr>
          </a:p>
          <a:p>
            <a:endParaRPr lang="en-IN" dirty="0"/>
          </a:p>
        </p:txBody>
      </p:sp>
      <p:sp>
        <p:nvSpPr>
          <p:cNvPr id="3" name="Content Placeholder 2">
            <a:extLst>
              <a:ext uri="{FF2B5EF4-FFF2-40B4-BE49-F238E27FC236}">
                <a16:creationId xmlns:a16="http://schemas.microsoft.com/office/drawing/2014/main" id="{F33152DF-B238-7F97-BBCD-5D023D7AED8E}"/>
              </a:ext>
            </a:extLst>
          </p:cNvPr>
          <p:cNvSpPr>
            <a:spLocks noGrp="1"/>
          </p:cNvSpPr>
          <p:nvPr>
            <p:ph sz="half" idx="10"/>
          </p:nvPr>
        </p:nvSpPr>
        <p:spPr/>
        <p:txBody>
          <a:bodyPr/>
          <a:lstStyle/>
          <a:p>
            <a:pPr marL="0" indent="0">
              <a:buNone/>
            </a:pPr>
            <a:endParaRPr lang="en-US" sz="2800" dirty="0">
              <a:latin typeface="Segoe UI Semilight" panose="020B0402040204020203" pitchFamily="34" charset="0"/>
              <a:cs typeface="Segoe UI Semilight" panose="020B0402040204020203" pitchFamily="34" charset="0"/>
            </a:endParaRPr>
          </a:p>
          <a:p>
            <a:endParaRPr lang="en-IN" dirty="0"/>
          </a:p>
        </p:txBody>
      </p:sp>
      <p:sp>
        <p:nvSpPr>
          <p:cNvPr id="4" name="Title 3">
            <a:extLst>
              <a:ext uri="{FF2B5EF4-FFF2-40B4-BE49-F238E27FC236}">
                <a16:creationId xmlns:a16="http://schemas.microsoft.com/office/drawing/2014/main" id="{0C8BB980-3DFD-C4EA-CAF1-B5E32E44870D}"/>
              </a:ext>
            </a:extLst>
          </p:cNvPr>
          <p:cNvSpPr>
            <a:spLocks noGrp="1"/>
          </p:cNvSpPr>
          <p:nvPr>
            <p:ph type="title"/>
          </p:nvPr>
        </p:nvSpPr>
        <p:spPr/>
        <p:txBody>
          <a:bodyPr/>
          <a:lstStyle/>
          <a:p>
            <a:r>
              <a:rPr lang="en-IN" dirty="0">
                <a:latin typeface="Segoe UI Semibold" panose="020B0702040204020203" pitchFamily="34" charset="0"/>
                <a:cs typeface="Segoe UI Semibold" panose="020B0702040204020203" pitchFamily="34" charset="0"/>
              </a:rPr>
              <a:t>Potential Matches for reconciling GST portal data with books </a:t>
            </a:r>
          </a:p>
        </p:txBody>
      </p:sp>
      <p:graphicFrame>
        <p:nvGraphicFramePr>
          <p:cNvPr id="5" name="Diagram 4">
            <a:extLst>
              <a:ext uri="{FF2B5EF4-FFF2-40B4-BE49-F238E27FC236}">
                <a16:creationId xmlns:a16="http://schemas.microsoft.com/office/drawing/2014/main" id="{637A00B5-94AD-5FD6-8E83-412190D2BEEF}"/>
              </a:ext>
            </a:extLst>
          </p:cNvPr>
          <p:cNvGraphicFramePr/>
          <p:nvPr>
            <p:extLst>
              <p:ext uri="{D42A27DB-BD31-4B8C-83A1-F6EECF244321}">
                <p14:modId xmlns:p14="http://schemas.microsoft.com/office/powerpoint/2010/main" val="3131622832"/>
              </p:ext>
            </p:extLst>
          </p:nvPr>
        </p:nvGraphicFramePr>
        <p:xfrm>
          <a:off x="952556" y="1787241"/>
          <a:ext cx="10187511" cy="4468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413174"/>
      </p:ext>
    </p:extLst>
  </p:cSld>
  <p:clrMapOvr>
    <a:masterClrMapping/>
  </p:clrMapOvr>
  <p:transition spd="med">
    <p:pull/>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15C9-069A-7908-164E-5AFF8E2C8EDE}"/>
              </a:ext>
            </a:extLst>
          </p:cNvPr>
          <p:cNvSpPr>
            <a:spLocks noGrp="1"/>
          </p:cNvSpPr>
          <p:nvPr>
            <p:ph type="title"/>
          </p:nvPr>
        </p:nvSpPr>
        <p:spPr>
          <a:xfrm>
            <a:off x="179887" y="1799334"/>
            <a:ext cx="11490158" cy="637715"/>
          </a:xfrm>
          <a:solidFill>
            <a:schemeClr val="accent2">
              <a:lumMod val="20000"/>
              <a:lumOff val="80000"/>
            </a:schemeClr>
          </a:solidFill>
        </p:spPr>
        <p:txBody>
          <a:bodyPr/>
          <a:lstStyle/>
          <a:p>
            <a:r>
              <a:rPr lang="en-IN" dirty="0"/>
              <a:t>Reconciliation Enhancements in 5.0</a:t>
            </a:r>
          </a:p>
        </p:txBody>
      </p:sp>
      <p:sp>
        <p:nvSpPr>
          <p:cNvPr id="4" name="TextBox 3">
            <a:extLst>
              <a:ext uri="{FF2B5EF4-FFF2-40B4-BE49-F238E27FC236}">
                <a16:creationId xmlns:a16="http://schemas.microsoft.com/office/drawing/2014/main" id="{16B631EA-4A7B-F7EF-1FB3-10C227355412}"/>
              </a:ext>
            </a:extLst>
          </p:cNvPr>
          <p:cNvSpPr txBox="1"/>
          <p:nvPr/>
        </p:nvSpPr>
        <p:spPr>
          <a:xfrm>
            <a:off x="1862254" y="3244334"/>
            <a:ext cx="8854069" cy="2031325"/>
          </a:xfrm>
          <a:custGeom>
            <a:avLst/>
            <a:gdLst>
              <a:gd name="connsiteX0" fmla="*/ 0 w 8854069"/>
              <a:gd name="connsiteY0" fmla="*/ 0 h 2031325"/>
              <a:gd name="connsiteX1" fmla="*/ 324649 w 8854069"/>
              <a:gd name="connsiteY1" fmla="*/ 0 h 2031325"/>
              <a:gd name="connsiteX2" fmla="*/ 1092002 w 8854069"/>
              <a:gd name="connsiteY2" fmla="*/ 0 h 2031325"/>
              <a:gd name="connsiteX3" fmla="*/ 1416651 w 8854069"/>
              <a:gd name="connsiteY3" fmla="*/ 0 h 2031325"/>
              <a:gd name="connsiteX4" fmla="*/ 1741300 w 8854069"/>
              <a:gd name="connsiteY4" fmla="*/ 0 h 2031325"/>
              <a:gd name="connsiteX5" fmla="*/ 2243031 w 8854069"/>
              <a:gd name="connsiteY5" fmla="*/ 0 h 2031325"/>
              <a:gd name="connsiteX6" fmla="*/ 2744761 w 8854069"/>
              <a:gd name="connsiteY6" fmla="*/ 0 h 2031325"/>
              <a:gd name="connsiteX7" fmla="*/ 3423573 w 8854069"/>
              <a:gd name="connsiteY7" fmla="*/ 0 h 2031325"/>
              <a:gd name="connsiteX8" fmla="*/ 4102385 w 8854069"/>
              <a:gd name="connsiteY8" fmla="*/ 0 h 2031325"/>
              <a:gd name="connsiteX9" fmla="*/ 4781197 w 8854069"/>
              <a:gd name="connsiteY9" fmla="*/ 0 h 2031325"/>
              <a:gd name="connsiteX10" fmla="*/ 5282928 w 8854069"/>
              <a:gd name="connsiteY10" fmla="*/ 0 h 2031325"/>
              <a:gd name="connsiteX11" fmla="*/ 5696118 w 8854069"/>
              <a:gd name="connsiteY11" fmla="*/ 0 h 2031325"/>
              <a:gd name="connsiteX12" fmla="*/ 6109308 w 8854069"/>
              <a:gd name="connsiteY12" fmla="*/ 0 h 2031325"/>
              <a:gd name="connsiteX13" fmla="*/ 6788120 w 8854069"/>
              <a:gd name="connsiteY13" fmla="*/ 0 h 2031325"/>
              <a:gd name="connsiteX14" fmla="*/ 7555472 w 8854069"/>
              <a:gd name="connsiteY14" fmla="*/ 0 h 2031325"/>
              <a:gd name="connsiteX15" fmla="*/ 7968662 w 8854069"/>
              <a:gd name="connsiteY15" fmla="*/ 0 h 2031325"/>
              <a:gd name="connsiteX16" fmla="*/ 8854069 w 8854069"/>
              <a:gd name="connsiteY16" fmla="*/ 0 h 2031325"/>
              <a:gd name="connsiteX17" fmla="*/ 8854069 w 8854069"/>
              <a:gd name="connsiteY17" fmla="*/ 467205 h 2031325"/>
              <a:gd name="connsiteX18" fmla="*/ 8854069 w 8854069"/>
              <a:gd name="connsiteY18" fmla="*/ 1015663 h 2031325"/>
              <a:gd name="connsiteX19" fmla="*/ 8854069 w 8854069"/>
              <a:gd name="connsiteY19" fmla="*/ 1523494 h 2031325"/>
              <a:gd name="connsiteX20" fmla="*/ 8854069 w 8854069"/>
              <a:gd name="connsiteY20" fmla="*/ 2031325 h 2031325"/>
              <a:gd name="connsiteX21" fmla="*/ 8440879 w 8854069"/>
              <a:gd name="connsiteY21" fmla="*/ 2031325 h 2031325"/>
              <a:gd name="connsiteX22" fmla="*/ 7939149 w 8854069"/>
              <a:gd name="connsiteY22" fmla="*/ 2031325 h 2031325"/>
              <a:gd name="connsiteX23" fmla="*/ 7437418 w 8854069"/>
              <a:gd name="connsiteY23" fmla="*/ 2031325 h 2031325"/>
              <a:gd name="connsiteX24" fmla="*/ 6935687 w 8854069"/>
              <a:gd name="connsiteY24" fmla="*/ 2031325 h 2031325"/>
              <a:gd name="connsiteX25" fmla="*/ 6168335 w 8854069"/>
              <a:gd name="connsiteY25" fmla="*/ 2031325 h 2031325"/>
              <a:gd name="connsiteX26" fmla="*/ 5489523 w 8854069"/>
              <a:gd name="connsiteY26" fmla="*/ 2031325 h 2031325"/>
              <a:gd name="connsiteX27" fmla="*/ 4810711 w 8854069"/>
              <a:gd name="connsiteY27" fmla="*/ 2031325 h 2031325"/>
              <a:gd name="connsiteX28" fmla="*/ 4220440 w 8854069"/>
              <a:gd name="connsiteY28" fmla="*/ 2031325 h 2031325"/>
              <a:gd name="connsiteX29" fmla="*/ 3718709 w 8854069"/>
              <a:gd name="connsiteY29" fmla="*/ 2031325 h 2031325"/>
              <a:gd name="connsiteX30" fmla="*/ 2951356 w 8854069"/>
              <a:gd name="connsiteY30" fmla="*/ 2031325 h 2031325"/>
              <a:gd name="connsiteX31" fmla="*/ 2538166 w 8854069"/>
              <a:gd name="connsiteY31" fmla="*/ 2031325 h 2031325"/>
              <a:gd name="connsiteX32" fmla="*/ 1947895 w 8854069"/>
              <a:gd name="connsiteY32" fmla="*/ 2031325 h 2031325"/>
              <a:gd name="connsiteX33" fmla="*/ 1269083 w 8854069"/>
              <a:gd name="connsiteY33" fmla="*/ 2031325 h 2031325"/>
              <a:gd name="connsiteX34" fmla="*/ 944434 w 8854069"/>
              <a:gd name="connsiteY34" fmla="*/ 2031325 h 2031325"/>
              <a:gd name="connsiteX35" fmla="*/ 0 w 8854069"/>
              <a:gd name="connsiteY35" fmla="*/ 2031325 h 2031325"/>
              <a:gd name="connsiteX36" fmla="*/ 0 w 8854069"/>
              <a:gd name="connsiteY36" fmla="*/ 1584434 h 2031325"/>
              <a:gd name="connsiteX37" fmla="*/ 0 w 8854069"/>
              <a:gd name="connsiteY37" fmla="*/ 1076602 h 2031325"/>
              <a:gd name="connsiteX38" fmla="*/ 0 w 8854069"/>
              <a:gd name="connsiteY38" fmla="*/ 568771 h 2031325"/>
              <a:gd name="connsiteX39" fmla="*/ 0 w 8854069"/>
              <a:gd name="connsiteY39"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54069" h="2031325" extrusionOk="0">
                <a:moveTo>
                  <a:pt x="0" y="0"/>
                </a:moveTo>
                <a:cubicBezTo>
                  <a:pt x="152589" y="-28484"/>
                  <a:pt x="189713" y="1007"/>
                  <a:pt x="324649" y="0"/>
                </a:cubicBezTo>
                <a:cubicBezTo>
                  <a:pt x="459585" y="-1007"/>
                  <a:pt x="724505" y="21426"/>
                  <a:pt x="1092002" y="0"/>
                </a:cubicBezTo>
                <a:cubicBezTo>
                  <a:pt x="1459499" y="-21426"/>
                  <a:pt x="1270487" y="28937"/>
                  <a:pt x="1416651" y="0"/>
                </a:cubicBezTo>
                <a:cubicBezTo>
                  <a:pt x="1562815" y="-28937"/>
                  <a:pt x="1640571" y="22471"/>
                  <a:pt x="1741300" y="0"/>
                </a:cubicBezTo>
                <a:cubicBezTo>
                  <a:pt x="1842029" y="-22471"/>
                  <a:pt x="2013236" y="12770"/>
                  <a:pt x="2243031" y="0"/>
                </a:cubicBezTo>
                <a:cubicBezTo>
                  <a:pt x="2472826" y="-12770"/>
                  <a:pt x="2546745" y="6881"/>
                  <a:pt x="2744761" y="0"/>
                </a:cubicBezTo>
                <a:cubicBezTo>
                  <a:pt x="2942777" y="-6881"/>
                  <a:pt x="3154421" y="46411"/>
                  <a:pt x="3423573" y="0"/>
                </a:cubicBezTo>
                <a:cubicBezTo>
                  <a:pt x="3692725" y="-46411"/>
                  <a:pt x="3803979" y="53414"/>
                  <a:pt x="4102385" y="0"/>
                </a:cubicBezTo>
                <a:cubicBezTo>
                  <a:pt x="4400791" y="-53414"/>
                  <a:pt x="4473194" y="38211"/>
                  <a:pt x="4781197" y="0"/>
                </a:cubicBezTo>
                <a:cubicBezTo>
                  <a:pt x="5089200" y="-38211"/>
                  <a:pt x="5113777" y="48919"/>
                  <a:pt x="5282928" y="0"/>
                </a:cubicBezTo>
                <a:cubicBezTo>
                  <a:pt x="5452079" y="-48919"/>
                  <a:pt x="5588337" y="17598"/>
                  <a:pt x="5696118" y="0"/>
                </a:cubicBezTo>
                <a:cubicBezTo>
                  <a:pt x="5803899" y="-17598"/>
                  <a:pt x="5923462" y="30725"/>
                  <a:pt x="6109308" y="0"/>
                </a:cubicBezTo>
                <a:cubicBezTo>
                  <a:pt x="6295154" y="-30725"/>
                  <a:pt x="6616907" y="60099"/>
                  <a:pt x="6788120" y="0"/>
                </a:cubicBezTo>
                <a:cubicBezTo>
                  <a:pt x="6959333" y="-60099"/>
                  <a:pt x="7351290" y="33533"/>
                  <a:pt x="7555472" y="0"/>
                </a:cubicBezTo>
                <a:cubicBezTo>
                  <a:pt x="7759654" y="-33533"/>
                  <a:pt x="7769877" y="28844"/>
                  <a:pt x="7968662" y="0"/>
                </a:cubicBezTo>
                <a:cubicBezTo>
                  <a:pt x="8167447" y="-28844"/>
                  <a:pt x="8617789" y="57497"/>
                  <a:pt x="8854069" y="0"/>
                </a:cubicBezTo>
                <a:cubicBezTo>
                  <a:pt x="8858172" y="97409"/>
                  <a:pt x="8813960" y="240367"/>
                  <a:pt x="8854069" y="467205"/>
                </a:cubicBezTo>
                <a:cubicBezTo>
                  <a:pt x="8894178" y="694043"/>
                  <a:pt x="8846747" y="849575"/>
                  <a:pt x="8854069" y="1015663"/>
                </a:cubicBezTo>
                <a:cubicBezTo>
                  <a:pt x="8861391" y="1181751"/>
                  <a:pt x="8816441" y="1383867"/>
                  <a:pt x="8854069" y="1523494"/>
                </a:cubicBezTo>
                <a:cubicBezTo>
                  <a:pt x="8891697" y="1663121"/>
                  <a:pt x="8794049" y="1797601"/>
                  <a:pt x="8854069" y="2031325"/>
                </a:cubicBezTo>
                <a:cubicBezTo>
                  <a:pt x="8763919" y="2075505"/>
                  <a:pt x="8642293" y="2004074"/>
                  <a:pt x="8440879" y="2031325"/>
                </a:cubicBezTo>
                <a:cubicBezTo>
                  <a:pt x="8239465" y="2058576"/>
                  <a:pt x="8123391" y="1998942"/>
                  <a:pt x="7939149" y="2031325"/>
                </a:cubicBezTo>
                <a:cubicBezTo>
                  <a:pt x="7754907" y="2063708"/>
                  <a:pt x="7550065" y="1986975"/>
                  <a:pt x="7437418" y="2031325"/>
                </a:cubicBezTo>
                <a:cubicBezTo>
                  <a:pt x="7324771" y="2075675"/>
                  <a:pt x="7130547" y="1985849"/>
                  <a:pt x="6935687" y="2031325"/>
                </a:cubicBezTo>
                <a:cubicBezTo>
                  <a:pt x="6740827" y="2076801"/>
                  <a:pt x="6381733" y="1975583"/>
                  <a:pt x="6168335" y="2031325"/>
                </a:cubicBezTo>
                <a:cubicBezTo>
                  <a:pt x="5954937" y="2087067"/>
                  <a:pt x="5658970" y="2025045"/>
                  <a:pt x="5489523" y="2031325"/>
                </a:cubicBezTo>
                <a:cubicBezTo>
                  <a:pt x="5320076" y="2037605"/>
                  <a:pt x="4965214" y="1995036"/>
                  <a:pt x="4810711" y="2031325"/>
                </a:cubicBezTo>
                <a:cubicBezTo>
                  <a:pt x="4656208" y="2067614"/>
                  <a:pt x="4397968" y="2000847"/>
                  <a:pt x="4220440" y="2031325"/>
                </a:cubicBezTo>
                <a:cubicBezTo>
                  <a:pt x="4042912" y="2061803"/>
                  <a:pt x="3854146" y="1988631"/>
                  <a:pt x="3718709" y="2031325"/>
                </a:cubicBezTo>
                <a:cubicBezTo>
                  <a:pt x="3583272" y="2074019"/>
                  <a:pt x="3275615" y="2017435"/>
                  <a:pt x="2951356" y="2031325"/>
                </a:cubicBezTo>
                <a:cubicBezTo>
                  <a:pt x="2627097" y="2045215"/>
                  <a:pt x="2722618" y="2025897"/>
                  <a:pt x="2538166" y="2031325"/>
                </a:cubicBezTo>
                <a:cubicBezTo>
                  <a:pt x="2353714" y="2036753"/>
                  <a:pt x="2175422" y="1999638"/>
                  <a:pt x="1947895" y="2031325"/>
                </a:cubicBezTo>
                <a:cubicBezTo>
                  <a:pt x="1720368" y="2063012"/>
                  <a:pt x="1416639" y="2010193"/>
                  <a:pt x="1269083" y="2031325"/>
                </a:cubicBezTo>
                <a:cubicBezTo>
                  <a:pt x="1121527" y="2052457"/>
                  <a:pt x="1088867" y="2022950"/>
                  <a:pt x="944434" y="2031325"/>
                </a:cubicBezTo>
                <a:cubicBezTo>
                  <a:pt x="800001" y="2039700"/>
                  <a:pt x="365772" y="1960398"/>
                  <a:pt x="0" y="2031325"/>
                </a:cubicBezTo>
                <a:cubicBezTo>
                  <a:pt x="-22084" y="1921561"/>
                  <a:pt x="19394" y="1806619"/>
                  <a:pt x="0" y="1584434"/>
                </a:cubicBezTo>
                <a:cubicBezTo>
                  <a:pt x="-19394" y="1362249"/>
                  <a:pt x="51428" y="1325338"/>
                  <a:pt x="0" y="1076602"/>
                </a:cubicBezTo>
                <a:cubicBezTo>
                  <a:pt x="-51428" y="827866"/>
                  <a:pt x="34062" y="743257"/>
                  <a:pt x="0" y="568771"/>
                </a:cubicBezTo>
                <a:cubicBezTo>
                  <a:pt x="-34062" y="394285"/>
                  <a:pt x="14279" y="238929"/>
                  <a:pt x="0" y="0"/>
                </a:cubicBezTo>
                <a:close/>
              </a:path>
            </a:pathLst>
          </a:custGeom>
          <a:noFill/>
          <a:ln>
            <a:solidFill>
              <a:schemeClr val="tx1"/>
            </a:solidFill>
            <a:extLst>
              <a:ext uri="{C807C97D-BFC1-408E-A445-0C87EB9F89A2}">
                <ask:lineSketchStyleProps xmlns="" xmlns:ask="http://schemas.microsoft.com/office/drawing/2018/sketchyshapes" sd="2830797887">
                  <a:prstGeom prst="rect">
                    <a:avLst/>
                  </a:prstGeom>
                  <ask:type>
                    <ask:lineSketchScribble/>
                  </ask:type>
                </ask:lineSketchStyleProps>
              </a:ext>
            </a:extLst>
          </a:ln>
        </p:spPr>
        <p:txBody>
          <a:bodyPr wrap="square" rtlCol="0">
            <a:spAutoFit/>
          </a:bodyPr>
          <a:lstStyle/>
          <a:p>
            <a:r>
              <a:rPr lang="en-US" sz="2100" i="1" dirty="0">
                <a:latin typeface="Segoe UI Semilight" panose="020B0402040204020203" pitchFamily="34" charset="0"/>
                <a:cs typeface="Segoe UI Semilight" panose="020B0402040204020203" pitchFamily="34" charset="0"/>
              </a:rPr>
              <a:t>Scenario 1: Additional charges or TDS deducted to be considered for auto reconciliation</a:t>
            </a:r>
          </a:p>
          <a:p>
            <a:r>
              <a:rPr lang="en-US" sz="2100" i="1" dirty="0">
                <a:latin typeface="Segoe UI Semilight" panose="020B0402040204020203" pitchFamily="34" charset="0"/>
                <a:cs typeface="Segoe UI Semilight" panose="020B0402040204020203" pitchFamily="34" charset="0"/>
              </a:rPr>
              <a:t>Scenario 2: Round off / decimal value should get auto reconciled</a:t>
            </a:r>
          </a:p>
          <a:p>
            <a:r>
              <a:rPr lang="en-US" sz="2100" i="1" dirty="0">
                <a:latin typeface="Segoe UI Semilight" panose="020B0402040204020203" pitchFamily="34" charset="0"/>
                <a:cs typeface="Segoe UI Semilight" panose="020B0402040204020203" pitchFamily="34" charset="0"/>
              </a:rPr>
              <a:t>Scenario 3: Ignore/exclude purchases that do not belong to me</a:t>
            </a:r>
          </a:p>
          <a:p>
            <a:r>
              <a:rPr lang="en-US" sz="2100" i="1" dirty="0">
                <a:latin typeface="Segoe UI Semilight" panose="020B0402040204020203" pitchFamily="34" charset="0"/>
                <a:cs typeface="Segoe UI Semilight" panose="020B0402040204020203" pitchFamily="34" charset="0"/>
              </a:rPr>
              <a:t>Scenario 4: Update potential voucher number from portal to books</a:t>
            </a:r>
          </a:p>
          <a:p>
            <a:r>
              <a:rPr lang="en-US" sz="2100" i="1" dirty="0">
                <a:latin typeface="Segoe UI Semilight" panose="020B0402040204020203" pitchFamily="34" charset="0"/>
                <a:cs typeface="Segoe UI Semilight" panose="020B0402040204020203" pitchFamily="34" charset="0"/>
              </a:rPr>
              <a:t>Scenario 5: GSTR-2A recon with online experience</a:t>
            </a:r>
            <a:endParaRPr lang="en-IN" sz="2100"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737313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188-7493-2A5A-1792-9BD46EE99188}"/>
              </a:ext>
            </a:extLst>
          </p:cNvPr>
          <p:cNvSpPr>
            <a:spLocks noGrp="1"/>
          </p:cNvSpPr>
          <p:nvPr>
            <p:ph type="title"/>
          </p:nvPr>
        </p:nvSpPr>
        <p:spPr>
          <a:xfrm>
            <a:off x="452070" y="1075453"/>
            <a:ext cx="11152980" cy="454884"/>
          </a:xfrm>
        </p:spPr>
        <p:txBody>
          <a:bodyPr>
            <a:normAutofit/>
          </a:bodyPr>
          <a:lstStyle/>
          <a:p>
            <a:r>
              <a:rPr lang="en-US" sz="2600" dirty="0"/>
              <a:t>Scenario 1 : Additional charges or tax charged in invoice</a:t>
            </a:r>
            <a:endParaRPr lang="en-IN" sz="2600" dirty="0"/>
          </a:p>
        </p:txBody>
      </p:sp>
      <p:graphicFrame>
        <p:nvGraphicFramePr>
          <p:cNvPr id="5" name="Content Placeholder 2">
            <a:extLst>
              <a:ext uri="{FF2B5EF4-FFF2-40B4-BE49-F238E27FC236}">
                <a16:creationId xmlns:a16="http://schemas.microsoft.com/office/drawing/2014/main" id="{6D617207-7634-6C6B-45A7-E3BC2B9C5D29}"/>
              </a:ext>
            </a:extLst>
          </p:cNvPr>
          <p:cNvGraphicFramePr>
            <a:graphicFrameLocks noGrp="1"/>
          </p:cNvGraphicFramePr>
          <p:nvPr>
            <p:ph sz="half" idx="1"/>
          </p:nvPr>
        </p:nvGraphicFramePr>
        <p:xfrm>
          <a:off x="452069" y="1803126"/>
          <a:ext cx="11152980" cy="4624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415628"/>
      </p:ext>
    </p:extLst>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sz="2800" dirty="0"/>
              <a:t>Place of Supply for GST</a:t>
            </a:r>
            <a:endParaRPr lang="en-IN" dirty="0"/>
          </a:p>
        </p:txBody>
      </p:sp>
      <p:graphicFrame>
        <p:nvGraphicFramePr>
          <p:cNvPr id="5" name="Content Placeholder 2">
            <a:extLst>
              <a:ext uri="{FF2B5EF4-FFF2-40B4-BE49-F238E27FC236}">
                <a16:creationId xmlns:a16="http://schemas.microsoft.com/office/drawing/2014/main" id="{DBA87A83-3AA7-39F5-C53F-5B7D76495B39}"/>
              </a:ext>
            </a:extLst>
          </p:cNvPr>
          <p:cNvGraphicFramePr>
            <a:graphicFrameLocks noGrp="1"/>
          </p:cNvGraphicFramePr>
          <p:nvPr>
            <p:ph idx="1"/>
            <p:extLst>
              <p:ext uri="{D42A27DB-BD31-4B8C-83A1-F6EECF244321}">
                <p14:modId xmlns:p14="http://schemas.microsoft.com/office/powerpoint/2010/main" val="93078140"/>
              </p:ext>
            </p:extLst>
          </p:nvPr>
        </p:nvGraphicFramePr>
        <p:xfrm>
          <a:off x="452070" y="1717040"/>
          <a:ext cx="10811720" cy="468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321582"/>
      </p:ext>
    </p:extLst>
  </p:cSld>
  <p:clrMapOvr>
    <a:masterClrMapping/>
  </p:clrMapOvr>
  <p:transition spd="med">
    <p:pull/>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188-7493-2A5A-1792-9BD46EE99188}"/>
              </a:ext>
            </a:extLst>
          </p:cNvPr>
          <p:cNvSpPr>
            <a:spLocks noGrp="1"/>
          </p:cNvSpPr>
          <p:nvPr>
            <p:ph type="title"/>
          </p:nvPr>
        </p:nvSpPr>
        <p:spPr>
          <a:xfrm>
            <a:off x="452070" y="1075453"/>
            <a:ext cx="11152980" cy="454884"/>
          </a:xfrm>
        </p:spPr>
        <p:txBody>
          <a:bodyPr>
            <a:normAutofit/>
          </a:bodyPr>
          <a:lstStyle/>
          <a:p>
            <a:r>
              <a:rPr lang="en-US" sz="2600" dirty="0"/>
              <a:t>Scenario 2 : Round off</a:t>
            </a:r>
            <a:endParaRPr lang="en-IN" sz="2600" dirty="0"/>
          </a:p>
        </p:txBody>
      </p:sp>
      <p:graphicFrame>
        <p:nvGraphicFramePr>
          <p:cNvPr id="5" name="Content Placeholder 2">
            <a:extLst>
              <a:ext uri="{FF2B5EF4-FFF2-40B4-BE49-F238E27FC236}">
                <a16:creationId xmlns:a16="http://schemas.microsoft.com/office/drawing/2014/main" id="{6D617207-7634-6C6B-45A7-E3BC2B9C5D29}"/>
              </a:ext>
            </a:extLst>
          </p:cNvPr>
          <p:cNvGraphicFramePr>
            <a:graphicFrameLocks noGrp="1"/>
          </p:cNvGraphicFramePr>
          <p:nvPr>
            <p:ph sz="half" idx="1"/>
          </p:nvPr>
        </p:nvGraphicFramePr>
        <p:xfrm>
          <a:off x="355866" y="1791975"/>
          <a:ext cx="11497880" cy="4624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1432469"/>
      </p:ext>
    </p:extLst>
  </p:cSld>
  <p:clrMapOvr>
    <a:masterClrMapping/>
  </p:clrMapOvr>
  <p:transition spd="med">
    <p:pull/>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188-7493-2A5A-1792-9BD46EE99188}"/>
              </a:ext>
            </a:extLst>
          </p:cNvPr>
          <p:cNvSpPr>
            <a:spLocks noGrp="1"/>
          </p:cNvSpPr>
          <p:nvPr>
            <p:ph type="title"/>
          </p:nvPr>
        </p:nvSpPr>
        <p:spPr>
          <a:xfrm>
            <a:off x="452070" y="1075453"/>
            <a:ext cx="11152980" cy="454884"/>
          </a:xfrm>
        </p:spPr>
        <p:txBody>
          <a:bodyPr>
            <a:normAutofit/>
          </a:bodyPr>
          <a:lstStyle/>
          <a:p>
            <a:r>
              <a:rPr lang="en-US" sz="2600" dirty="0"/>
              <a:t>Scenario 3: Ignore/exclude purchases that do not belong to me</a:t>
            </a:r>
            <a:endParaRPr lang="en-IN" sz="2600" dirty="0"/>
          </a:p>
        </p:txBody>
      </p:sp>
      <p:graphicFrame>
        <p:nvGraphicFramePr>
          <p:cNvPr id="5" name="Content Placeholder 2">
            <a:extLst>
              <a:ext uri="{FF2B5EF4-FFF2-40B4-BE49-F238E27FC236}">
                <a16:creationId xmlns:a16="http://schemas.microsoft.com/office/drawing/2014/main" id="{6D617207-7634-6C6B-45A7-E3BC2B9C5D29}"/>
              </a:ext>
            </a:extLst>
          </p:cNvPr>
          <p:cNvGraphicFramePr>
            <a:graphicFrameLocks noGrp="1"/>
          </p:cNvGraphicFramePr>
          <p:nvPr>
            <p:ph sz="half" idx="1"/>
          </p:nvPr>
        </p:nvGraphicFramePr>
        <p:xfrm>
          <a:off x="452069" y="1803125"/>
          <a:ext cx="11152980" cy="4730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9746465"/>
      </p:ext>
    </p:extLst>
  </p:cSld>
  <p:clrMapOvr>
    <a:masterClrMapping/>
  </p:clrMapOvr>
  <p:transition spd="med">
    <p:pull/>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0188-7493-2A5A-1792-9BD46EE99188}"/>
              </a:ext>
            </a:extLst>
          </p:cNvPr>
          <p:cNvSpPr>
            <a:spLocks noGrp="1"/>
          </p:cNvSpPr>
          <p:nvPr>
            <p:ph type="title"/>
          </p:nvPr>
        </p:nvSpPr>
        <p:spPr>
          <a:xfrm>
            <a:off x="452070" y="1075453"/>
            <a:ext cx="11152980" cy="454884"/>
          </a:xfrm>
        </p:spPr>
        <p:txBody>
          <a:bodyPr>
            <a:normAutofit/>
          </a:bodyPr>
          <a:lstStyle/>
          <a:p>
            <a:r>
              <a:rPr lang="en-US" sz="2600" dirty="0"/>
              <a:t>Scenario 4: Update potential voucher number from portal to books</a:t>
            </a:r>
            <a:endParaRPr lang="en-IN" sz="2600" dirty="0"/>
          </a:p>
        </p:txBody>
      </p:sp>
      <p:graphicFrame>
        <p:nvGraphicFramePr>
          <p:cNvPr id="5" name="Content Placeholder 2">
            <a:extLst>
              <a:ext uri="{FF2B5EF4-FFF2-40B4-BE49-F238E27FC236}">
                <a16:creationId xmlns:a16="http://schemas.microsoft.com/office/drawing/2014/main" id="{6D617207-7634-6C6B-45A7-E3BC2B9C5D29}"/>
              </a:ext>
            </a:extLst>
          </p:cNvPr>
          <p:cNvGraphicFramePr>
            <a:graphicFrameLocks noGrp="1"/>
          </p:cNvGraphicFramePr>
          <p:nvPr>
            <p:ph sz="half" idx="1"/>
            <p:extLst>
              <p:ext uri="{D42A27DB-BD31-4B8C-83A1-F6EECF244321}">
                <p14:modId xmlns:p14="http://schemas.microsoft.com/office/powerpoint/2010/main" val="2291904806"/>
              </p:ext>
            </p:extLst>
          </p:nvPr>
        </p:nvGraphicFramePr>
        <p:xfrm>
          <a:off x="452069" y="1803125"/>
          <a:ext cx="11152980" cy="4730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2944733"/>
      </p:ext>
    </p:extLst>
  </p:cSld>
  <p:clrMapOvr>
    <a:masterClrMapping/>
  </p:clrMapOvr>
  <p:transition spd="med">
    <p:pull/>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D6B1-0F0C-9BBC-4743-E0C4DBDC9480}"/>
              </a:ext>
            </a:extLst>
          </p:cNvPr>
          <p:cNvSpPr>
            <a:spLocks noGrp="1"/>
          </p:cNvSpPr>
          <p:nvPr>
            <p:ph type="title"/>
          </p:nvPr>
        </p:nvSpPr>
        <p:spPr/>
        <p:txBody>
          <a:bodyPr/>
          <a:lstStyle/>
          <a:p>
            <a:r>
              <a:rPr lang="en-IN" dirty="0"/>
              <a:t>TE-58480 : </a:t>
            </a:r>
            <a:r>
              <a:rPr lang="en-US" dirty="0"/>
              <a:t>GSTR-2A recon with online experience</a:t>
            </a:r>
            <a:br>
              <a:rPr lang="en-US" dirty="0"/>
            </a:br>
            <a:endParaRPr lang="en-IN" dirty="0"/>
          </a:p>
        </p:txBody>
      </p:sp>
      <p:graphicFrame>
        <p:nvGraphicFramePr>
          <p:cNvPr id="4" name="Content Placeholder 3">
            <a:extLst>
              <a:ext uri="{FF2B5EF4-FFF2-40B4-BE49-F238E27FC236}">
                <a16:creationId xmlns:a16="http://schemas.microsoft.com/office/drawing/2014/main" id="{4E2C8928-EA4A-CC48-8E28-E7DC3C4375FD}"/>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783BD60D-D0CA-7788-888C-A698F63DF21F}"/>
              </a:ext>
            </a:extLst>
          </p:cNvPr>
          <p:cNvSpPr txBox="1"/>
          <p:nvPr/>
        </p:nvSpPr>
        <p:spPr>
          <a:xfrm>
            <a:off x="1299411" y="5823284"/>
            <a:ext cx="9733547" cy="646331"/>
          </a:xfrm>
          <a:prstGeom prst="rect">
            <a:avLst/>
          </a:prstGeom>
          <a:noFill/>
        </p:spPr>
        <p:txBody>
          <a:bodyPr wrap="square" rtlCol="0">
            <a:spAutoFit/>
          </a:bodyPr>
          <a:lstStyle/>
          <a:p>
            <a:r>
              <a:rPr lang="en-US" i="1" dirty="0">
                <a:latin typeface="Segoe UI Semilight" panose="020B0402040204020203" pitchFamily="34" charset="0"/>
                <a:cs typeface="Segoe UI Semilight" panose="020B0402040204020203" pitchFamily="34" charset="0"/>
              </a:rPr>
              <a:t>Note: If the user wishes to default certain GSTR returns by default for download – Go to F11 &gt; Set/alter GST details &gt; Additional Configuration &gt; Set/Alter details for downloading GST returns!</a:t>
            </a:r>
            <a:endParaRPr lang="en-IN"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82910410"/>
      </p:ext>
    </p:extLst>
  </p:cSld>
  <p:clrMapOvr>
    <a:masterClrMapping/>
  </p:clrMapOvr>
  <p:transition spd="med">
    <p:pull/>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GST Outstanding Reports</a:t>
            </a:r>
            <a:endParaRPr lang="en-IN" dirty="0">
              <a:solidFill>
                <a:schemeClr val="bg1"/>
              </a:solidFill>
            </a:endParaRPr>
          </a:p>
        </p:txBody>
      </p:sp>
    </p:spTree>
    <p:extLst>
      <p:ext uri="{BB962C8B-B14F-4D97-AF65-F5344CB8AC3E}">
        <p14:creationId xmlns:p14="http://schemas.microsoft.com/office/powerpoint/2010/main" val="3689690652"/>
      </p:ext>
    </p:extLst>
  </p:cSld>
  <p:clrMapOvr>
    <a:masterClrMapping/>
  </p:clrMapOvr>
  <p:transition spd="med">
    <p:pull/>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C66E5-AE1D-6D6B-E8C9-BC9812C75652}"/>
              </a:ext>
            </a:extLst>
          </p:cNvPr>
          <p:cNvSpPr>
            <a:spLocks noGrp="1"/>
          </p:cNvSpPr>
          <p:nvPr>
            <p:ph type="title"/>
          </p:nvPr>
        </p:nvSpPr>
        <p:spPr/>
        <p:txBody>
          <a:bodyPr/>
          <a:lstStyle/>
          <a:p>
            <a:r>
              <a:rPr lang="en-US" dirty="0"/>
              <a:t>Ledger Outstanding</a:t>
            </a:r>
            <a:endParaRPr lang="en-IN" dirty="0"/>
          </a:p>
        </p:txBody>
      </p:sp>
      <p:sp>
        <p:nvSpPr>
          <p:cNvPr id="3" name="Content Placeholder 2">
            <a:extLst>
              <a:ext uri="{FF2B5EF4-FFF2-40B4-BE49-F238E27FC236}">
                <a16:creationId xmlns:a16="http://schemas.microsoft.com/office/drawing/2014/main" id="{C65DA04D-598D-6D5E-0643-501D4015E84F}"/>
              </a:ext>
            </a:extLst>
          </p:cNvPr>
          <p:cNvSpPr>
            <a:spLocks noGrp="1"/>
          </p:cNvSpPr>
          <p:nvPr>
            <p:ph sz="half" idx="1"/>
          </p:nvPr>
        </p:nvSpPr>
        <p:spPr/>
        <p:txBody>
          <a:bodyPr/>
          <a:lstStyle/>
          <a:p>
            <a:pPr marL="0" indent="0">
              <a:buNone/>
            </a:pPr>
            <a:r>
              <a:rPr lang="en-US" dirty="0"/>
              <a:t>ITC Risk - Some use cases include:</a:t>
            </a:r>
          </a:p>
          <a:p>
            <a:r>
              <a:rPr lang="en-US" dirty="0"/>
              <a:t>If the return is not uploaded, the entire amount is at risk. In this case, only the taxable amount should be paid, and the GST can be withheld until the return is uploaded.</a:t>
            </a:r>
          </a:p>
          <a:p>
            <a:r>
              <a:rPr lang="en-US" dirty="0"/>
              <a:t>If there is a mismatch in the GST rate (e.g., the supplier accounts for 12% while the buyer accounts for 18% or vice versa), it results in a 6% loss.</a:t>
            </a:r>
          </a:p>
          <a:p>
            <a:pPr marL="0" indent="0">
              <a:buNone/>
            </a:pPr>
            <a:endParaRPr lang="en-US" dirty="0"/>
          </a:p>
          <a:p>
            <a:pPr marL="0" indent="0">
              <a:buNone/>
            </a:pPr>
            <a:r>
              <a:rPr lang="en-US" dirty="0"/>
              <a:t>This also applies to a buyer who needs to verify if their supplier has filed the return or to determine the amount to be paid if the return is not uploaded.</a:t>
            </a:r>
            <a:endParaRPr lang="en-IN" dirty="0"/>
          </a:p>
        </p:txBody>
      </p:sp>
    </p:spTree>
    <p:extLst>
      <p:ext uri="{BB962C8B-B14F-4D97-AF65-F5344CB8AC3E}">
        <p14:creationId xmlns:p14="http://schemas.microsoft.com/office/powerpoint/2010/main" val="3525109825"/>
      </p:ext>
    </p:extLst>
  </p:cSld>
  <p:clrMapOvr>
    <a:masterClrMapping/>
  </p:clrMapOvr>
  <p:transition spd="med">
    <p:pull/>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AAE2-745B-CCFB-EB02-26756554CEBE}"/>
              </a:ext>
            </a:extLst>
          </p:cNvPr>
          <p:cNvSpPr>
            <a:spLocks noGrp="1"/>
          </p:cNvSpPr>
          <p:nvPr>
            <p:ph type="title"/>
          </p:nvPr>
        </p:nvSpPr>
        <p:spPr>
          <a:xfrm>
            <a:off x="452070" y="1075453"/>
            <a:ext cx="11152980" cy="454884"/>
          </a:xfrm>
        </p:spPr>
        <p:txBody>
          <a:bodyPr>
            <a:normAutofit/>
          </a:bodyPr>
          <a:lstStyle/>
          <a:p>
            <a:r>
              <a:rPr lang="en-US" sz="2600"/>
              <a:t>Ledger Outstanding - Payables</a:t>
            </a:r>
            <a:endParaRPr lang="en-IN" sz="2600"/>
          </a:p>
        </p:txBody>
      </p:sp>
      <p:graphicFrame>
        <p:nvGraphicFramePr>
          <p:cNvPr id="8" name="Content Placeholder 7">
            <a:extLst>
              <a:ext uri="{FF2B5EF4-FFF2-40B4-BE49-F238E27FC236}">
                <a16:creationId xmlns:a16="http://schemas.microsoft.com/office/drawing/2014/main" id="{CDEFBA8A-B0FB-EDBD-E72C-77F38531B9EE}"/>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8809339"/>
      </p:ext>
    </p:extLst>
  </p:cSld>
  <p:clrMapOvr>
    <a:masterClrMapping/>
  </p:clrMapOvr>
  <p:transition spd="med">
    <p:pull/>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AAE2-745B-CCFB-EB02-26756554CEBE}"/>
              </a:ext>
            </a:extLst>
          </p:cNvPr>
          <p:cNvSpPr>
            <a:spLocks noGrp="1"/>
          </p:cNvSpPr>
          <p:nvPr>
            <p:ph type="title"/>
          </p:nvPr>
        </p:nvSpPr>
        <p:spPr>
          <a:xfrm>
            <a:off x="452070" y="1075453"/>
            <a:ext cx="11152980" cy="454884"/>
          </a:xfrm>
        </p:spPr>
        <p:txBody>
          <a:bodyPr>
            <a:normAutofit/>
          </a:bodyPr>
          <a:lstStyle/>
          <a:p>
            <a:r>
              <a:rPr lang="en-US" sz="2600"/>
              <a:t>Ledger Outstanding - Receivables</a:t>
            </a:r>
            <a:endParaRPr lang="en-IN" sz="2600"/>
          </a:p>
        </p:txBody>
      </p:sp>
      <p:graphicFrame>
        <p:nvGraphicFramePr>
          <p:cNvPr id="8" name="Content Placeholder 7">
            <a:extLst>
              <a:ext uri="{FF2B5EF4-FFF2-40B4-BE49-F238E27FC236}">
                <a16:creationId xmlns:a16="http://schemas.microsoft.com/office/drawing/2014/main" id="{CDEFBA8A-B0FB-EDBD-E72C-77F38531B9EE}"/>
              </a:ext>
            </a:extLst>
          </p:cNvPr>
          <p:cNvGraphicFramePr>
            <a:graphicFrameLocks noGrp="1"/>
          </p:cNvGraphicFramePr>
          <p:nvPr>
            <p:ph sz="half" idx="10"/>
          </p:nvPr>
        </p:nvGraphicFramePr>
        <p:xfrm>
          <a:off x="811234" y="1973766"/>
          <a:ext cx="9537097" cy="4170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1610323"/>
      </p:ext>
    </p:extLst>
  </p:cSld>
  <p:clrMapOvr>
    <a:masterClrMapping/>
  </p:clrMapOvr>
  <p:transition spd="med">
    <p:pull/>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4AAE2-745B-CCFB-EB02-26756554CEBE}"/>
              </a:ext>
            </a:extLst>
          </p:cNvPr>
          <p:cNvSpPr>
            <a:spLocks noGrp="1"/>
          </p:cNvSpPr>
          <p:nvPr>
            <p:ph type="title"/>
          </p:nvPr>
        </p:nvSpPr>
        <p:spPr>
          <a:xfrm>
            <a:off x="452070" y="1075453"/>
            <a:ext cx="11152980" cy="454884"/>
          </a:xfrm>
        </p:spPr>
        <p:txBody>
          <a:bodyPr>
            <a:normAutofit/>
          </a:bodyPr>
          <a:lstStyle/>
          <a:p>
            <a:r>
              <a:rPr lang="en-US" sz="2600" dirty="0"/>
              <a:t>Ledger Outstanding - Ledger</a:t>
            </a:r>
            <a:endParaRPr lang="en-IN" sz="2600" dirty="0"/>
          </a:p>
        </p:txBody>
      </p:sp>
      <p:graphicFrame>
        <p:nvGraphicFramePr>
          <p:cNvPr id="8" name="Content Placeholder 7">
            <a:extLst>
              <a:ext uri="{FF2B5EF4-FFF2-40B4-BE49-F238E27FC236}">
                <a16:creationId xmlns:a16="http://schemas.microsoft.com/office/drawing/2014/main" id="{CDEFBA8A-B0FB-EDBD-E72C-77F38531B9EE}"/>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197542"/>
      </p:ext>
    </p:extLst>
  </p:cSld>
  <p:clrMapOvr>
    <a:masterClrMapping/>
  </p:clrMapOvr>
  <p:transition spd="med">
    <p:pull/>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5177-506A-F29B-7D31-E5E9DCA1B44C}"/>
              </a:ext>
            </a:extLst>
          </p:cNvPr>
          <p:cNvSpPr>
            <a:spLocks noGrp="1"/>
          </p:cNvSpPr>
          <p:nvPr>
            <p:ph type="title"/>
          </p:nvPr>
        </p:nvSpPr>
        <p:spPr/>
        <p:txBody>
          <a:bodyPr/>
          <a:lstStyle/>
          <a:p>
            <a:r>
              <a:rPr lang="en-US" dirty="0"/>
              <a:t>Pre-defined Save view for easy access</a:t>
            </a:r>
            <a:endParaRPr lang="en-IN" dirty="0"/>
          </a:p>
        </p:txBody>
      </p:sp>
      <p:pic>
        <p:nvPicPr>
          <p:cNvPr id="5" name="Content Placeholder 4">
            <a:extLst>
              <a:ext uri="{FF2B5EF4-FFF2-40B4-BE49-F238E27FC236}">
                <a16:creationId xmlns:a16="http://schemas.microsoft.com/office/drawing/2014/main" id="{9B565474-8881-17F1-47D2-597BD16C4F3F}"/>
              </a:ext>
            </a:extLst>
          </p:cNvPr>
          <p:cNvPicPr>
            <a:picLocks noGrp="1" noChangeAspect="1"/>
          </p:cNvPicPr>
          <p:nvPr>
            <p:ph sz="half" idx="1"/>
          </p:nvPr>
        </p:nvPicPr>
        <p:blipFill rotWithShape="1">
          <a:blip r:embed="rId2"/>
          <a:srcRect l="407" t="-415" r="11156" b="9747"/>
          <a:stretch/>
        </p:blipFill>
        <p:spPr>
          <a:xfrm>
            <a:off x="1951463" y="1784195"/>
            <a:ext cx="7270596" cy="4192859"/>
          </a:xfrm>
        </p:spPr>
      </p:pic>
    </p:spTree>
    <p:extLst>
      <p:ext uri="{BB962C8B-B14F-4D97-AF65-F5344CB8AC3E}">
        <p14:creationId xmlns:p14="http://schemas.microsoft.com/office/powerpoint/2010/main" val="659936217"/>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F36EFFC9-27A4-890C-9FCA-4831691DE433}"/>
              </a:ext>
            </a:extLst>
          </p:cNvPr>
          <p:cNvGrpSpPr/>
          <p:nvPr/>
        </p:nvGrpSpPr>
        <p:grpSpPr>
          <a:xfrm>
            <a:off x="5073401" y="4198260"/>
            <a:ext cx="2002476" cy="2529877"/>
            <a:chOff x="6637519" y="3638335"/>
            <a:chExt cx="1503156" cy="1942441"/>
          </a:xfrm>
        </p:grpSpPr>
        <p:sp>
          <p:nvSpPr>
            <p:cNvPr id="28"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29" name="TextBox 28">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Place of Supply - Goods</a:t>
            </a:r>
          </a:p>
        </p:txBody>
      </p:sp>
      <p:sp>
        <p:nvSpPr>
          <p:cNvPr id="3" name="Rectangle 2">
            <a:extLst>
              <a:ext uri="{FF2B5EF4-FFF2-40B4-BE49-F238E27FC236}">
                <a16:creationId xmlns:a16="http://schemas.microsoft.com/office/drawing/2014/main" id="{7D79DDA1-1118-8EDA-83CD-EB56F0DBB820}"/>
              </a:ext>
            </a:extLst>
          </p:cNvPr>
          <p:cNvSpPr/>
          <p:nvPr/>
        </p:nvSpPr>
        <p:spPr>
          <a:xfrm>
            <a:off x="1979863" y="2068035"/>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5B9B343-85C3-F359-73B6-21C20C422FD7}"/>
              </a:ext>
            </a:extLst>
          </p:cNvPr>
          <p:cNvSpPr/>
          <p:nvPr/>
        </p:nvSpPr>
        <p:spPr>
          <a:xfrm>
            <a:off x="1249769" y="2107597"/>
            <a:ext cx="9692462" cy="338554"/>
          </a:xfrm>
          <a:prstGeom prst="rect">
            <a:avLst/>
          </a:prstGeom>
        </p:spPr>
        <p:txBody>
          <a:bodyPr wrap="none">
            <a:spAutoFit/>
          </a:bodyPr>
          <a:lstStyle/>
          <a:p>
            <a:pPr lvl="1" algn="ctr"/>
            <a:r>
              <a:rPr lang="en-IN" sz="1600" i="1" dirty="0">
                <a:latin typeface="Segoe UI Semilight" panose="020B0402040204020203" pitchFamily="34" charset="0"/>
                <a:cs typeface="Segoe UI Semilight" panose="020B0402040204020203" pitchFamily="34" charset="0"/>
              </a:rPr>
              <a:t>Place of Supply is the location at which the movement of goods terminates for delivery to the recipient </a:t>
            </a:r>
          </a:p>
        </p:txBody>
      </p:sp>
      <p:grpSp>
        <p:nvGrpSpPr>
          <p:cNvPr id="5" name="Group 4">
            <a:extLst>
              <a:ext uri="{FF2B5EF4-FFF2-40B4-BE49-F238E27FC236}">
                <a16:creationId xmlns:a16="http://schemas.microsoft.com/office/drawing/2014/main" id="{4ACBD84B-4505-CF66-387E-78BCAF0A400E}"/>
              </a:ext>
            </a:extLst>
          </p:cNvPr>
          <p:cNvGrpSpPr/>
          <p:nvPr/>
        </p:nvGrpSpPr>
        <p:grpSpPr>
          <a:xfrm>
            <a:off x="4289834" y="2470062"/>
            <a:ext cx="1584001" cy="2653334"/>
            <a:chOff x="1258760" y="3468108"/>
            <a:chExt cx="1442205" cy="2351992"/>
          </a:xfrm>
        </p:grpSpPr>
        <p:sp>
          <p:nvSpPr>
            <p:cNvPr id="6" name="Freeform 6">
              <a:extLst>
                <a:ext uri="{FF2B5EF4-FFF2-40B4-BE49-F238E27FC236}">
                  <a16:creationId xmlns:a16="http://schemas.microsoft.com/office/drawing/2014/main" id="{3AC3D12F-F933-09B9-A923-6C3446F8F5E0}"/>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4A237723-60D0-08C9-A02D-C9ABD77CE4AF}"/>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grpSp>
        <p:nvGrpSpPr>
          <p:cNvPr id="8" name="Group 7">
            <a:extLst>
              <a:ext uri="{FF2B5EF4-FFF2-40B4-BE49-F238E27FC236}">
                <a16:creationId xmlns:a16="http://schemas.microsoft.com/office/drawing/2014/main" id="{963A1F0F-D359-06F0-3408-140CB37E4729}"/>
              </a:ext>
            </a:extLst>
          </p:cNvPr>
          <p:cNvGrpSpPr/>
          <p:nvPr/>
        </p:nvGrpSpPr>
        <p:grpSpPr>
          <a:xfrm>
            <a:off x="4817149" y="3907835"/>
            <a:ext cx="1051227" cy="1547446"/>
            <a:chOff x="6305654" y="4359493"/>
            <a:chExt cx="1051227" cy="1547446"/>
          </a:xfrm>
        </p:grpSpPr>
        <p:sp>
          <p:nvSpPr>
            <p:cNvPr id="9" name="Freeform 34">
              <a:extLst>
                <a:ext uri="{FF2B5EF4-FFF2-40B4-BE49-F238E27FC236}">
                  <a16:creationId xmlns:a16="http://schemas.microsoft.com/office/drawing/2014/main" id="{8A775661-8343-D852-9A34-79C28B3F20A5}"/>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reeform 36">
              <a:extLst>
                <a:ext uri="{FF2B5EF4-FFF2-40B4-BE49-F238E27FC236}">
                  <a16:creationId xmlns:a16="http://schemas.microsoft.com/office/drawing/2014/main" id="{6207C5B0-23B7-3AD3-58BC-2E3EE7DACD38}"/>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1" name="Picture 10">
            <a:extLst>
              <a:ext uri="{FF2B5EF4-FFF2-40B4-BE49-F238E27FC236}">
                <a16:creationId xmlns:a16="http://schemas.microsoft.com/office/drawing/2014/main" id="{9B236BA2-A6EE-CECA-4307-DA8049D267C8}"/>
              </a:ext>
            </a:extLst>
          </p:cNvPr>
          <p:cNvPicPr>
            <a:picLocks noChangeAspect="1"/>
          </p:cNvPicPr>
          <p:nvPr/>
        </p:nvPicPr>
        <p:blipFill>
          <a:blip r:embed="rId2"/>
          <a:stretch>
            <a:fillRect/>
          </a:stretch>
        </p:blipFill>
        <p:spPr>
          <a:xfrm>
            <a:off x="5378004" y="4986492"/>
            <a:ext cx="1140051" cy="877900"/>
          </a:xfrm>
          <a:prstGeom prst="rect">
            <a:avLst/>
          </a:prstGeom>
        </p:spPr>
      </p:pic>
      <p:grpSp>
        <p:nvGrpSpPr>
          <p:cNvPr id="12" name="Group 11">
            <a:extLst>
              <a:ext uri="{FF2B5EF4-FFF2-40B4-BE49-F238E27FC236}">
                <a16:creationId xmlns:a16="http://schemas.microsoft.com/office/drawing/2014/main" id="{767D27F8-ABA2-9D38-7885-D9BF694A518E}"/>
              </a:ext>
            </a:extLst>
          </p:cNvPr>
          <p:cNvGrpSpPr/>
          <p:nvPr/>
        </p:nvGrpSpPr>
        <p:grpSpPr>
          <a:xfrm>
            <a:off x="4311204" y="3456836"/>
            <a:ext cx="1066800" cy="653415"/>
            <a:chOff x="5183505" y="3321685"/>
            <a:chExt cx="1066800" cy="653415"/>
          </a:xfrm>
        </p:grpSpPr>
        <p:sp>
          <p:nvSpPr>
            <p:cNvPr id="13" name="Text Box 5120">
              <a:extLst>
                <a:ext uri="{FF2B5EF4-FFF2-40B4-BE49-F238E27FC236}">
                  <a16:creationId xmlns:a16="http://schemas.microsoft.com/office/drawing/2014/main" id="{8A0F5826-A7F9-CB57-B372-E84417663DB4}"/>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BEA99DB4-3758-5B18-75E8-126E6D98767F}"/>
                </a:ext>
              </a:extLst>
            </p:cNvPr>
            <p:cNvGrpSpPr/>
            <p:nvPr/>
          </p:nvGrpSpPr>
          <p:grpSpPr>
            <a:xfrm>
              <a:off x="5482590" y="3321685"/>
              <a:ext cx="381635" cy="471805"/>
              <a:chOff x="0" y="0"/>
              <a:chExt cx="381758" cy="471931"/>
            </a:xfrm>
          </p:grpSpPr>
          <p:sp>
            <p:nvSpPr>
              <p:cNvPr id="15" name="Rectangle 14">
                <a:extLst>
                  <a:ext uri="{FF2B5EF4-FFF2-40B4-BE49-F238E27FC236}">
                    <a16:creationId xmlns:a16="http://schemas.microsoft.com/office/drawing/2014/main" id="{2E98AD0E-123E-7611-422D-D1BD6F69F8B4}"/>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6" name="Rectangle 15">
                <a:extLst>
                  <a:ext uri="{FF2B5EF4-FFF2-40B4-BE49-F238E27FC236}">
                    <a16:creationId xmlns:a16="http://schemas.microsoft.com/office/drawing/2014/main" id="{41D680A8-5F0C-80AA-3457-436EBB29EC5D}"/>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FE9EE645-52B4-1E0F-BCAE-AB2A6618BC9B}"/>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517E9D38-AEF6-16AA-40F5-B2E4E750794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19" name="Picture 2" descr="Image result for Straight Truck cartoon image">
            <a:extLst>
              <a:ext uri="{FF2B5EF4-FFF2-40B4-BE49-F238E27FC236}">
                <a16:creationId xmlns:a16="http://schemas.microsoft.com/office/drawing/2014/main" id="{16936CB0-17B5-5A5B-EDA8-EA9A194A75F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541639" y="3813388"/>
            <a:ext cx="540102" cy="3823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descr="red">
            <a:extLst>
              <a:ext uri="{FF2B5EF4-FFF2-40B4-BE49-F238E27FC236}">
                <a16:creationId xmlns:a16="http://schemas.microsoft.com/office/drawing/2014/main" id="{E89009B8-935C-C4D2-DEF6-93F56BF94B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1039" y="5482745"/>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73D2F3C5-6BAA-D13B-3F5C-9231298C802B}"/>
              </a:ext>
            </a:extLst>
          </p:cNvPr>
          <p:cNvSpPr txBox="1"/>
          <p:nvPr/>
        </p:nvSpPr>
        <p:spPr>
          <a:xfrm>
            <a:off x="5112445" y="5832602"/>
            <a:ext cx="1051501" cy="230832"/>
          </a:xfrm>
          <a:prstGeom prst="rect">
            <a:avLst/>
          </a:prstGeom>
          <a:noFill/>
        </p:spPr>
        <p:txBody>
          <a:bodyPr wrap="square" rtlCol="0">
            <a:spAutoFit/>
          </a:bodyPr>
          <a:lstStyle/>
          <a:p>
            <a:r>
              <a:rPr lang="en-IN" sz="900" b="1" dirty="0">
                <a:solidFill>
                  <a:schemeClr val="bg1"/>
                </a:solidFill>
              </a:rPr>
              <a:t>Place of Supply</a:t>
            </a:r>
          </a:p>
        </p:txBody>
      </p:sp>
      <p:sp>
        <p:nvSpPr>
          <p:cNvPr id="22" name="TextBox 21">
            <a:extLst>
              <a:ext uri="{FF2B5EF4-FFF2-40B4-BE49-F238E27FC236}">
                <a16:creationId xmlns:a16="http://schemas.microsoft.com/office/drawing/2014/main" id="{B5FE5901-0F81-6454-DFD1-731E2193B152}"/>
              </a:ext>
            </a:extLst>
          </p:cNvPr>
          <p:cNvSpPr txBox="1"/>
          <p:nvPr/>
        </p:nvSpPr>
        <p:spPr>
          <a:xfrm>
            <a:off x="2452729" y="5613359"/>
            <a:ext cx="2413812" cy="400110"/>
          </a:xfrm>
          <a:prstGeom prst="rect">
            <a:avLst/>
          </a:prstGeom>
          <a:noFill/>
        </p:spPr>
        <p:txBody>
          <a:bodyPr wrap="square" rtlCol="0">
            <a:spAutoFit/>
          </a:bodyPr>
          <a:lstStyle/>
          <a:p>
            <a:r>
              <a:rPr lang="en-IN" sz="2000" b="1" dirty="0">
                <a:latin typeface="Segoe UI Semilight" panose="020B0402040204020203" pitchFamily="34" charset="0"/>
                <a:cs typeface="Segoe UI Semilight" panose="020B0402040204020203" pitchFamily="34" charset="0"/>
              </a:rPr>
              <a:t>Interstate Supply</a:t>
            </a:r>
          </a:p>
        </p:txBody>
      </p:sp>
      <p:cxnSp>
        <p:nvCxnSpPr>
          <p:cNvPr id="23" name="Straight Connector 22">
            <a:extLst>
              <a:ext uri="{FF2B5EF4-FFF2-40B4-BE49-F238E27FC236}">
                <a16:creationId xmlns:a16="http://schemas.microsoft.com/office/drawing/2014/main" id="{315D71D4-F50F-2E31-2D4C-89BDCD98CAD7}"/>
              </a:ext>
            </a:extLst>
          </p:cNvPr>
          <p:cNvCxnSpPr/>
          <p:nvPr/>
        </p:nvCxnSpPr>
        <p:spPr>
          <a:xfrm>
            <a:off x="2728477" y="5968577"/>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85AC75-2BFE-B047-4677-3515850CFE59}"/>
              </a:ext>
            </a:extLst>
          </p:cNvPr>
          <p:cNvSpPr txBox="1"/>
          <p:nvPr/>
        </p:nvSpPr>
        <p:spPr>
          <a:xfrm>
            <a:off x="2452729" y="4723286"/>
            <a:ext cx="1746017" cy="400110"/>
          </a:xfrm>
          <a:prstGeom prst="rect">
            <a:avLst/>
          </a:prstGeom>
          <a:noFill/>
        </p:spPr>
        <p:txBody>
          <a:bodyPr wrap="square" rtlCol="0">
            <a:spAutoFit/>
          </a:bodyPr>
          <a:lstStyle/>
          <a:p>
            <a:pPr algn="ctr"/>
            <a:r>
              <a:rPr lang="en-IN" sz="2000" b="1" dirty="0">
                <a:latin typeface="Segoe UI Semilight" panose="020B0402040204020203" pitchFamily="34" charset="0"/>
                <a:cs typeface="Segoe UI Semilight" panose="020B0402040204020203" pitchFamily="34" charset="0"/>
              </a:rPr>
              <a:t>IGST</a:t>
            </a:r>
          </a:p>
        </p:txBody>
      </p:sp>
      <p:sp>
        <p:nvSpPr>
          <p:cNvPr id="26" name="TextBox 25">
            <a:extLst>
              <a:ext uri="{FF2B5EF4-FFF2-40B4-BE49-F238E27FC236}">
                <a16:creationId xmlns:a16="http://schemas.microsoft.com/office/drawing/2014/main" id="{F7833120-2021-EF1B-8735-D51E3F218EC0}"/>
              </a:ext>
            </a:extLst>
          </p:cNvPr>
          <p:cNvSpPr txBox="1"/>
          <p:nvPr/>
        </p:nvSpPr>
        <p:spPr>
          <a:xfrm>
            <a:off x="2547015" y="1705149"/>
            <a:ext cx="6182360" cy="369332"/>
          </a:xfrm>
          <a:prstGeom prst="rect">
            <a:avLst/>
          </a:prstGeom>
          <a:noFill/>
        </p:spPr>
        <p:txBody>
          <a:bodyPr wrap="square">
            <a:spAutoFit/>
          </a:bodyPr>
          <a:lstStyle/>
          <a:p>
            <a:pPr algn="ctr"/>
            <a:r>
              <a:rPr lang="en-IN" b="1" dirty="0">
                <a:latin typeface="Segoe UI Semilight" panose="020B0402040204020203" pitchFamily="34" charset="0"/>
                <a:cs typeface="Segoe UI Semilight" panose="020B0402040204020203" pitchFamily="34" charset="0"/>
              </a:rPr>
              <a:t>Supply Involves Movement of Goods </a:t>
            </a:r>
          </a:p>
        </p:txBody>
      </p:sp>
    </p:spTree>
    <p:extLst>
      <p:ext uri="{BB962C8B-B14F-4D97-AF65-F5344CB8AC3E}">
        <p14:creationId xmlns:p14="http://schemas.microsoft.com/office/powerpoint/2010/main" val="2802393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1.45833E-6 3.7037E-6 L 0.04011 0.10879 " pathEditMode="relative" rAng="0" ptsTypes="AA">
                                      <p:cBhvr>
                                        <p:cTn id="41" dur="2000" fill="hold"/>
                                        <p:tgtEl>
                                          <p:spTgt spid="19"/>
                                        </p:tgtEl>
                                        <p:attrNameLst>
                                          <p:attrName>ppt_x</p:attrName>
                                          <p:attrName>ppt_y</p:attrName>
                                        </p:attrNameLst>
                                      </p:cBhvr>
                                      <p:rCtr x="2005" y="5440"/>
                                    </p:animMotion>
                                  </p:childTnLst>
                                </p:cTn>
                              </p:par>
                            </p:childTnLst>
                          </p:cTn>
                        </p:par>
                        <p:par>
                          <p:cTn id="42" fill="hold">
                            <p:stCondLst>
                              <p:cond delay="2000"/>
                            </p:stCondLst>
                            <p:childTnLst>
                              <p:par>
                                <p:cTn id="43" presetID="42" presetClass="path" presetSubtype="0" accel="50000" decel="50000" fill="hold" nodeType="afterEffect">
                                  <p:stCondLst>
                                    <p:cond delay="0"/>
                                  </p:stCondLst>
                                  <p:childTnLst>
                                    <p:animMotion origin="layout" path="M 0.04011 0.10879 L 0.0793 0.18564 " pathEditMode="relative" rAng="0" ptsTypes="AA">
                                      <p:cBhvr>
                                        <p:cTn id="44" dur="2000" fill="hold"/>
                                        <p:tgtEl>
                                          <p:spTgt spid="19"/>
                                        </p:tgtEl>
                                        <p:attrNameLst>
                                          <p:attrName>ppt_x</p:attrName>
                                          <p:attrName>ppt_y</p:attrName>
                                        </p:attrNameLst>
                                      </p:cBhvr>
                                      <p:rCtr x="1953" y="3843"/>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2" presetClass="entr" presetSubtype="3"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1+#ppt_w/2"/>
                                          </p:val>
                                        </p:tav>
                                        <p:tav tm="100000">
                                          <p:val>
                                            <p:strVal val="#ppt_x"/>
                                          </p:val>
                                        </p:tav>
                                      </p:tavLst>
                                    </p:anim>
                                    <p:anim calcmode="lin" valueType="num">
                                      <p:cBhvr additive="base">
                                        <p:cTn id="52" dur="1000" fill="hold"/>
                                        <p:tgtEl>
                                          <p:spTgt spid="20"/>
                                        </p:tgtEl>
                                        <p:attrNameLst>
                                          <p:attrName>ppt_y</p:attrName>
                                        </p:attrNameLst>
                                      </p:cBhvr>
                                      <p:tavLst>
                                        <p:tav tm="0">
                                          <p:val>
                                            <p:strVal val="0-#ppt_h/2"/>
                                          </p:val>
                                        </p:tav>
                                        <p:tav tm="100000">
                                          <p:val>
                                            <p:strVal val="#ppt_y"/>
                                          </p:val>
                                        </p:tav>
                                      </p:tavLst>
                                    </p:anim>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wipe(left)">
                                      <p:cBhvr>
                                        <p:cTn id="56" dur="500"/>
                                        <p:tgtEl>
                                          <p:spTgt spid="21">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2">
                                            <p:txEl>
                                              <p:pRg st="0" end="0"/>
                                            </p:txEl>
                                          </p:spTgt>
                                        </p:tgtEl>
                                        <p:attrNameLst>
                                          <p:attrName>style.visibility</p:attrName>
                                        </p:attrNameLst>
                                      </p:cBhvr>
                                      <p:to>
                                        <p:strVal val="visible"/>
                                      </p:to>
                                    </p:set>
                                    <p:animEffect transition="in" filter="wipe(left)">
                                      <p:cBhvr>
                                        <p:cTn id="65" dur="500"/>
                                        <p:tgtEl>
                                          <p:spTgt spid="22">
                                            <p:txEl>
                                              <p:pRg st="0" end="0"/>
                                            </p:txEl>
                                          </p:spTgt>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24">
                                            <p:txEl>
                                              <p:pRg st="0" end="0"/>
                                            </p:txEl>
                                          </p:spTgt>
                                        </p:tgtEl>
                                        <p:attrNameLst>
                                          <p:attrName>style.visibility</p:attrName>
                                        </p:attrNameLst>
                                      </p:cBhvr>
                                      <p:to>
                                        <p:strVal val="visible"/>
                                      </p:to>
                                    </p:set>
                                    <p:animEffect transition="in" filter="wipe(left)">
                                      <p:cBhvr>
                                        <p:cTn id="69"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791-1CB8-4E03-3730-1FD624A167ED}"/>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 Return activities</a:t>
            </a:r>
            <a:endParaRPr lang="en-IN" sz="4800" dirty="0">
              <a:solidFill>
                <a:schemeClr val="bg1"/>
              </a:solidFill>
            </a:endParaRPr>
          </a:p>
        </p:txBody>
      </p:sp>
    </p:spTree>
    <p:extLst>
      <p:ext uri="{BB962C8B-B14F-4D97-AF65-F5344CB8AC3E}">
        <p14:creationId xmlns:p14="http://schemas.microsoft.com/office/powerpoint/2010/main" val="3854905921"/>
      </p:ext>
    </p:extLst>
  </p:cSld>
  <p:clrMapOvr>
    <a:masterClrMapping/>
  </p:clrMapOvr>
  <p:transition spd="med">
    <p:pull/>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28A5-DCE8-8300-1F16-04CEC8CD3914}"/>
              </a:ext>
            </a:extLst>
          </p:cNvPr>
          <p:cNvSpPr>
            <a:spLocks noGrp="1"/>
          </p:cNvSpPr>
          <p:nvPr>
            <p:ph type="title"/>
          </p:nvPr>
        </p:nvSpPr>
        <p:spPr/>
        <p:txBody>
          <a:bodyPr/>
          <a:lstStyle/>
          <a:p>
            <a:r>
              <a:rPr lang="en-IN" b="1" i="0" dirty="0">
                <a:latin typeface="Segoe UI Semibold" panose="020B0702040204020203" pitchFamily="34" charset="0"/>
                <a:cs typeface="Segoe UI Semibold" panose="020B0702040204020203" pitchFamily="34" charset="0"/>
              </a:rPr>
              <a:t>GSTR Track Return Experience</a:t>
            </a:r>
            <a:endParaRPr lang="en-IN" dirty="0">
              <a:latin typeface="Segoe UI Semibold" panose="020B0702040204020203" pitchFamily="34" charset="0"/>
              <a:cs typeface="Segoe UI Semibold" panose="020B0702040204020203" pitchFamily="34" charset="0"/>
            </a:endParaRPr>
          </a:p>
        </p:txBody>
      </p:sp>
      <p:graphicFrame>
        <p:nvGraphicFramePr>
          <p:cNvPr id="4" name="Content Placeholder 3">
            <a:extLst>
              <a:ext uri="{FF2B5EF4-FFF2-40B4-BE49-F238E27FC236}">
                <a16:creationId xmlns:a16="http://schemas.microsoft.com/office/drawing/2014/main" id="{83FC6040-7E9A-1785-7592-D7B74E701652}"/>
              </a:ext>
            </a:extLst>
          </p:cNvPr>
          <p:cNvGraphicFramePr>
            <a:graphicFrameLocks noGrp="1"/>
          </p:cNvGraphicFramePr>
          <p:nvPr>
            <p:ph sz="half" idx="1"/>
          </p:nvPr>
        </p:nvGraphicFramePr>
        <p:xfrm>
          <a:off x="452438" y="1803400"/>
          <a:ext cx="11152187" cy="2300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0FF2500-AEEE-4657-A4BE-36D629989818}"/>
              </a:ext>
            </a:extLst>
          </p:cNvPr>
          <p:cNvPicPr>
            <a:picLocks noChangeAspect="1"/>
          </p:cNvPicPr>
          <p:nvPr/>
        </p:nvPicPr>
        <p:blipFill>
          <a:blip r:embed="rId8"/>
          <a:stretch>
            <a:fillRect/>
          </a:stretch>
        </p:blipFill>
        <p:spPr>
          <a:xfrm>
            <a:off x="2007218" y="4376712"/>
            <a:ext cx="7833404" cy="1807138"/>
          </a:xfrm>
          <a:prstGeom prst="rect">
            <a:avLst/>
          </a:prstGeom>
          <a:ln w="19050">
            <a:solidFill>
              <a:schemeClr val="tx1"/>
            </a:solidFill>
          </a:ln>
        </p:spPr>
      </p:pic>
    </p:spTree>
    <p:extLst>
      <p:ext uri="{BB962C8B-B14F-4D97-AF65-F5344CB8AC3E}">
        <p14:creationId xmlns:p14="http://schemas.microsoft.com/office/powerpoint/2010/main" val="2751119169"/>
      </p:ext>
    </p:extLst>
  </p:cSld>
  <p:clrMapOvr>
    <a:masterClrMapping/>
  </p:clrMapOvr>
  <p:transition spd="med">
    <p:pull/>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5F50-C371-2F3E-5BF9-0A69E2BC3528}"/>
              </a:ext>
            </a:extLst>
          </p:cNvPr>
          <p:cNvSpPr>
            <a:spLocks noGrp="1"/>
          </p:cNvSpPr>
          <p:nvPr>
            <p:ph type="title"/>
          </p:nvPr>
        </p:nvSpPr>
        <p:spPr/>
        <p:txBody>
          <a:bodyPr/>
          <a:lstStyle/>
          <a:p>
            <a:r>
              <a:rPr lang="en-US" dirty="0"/>
              <a:t>Track GST Return Activities report</a:t>
            </a:r>
            <a:endParaRPr lang="en-IN" dirty="0"/>
          </a:p>
        </p:txBody>
      </p:sp>
      <p:graphicFrame>
        <p:nvGraphicFramePr>
          <p:cNvPr id="4" name="Content Placeholder 3">
            <a:extLst>
              <a:ext uri="{FF2B5EF4-FFF2-40B4-BE49-F238E27FC236}">
                <a16:creationId xmlns:a16="http://schemas.microsoft.com/office/drawing/2014/main" id="{6BD1E09D-7026-2D3E-D8BF-B001D36952F7}"/>
              </a:ext>
            </a:extLst>
          </p:cNvPr>
          <p:cNvGraphicFramePr>
            <a:graphicFrameLocks noGrp="1"/>
          </p:cNvGraphicFramePr>
          <p:nvPr>
            <p:ph sz="half" idx="1"/>
            <p:extLst>
              <p:ext uri="{D42A27DB-BD31-4B8C-83A1-F6EECF244321}">
                <p14:modId xmlns:p14="http://schemas.microsoft.com/office/powerpoint/2010/main" val="3508738462"/>
              </p:ext>
            </p:extLst>
          </p:nvPr>
        </p:nvGraphicFramePr>
        <p:xfrm>
          <a:off x="452437" y="1803400"/>
          <a:ext cx="11041223"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03222"/>
      </p:ext>
    </p:extLst>
  </p:cSld>
  <p:clrMapOvr>
    <a:masterClrMapping/>
  </p:clrMapOvr>
  <p:transition spd="med">
    <p:pull/>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EFA7-80CC-7CA8-413A-CFB2A1F254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331E-59A3-43ED-1260-E1A6670875EB}"/>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GSTR-9 Annual Computation</a:t>
            </a:r>
            <a:endParaRPr lang="en-IN" sz="4800" dirty="0">
              <a:solidFill>
                <a:schemeClr val="bg1"/>
              </a:solidFill>
            </a:endParaRPr>
          </a:p>
        </p:txBody>
      </p:sp>
    </p:spTree>
    <p:extLst>
      <p:ext uri="{BB962C8B-B14F-4D97-AF65-F5344CB8AC3E}">
        <p14:creationId xmlns:p14="http://schemas.microsoft.com/office/powerpoint/2010/main" val="38476092"/>
      </p:ext>
    </p:extLst>
  </p:cSld>
  <p:clrMapOvr>
    <a:masterClrMapping/>
  </p:clrMapOvr>
  <p:transition spd="med">
    <p:pull/>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23B0-5103-536B-BF0E-23C3177B2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762D7-5D1D-7DEC-0D76-62F9DD74E89B}"/>
              </a:ext>
            </a:extLst>
          </p:cNvPr>
          <p:cNvSpPr>
            <a:spLocks noGrp="1"/>
          </p:cNvSpPr>
          <p:nvPr>
            <p:ph type="title"/>
          </p:nvPr>
        </p:nvSpPr>
        <p:spPr>
          <a:xfrm>
            <a:off x="452070" y="1075453"/>
            <a:ext cx="11152980" cy="454884"/>
          </a:xfrm>
        </p:spPr>
        <p:txBody>
          <a:bodyPr>
            <a:normAutofit/>
          </a:bodyPr>
          <a:lstStyle/>
          <a:p>
            <a:r>
              <a:rPr lang="en-US" sz="2600" dirty="0"/>
              <a:t>GSTR-9 – Annual Return to be filed before 31</a:t>
            </a:r>
            <a:r>
              <a:rPr lang="en-US" sz="2600" baseline="30000" dirty="0"/>
              <a:t>st</a:t>
            </a:r>
            <a:r>
              <a:rPr lang="en-US" sz="2600" dirty="0"/>
              <a:t> Dec of every year</a:t>
            </a:r>
            <a:endParaRPr lang="en-IN" sz="2600" dirty="0"/>
          </a:p>
        </p:txBody>
      </p:sp>
      <p:graphicFrame>
        <p:nvGraphicFramePr>
          <p:cNvPr id="3" name="Diagram 2">
            <a:extLst>
              <a:ext uri="{FF2B5EF4-FFF2-40B4-BE49-F238E27FC236}">
                <a16:creationId xmlns:a16="http://schemas.microsoft.com/office/drawing/2014/main" id="{0049C1A1-F016-6740-D3D6-D15ACDC4028E}"/>
              </a:ext>
            </a:extLst>
          </p:cNvPr>
          <p:cNvGraphicFramePr/>
          <p:nvPr/>
        </p:nvGraphicFramePr>
        <p:xfrm>
          <a:off x="452070" y="1949666"/>
          <a:ext cx="1125671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316217"/>
      </p:ext>
    </p:extLst>
  </p:cSld>
  <p:clrMapOvr>
    <a:masterClrMapping/>
  </p:clrMapOvr>
  <p:transition spd="med">
    <p:pull/>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23B0-5103-536B-BF0E-23C3177B2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762D7-5D1D-7DEC-0D76-62F9DD74E89B}"/>
              </a:ext>
            </a:extLst>
          </p:cNvPr>
          <p:cNvSpPr>
            <a:spLocks noGrp="1"/>
          </p:cNvSpPr>
          <p:nvPr>
            <p:ph type="title"/>
          </p:nvPr>
        </p:nvSpPr>
        <p:spPr>
          <a:xfrm>
            <a:off x="452070" y="1075453"/>
            <a:ext cx="11152980" cy="454884"/>
          </a:xfrm>
        </p:spPr>
        <p:txBody>
          <a:bodyPr>
            <a:normAutofit/>
          </a:bodyPr>
          <a:lstStyle/>
          <a:p>
            <a:r>
              <a:rPr lang="en-US" sz="2600" dirty="0"/>
              <a:t>GSTR-9 – Annual Computation</a:t>
            </a:r>
            <a:endParaRPr lang="en-IN" sz="2600" dirty="0"/>
          </a:p>
        </p:txBody>
      </p:sp>
      <p:graphicFrame>
        <p:nvGraphicFramePr>
          <p:cNvPr id="6" name="TextBox 3">
            <a:extLst>
              <a:ext uri="{FF2B5EF4-FFF2-40B4-BE49-F238E27FC236}">
                <a16:creationId xmlns:a16="http://schemas.microsoft.com/office/drawing/2014/main" id="{7A26A2D7-98BE-B8E2-4783-16B19BC23101}"/>
              </a:ext>
            </a:extLst>
          </p:cNvPr>
          <p:cNvGraphicFramePr/>
          <p:nvPr>
            <p:extLst>
              <p:ext uri="{D42A27DB-BD31-4B8C-83A1-F6EECF244321}">
                <p14:modId xmlns:p14="http://schemas.microsoft.com/office/powerpoint/2010/main" val="1494473233"/>
              </p:ext>
            </p:extLst>
          </p:nvPr>
        </p:nvGraphicFramePr>
        <p:xfrm>
          <a:off x="452068" y="1803126"/>
          <a:ext cx="10833247"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924370"/>
      </p:ext>
    </p:extLst>
  </p:cSld>
  <p:clrMapOvr>
    <a:masterClrMapping/>
  </p:clrMapOvr>
  <p:transition spd="med">
    <p:pull/>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EFA7-80CC-7CA8-413A-CFB2A1F254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331E-59A3-43ED-1260-E1A6670875EB}"/>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Top GST Calls</a:t>
            </a:r>
            <a:endParaRPr lang="en-IN" sz="4800" dirty="0">
              <a:solidFill>
                <a:schemeClr val="bg1"/>
              </a:solidFill>
            </a:endParaRPr>
          </a:p>
        </p:txBody>
      </p:sp>
    </p:spTree>
    <p:extLst>
      <p:ext uri="{BB962C8B-B14F-4D97-AF65-F5344CB8AC3E}">
        <p14:creationId xmlns:p14="http://schemas.microsoft.com/office/powerpoint/2010/main" val="2750433715"/>
      </p:ext>
    </p:extLst>
  </p:cSld>
  <p:clrMapOvr>
    <a:masterClrMapping/>
  </p:clrMapOvr>
  <p:transition spd="med">
    <p:pull/>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786949" cy="4624868"/>
          </a:xfrm>
        </p:spPr>
        <p:txBody>
          <a:bodyPr/>
          <a:lstStyle/>
          <a:p>
            <a:r>
              <a:rPr lang="en-US" dirty="0"/>
              <a:t>Mr. Rajat sold goods to Mr. Rajesh for Rs. 20,000. Rajat charged packing charges of Rs. 800 and also paid freight of Rs. 2800 to move goods from Rajat’s premises to Rajesh’s premises. Is packing charges or freight required to be included in the invoice to determine taxable value?</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279645" y="3634451"/>
          <a:ext cx="8128000" cy="306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5440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36B6E5C8-78CE-4A16-B891-2B1490603EF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9A51F8D0-00BC-4713-949B-4EDB758003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786949" cy="4624868"/>
          </a:xfrm>
        </p:spPr>
        <p:txBody>
          <a:bodyPr/>
          <a:lstStyle/>
          <a:p>
            <a:r>
              <a:rPr lang="en-US" dirty="0"/>
              <a:t>Ms. Seetha sold goods to Mr. Ram for Rs. 20,000. Seetha allowed a discount of Rs. 2000 at the time of supply. Determine the value of supply for the levy of GST and Value of Supply on which GST to be charged!</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337518" y="3361662"/>
          <a:ext cx="9195444" cy="306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0354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anim calcmode="lin" valueType="num">
                                      <p:cBhvr additive="base">
                                        <p:cTn id="13" dur="500" fill="hold"/>
                                        <p:tgtEl>
                                          <p:spTgt spid="4">
                                            <p:graphicEl>
                                              <a:dgm id="{139AE242-5F73-41BA-9A77-16172A54049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139AE242-5F73-41BA-9A77-16172A54049D}"/>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36B6E5C8-78CE-4A16-B891-2B1490603EFE}"/>
                                            </p:graphicEl>
                                          </p:spTgt>
                                        </p:tgtEl>
                                        <p:attrNameLst>
                                          <p:attrName>style.visibility</p:attrName>
                                        </p:attrNameLst>
                                      </p:cBhvr>
                                      <p:to>
                                        <p:strVal val="visible"/>
                                      </p:to>
                                    </p:set>
                                    <p:anim calcmode="lin" valueType="num">
                                      <p:cBhvr additive="base">
                                        <p:cTn id="19" dur="500" fill="hold"/>
                                        <p:tgtEl>
                                          <p:spTgt spid="4">
                                            <p:graphicEl>
                                              <a:dgm id="{36B6E5C8-78CE-4A16-B891-2B1490603EF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36B6E5C8-78CE-4A16-B891-2B1490603EFE}"/>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9A51F8D0-00BC-4713-949B-4EDB7580037E}"/>
                                            </p:graphicEl>
                                          </p:spTgt>
                                        </p:tgtEl>
                                        <p:attrNameLst>
                                          <p:attrName>style.visibility</p:attrName>
                                        </p:attrNameLst>
                                      </p:cBhvr>
                                      <p:to>
                                        <p:strVal val="visible"/>
                                      </p:to>
                                    </p:set>
                                    <p:anim calcmode="lin" valueType="num">
                                      <p:cBhvr additive="base">
                                        <p:cTn id="23" dur="500" fill="hold"/>
                                        <p:tgtEl>
                                          <p:spTgt spid="4">
                                            <p:graphicEl>
                                              <a:dgm id="{9A51F8D0-00BC-4713-949B-4EDB7580037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9A51F8D0-00BC-4713-949B-4EDB7580037E}"/>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7284069F-33CA-41BB-957B-CECDB6543078}"/>
                                            </p:graphicEl>
                                          </p:spTgt>
                                        </p:tgtEl>
                                        <p:attrNameLst>
                                          <p:attrName>style.visibility</p:attrName>
                                        </p:attrNameLst>
                                      </p:cBhvr>
                                      <p:to>
                                        <p:strVal val="visible"/>
                                      </p:to>
                                    </p:set>
                                    <p:anim calcmode="lin" valueType="num">
                                      <p:cBhvr additive="base">
                                        <p:cTn id="29" dur="500" fill="hold"/>
                                        <p:tgtEl>
                                          <p:spTgt spid="4">
                                            <p:graphicEl>
                                              <a:dgm id="{7284069F-33CA-41BB-957B-CECDB6543078}"/>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7284069F-33CA-41BB-957B-CECDB6543078}"/>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D990D1C7-94DE-4766-A95C-D930B9BDE6FC}"/>
                                            </p:graphicEl>
                                          </p:spTgt>
                                        </p:tgtEl>
                                        <p:attrNameLst>
                                          <p:attrName>style.visibility</p:attrName>
                                        </p:attrNameLst>
                                      </p:cBhvr>
                                      <p:to>
                                        <p:strVal val="visible"/>
                                      </p:to>
                                    </p:set>
                                    <p:anim calcmode="lin" valueType="num">
                                      <p:cBhvr additive="base">
                                        <p:cTn id="33" dur="500" fill="hold"/>
                                        <p:tgtEl>
                                          <p:spTgt spid="4">
                                            <p:graphicEl>
                                              <a:dgm id="{D990D1C7-94DE-4766-A95C-D930B9BDE6FC}"/>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D990D1C7-94DE-4766-A95C-D930B9BDE6F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Mr. Krishna sold 1000 units of goods to Ms. Radha for Rs. 20,000 and the total units sold during the year to Ms. Radha after including these units is 2500 units. As per terms of the agreement if Radha is purchasing more than 2000 units of goods in a year then Krishna will allow a 10% discount on all the supplies. Assuming the IGST rate is 18%. Will this impact the value of supply, if so how is the discount given will be recorded?</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943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anim calcmode="lin" valueType="num">
                                      <p:cBhvr additive="base">
                                        <p:cTn id="13" dur="500" fill="hold"/>
                                        <p:tgtEl>
                                          <p:spTgt spid="4">
                                            <p:graphicEl>
                                              <a:dgm id="{139AE242-5F73-41BA-9A77-16172A54049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139AE242-5F73-41BA-9A77-16172A54049D}"/>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36B6E5C8-78CE-4A16-B891-2B1490603EFE}"/>
                                            </p:graphicEl>
                                          </p:spTgt>
                                        </p:tgtEl>
                                        <p:attrNameLst>
                                          <p:attrName>style.visibility</p:attrName>
                                        </p:attrNameLst>
                                      </p:cBhvr>
                                      <p:to>
                                        <p:strVal val="visible"/>
                                      </p:to>
                                    </p:set>
                                    <p:anim calcmode="lin" valueType="num">
                                      <p:cBhvr additive="base">
                                        <p:cTn id="19" dur="500" fill="hold"/>
                                        <p:tgtEl>
                                          <p:spTgt spid="4">
                                            <p:graphicEl>
                                              <a:dgm id="{36B6E5C8-78CE-4A16-B891-2B1490603EF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36B6E5C8-78CE-4A16-B891-2B1490603EFE}"/>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9A51F8D0-00BC-4713-949B-4EDB7580037E}"/>
                                            </p:graphicEl>
                                          </p:spTgt>
                                        </p:tgtEl>
                                        <p:attrNameLst>
                                          <p:attrName>style.visibility</p:attrName>
                                        </p:attrNameLst>
                                      </p:cBhvr>
                                      <p:to>
                                        <p:strVal val="visible"/>
                                      </p:to>
                                    </p:set>
                                    <p:anim calcmode="lin" valueType="num">
                                      <p:cBhvr additive="base">
                                        <p:cTn id="23" dur="500" fill="hold"/>
                                        <p:tgtEl>
                                          <p:spTgt spid="4">
                                            <p:graphicEl>
                                              <a:dgm id="{9A51F8D0-00BC-4713-949B-4EDB7580037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9A51F8D0-00BC-4713-949B-4EDB7580037E}"/>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7284069F-33CA-41BB-957B-CECDB6543078}"/>
                                            </p:graphicEl>
                                          </p:spTgt>
                                        </p:tgtEl>
                                        <p:attrNameLst>
                                          <p:attrName>style.visibility</p:attrName>
                                        </p:attrNameLst>
                                      </p:cBhvr>
                                      <p:to>
                                        <p:strVal val="visible"/>
                                      </p:to>
                                    </p:set>
                                    <p:anim calcmode="lin" valueType="num">
                                      <p:cBhvr additive="base">
                                        <p:cTn id="29" dur="500" fill="hold"/>
                                        <p:tgtEl>
                                          <p:spTgt spid="4">
                                            <p:graphicEl>
                                              <a:dgm id="{7284069F-33CA-41BB-957B-CECDB6543078}"/>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7284069F-33CA-41BB-957B-CECDB6543078}"/>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D990D1C7-94DE-4766-A95C-D930B9BDE6FC}"/>
                                            </p:graphicEl>
                                          </p:spTgt>
                                        </p:tgtEl>
                                        <p:attrNameLst>
                                          <p:attrName>style.visibility</p:attrName>
                                        </p:attrNameLst>
                                      </p:cBhvr>
                                      <p:to>
                                        <p:strVal val="visible"/>
                                      </p:to>
                                    </p:set>
                                    <p:anim calcmode="lin" valueType="num">
                                      <p:cBhvr additive="base">
                                        <p:cTn id="33" dur="500" fill="hold"/>
                                        <p:tgtEl>
                                          <p:spTgt spid="4">
                                            <p:graphicEl>
                                              <a:dgm id="{D990D1C7-94DE-4766-A95C-D930B9BDE6FC}"/>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D990D1C7-94DE-4766-A95C-D930B9BDE6F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36EFFC9-27A4-890C-9FCA-4831691DE433}"/>
              </a:ext>
            </a:extLst>
          </p:cNvPr>
          <p:cNvGrpSpPr/>
          <p:nvPr/>
        </p:nvGrpSpPr>
        <p:grpSpPr>
          <a:xfrm>
            <a:off x="5093956" y="4591493"/>
            <a:ext cx="2002476" cy="2529877"/>
            <a:chOff x="6637519" y="3638335"/>
            <a:chExt cx="1503156" cy="1942441"/>
          </a:xfrm>
        </p:grpSpPr>
        <p:sp>
          <p:nvSpPr>
            <p:cNvPr id="40"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41" name="TextBox 40">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29092" y="1105218"/>
            <a:ext cx="11152980" cy="454884"/>
          </a:xfrm>
        </p:spPr>
        <p:txBody>
          <a:bodyPr/>
          <a:lstStyle/>
          <a:p>
            <a:r>
              <a:rPr lang="en-IN" dirty="0"/>
              <a:t>Place of Supply - Goods</a:t>
            </a:r>
          </a:p>
        </p:txBody>
      </p:sp>
      <p:sp>
        <p:nvSpPr>
          <p:cNvPr id="4" name="Rectangle 3">
            <a:extLst>
              <a:ext uri="{FF2B5EF4-FFF2-40B4-BE49-F238E27FC236}">
                <a16:creationId xmlns:a16="http://schemas.microsoft.com/office/drawing/2014/main" id="{CAD30D80-F060-5707-585C-DC8079D992EC}"/>
              </a:ext>
            </a:extLst>
          </p:cNvPr>
          <p:cNvSpPr/>
          <p:nvPr/>
        </p:nvSpPr>
        <p:spPr>
          <a:xfrm>
            <a:off x="1558609" y="2086282"/>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432A5A23-37FD-AA7D-FBEF-70B984E2A861}"/>
              </a:ext>
            </a:extLst>
          </p:cNvPr>
          <p:cNvGrpSpPr/>
          <p:nvPr/>
        </p:nvGrpSpPr>
        <p:grpSpPr>
          <a:xfrm>
            <a:off x="4310154" y="2866840"/>
            <a:ext cx="1584001" cy="2653334"/>
            <a:chOff x="1258760" y="3468108"/>
            <a:chExt cx="1442205" cy="2351992"/>
          </a:xfrm>
        </p:grpSpPr>
        <p:sp>
          <p:nvSpPr>
            <p:cNvPr id="6" name="Freeform 6">
              <a:extLst>
                <a:ext uri="{FF2B5EF4-FFF2-40B4-BE49-F238E27FC236}">
                  <a16:creationId xmlns:a16="http://schemas.microsoft.com/office/drawing/2014/main" id="{B608C741-7E40-0C8F-6439-46B89F7A8DFC}"/>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FF2205B4-9A5D-3B60-ED3A-A4C80D0E4C24}"/>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sp>
        <p:nvSpPr>
          <p:cNvPr id="8" name="Rectangle 7">
            <a:extLst>
              <a:ext uri="{FF2B5EF4-FFF2-40B4-BE49-F238E27FC236}">
                <a16:creationId xmlns:a16="http://schemas.microsoft.com/office/drawing/2014/main" id="{342FCBDA-5C6F-BED8-30AD-8F669478E61D}"/>
              </a:ext>
            </a:extLst>
          </p:cNvPr>
          <p:cNvSpPr/>
          <p:nvPr/>
        </p:nvSpPr>
        <p:spPr>
          <a:xfrm>
            <a:off x="2497349" y="2054186"/>
            <a:ext cx="6354817" cy="338554"/>
          </a:xfrm>
          <a:prstGeom prst="rect">
            <a:avLst/>
          </a:prstGeom>
        </p:spPr>
        <p:txBody>
          <a:bodyPr wrap="none">
            <a:spAutoFit/>
          </a:bodyPr>
          <a:lstStyle/>
          <a:p>
            <a:pPr lvl="1" algn="ctr"/>
            <a:r>
              <a:rPr lang="en-IN" sz="1600" i="1" dirty="0">
                <a:latin typeface="Segoe UI semi light"/>
              </a:rPr>
              <a:t>Place of Supply will be principal place of business of Third person</a:t>
            </a:r>
          </a:p>
        </p:txBody>
      </p:sp>
      <p:grpSp>
        <p:nvGrpSpPr>
          <p:cNvPr id="9" name="Group 8">
            <a:extLst>
              <a:ext uri="{FF2B5EF4-FFF2-40B4-BE49-F238E27FC236}">
                <a16:creationId xmlns:a16="http://schemas.microsoft.com/office/drawing/2014/main" id="{B27CB473-A961-B219-B267-DBC28A34DA46}"/>
              </a:ext>
            </a:extLst>
          </p:cNvPr>
          <p:cNvGrpSpPr/>
          <p:nvPr/>
        </p:nvGrpSpPr>
        <p:grpSpPr>
          <a:xfrm>
            <a:off x="5137270" y="2300923"/>
            <a:ext cx="3228838" cy="2706526"/>
            <a:chOff x="5116950" y="1975803"/>
            <a:chExt cx="3228838" cy="2706526"/>
          </a:xfrm>
        </p:grpSpPr>
        <p:pic>
          <p:nvPicPr>
            <p:cNvPr id="10" name="Picture 9">
              <a:extLst>
                <a:ext uri="{FF2B5EF4-FFF2-40B4-BE49-F238E27FC236}">
                  <a16:creationId xmlns:a16="http://schemas.microsoft.com/office/drawing/2014/main" id="{C715E7B3-BC3C-8A35-F2D0-B79865236AC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6950" y="1975803"/>
              <a:ext cx="3228838" cy="2706526"/>
            </a:xfrm>
            <a:prstGeom prst="rect">
              <a:avLst/>
            </a:prstGeom>
          </p:spPr>
        </p:pic>
        <p:sp>
          <p:nvSpPr>
            <p:cNvPr id="11" name="TextBox 10">
              <a:extLst>
                <a:ext uri="{FF2B5EF4-FFF2-40B4-BE49-F238E27FC236}">
                  <a16:creationId xmlns:a16="http://schemas.microsoft.com/office/drawing/2014/main" id="{F4921DB1-86A2-36F7-2235-5BCB30A0336C}"/>
                </a:ext>
              </a:extLst>
            </p:cNvPr>
            <p:cNvSpPr txBox="1"/>
            <p:nvPr/>
          </p:nvSpPr>
          <p:spPr>
            <a:xfrm rot="19799514">
              <a:off x="5538517" y="2704015"/>
              <a:ext cx="1504842" cy="338554"/>
            </a:xfrm>
            <a:prstGeom prst="rect">
              <a:avLst/>
            </a:prstGeom>
            <a:noFill/>
          </p:spPr>
          <p:txBody>
            <a:bodyPr wrap="square" rtlCol="0">
              <a:spAutoFit/>
            </a:bodyPr>
            <a:lstStyle/>
            <a:p>
              <a:r>
                <a:rPr lang="en-IN" sz="1600" b="1" dirty="0"/>
                <a:t>Telangana</a:t>
              </a:r>
            </a:p>
          </p:txBody>
        </p:sp>
        <p:sp>
          <p:nvSpPr>
            <p:cNvPr id="12" name="TextBox 11">
              <a:extLst>
                <a:ext uri="{FF2B5EF4-FFF2-40B4-BE49-F238E27FC236}">
                  <a16:creationId xmlns:a16="http://schemas.microsoft.com/office/drawing/2014/main" id="{62E73733-F556-0AA3-848D-E543197E380B}"/>
                </a:ext>
              </a:extLst>
            </p:cNvPr>
            <p:cNvSpPr txBox="1"/>
            <p:nvPr/>
          </p:nvSpPr>
          <p:spPr>
            <a:xfrm rot="19799514">
              <a:off x="6207313" y="2908084"/>
              <a:ext cx="1751085" cy="338554"/>
            </a:xfrm>
            <a:prstGeom prst="rect">
              <a:avLst/>
            </a:prstGeom>
            <a:noFill/>
          </p:spPr>
          <p:txBody>
            <a:bodyPr wrap="square" rtlCol="0">
              <a:spAutoFit/>
            </a:bodyPr>
            <a:lstStyle/>
            <a:p>
              <a:r>
                <a:rPr lang="en-IN" sz="1600" b="1" dirty="0"/>
                <a:t>Andhra Pradesh</a:t>
              </a:r>
            </a:p>
          </p:txBody>
        </p:sp>
      </p:grpSp>
      <p:grpSp>
        <p:nvGrpSpPr>
          <p:cNvPr id="13" name="Group 12">
            <a:extLst>
              <a:ext uri="{FF2B5EF4-FFF2-40B4-BE49-F238E27FC236}">
                <a16:creationId xmlns:a16="http://schemas.microsoft.com/office/drawing/2014/main" id="{963A784C-2BA0-5510-4A0B-CF5642DB34AB}"/>
              </a:ext>
            </a:extLst>
          </p:cNvPr>
          <p:cNvGrpSpPr/>
          <p:nvPr/>
        </p:nvGrpSpPr>
        <p:grpSpPr>
          <a:xfrm>
            <a:off x="5561860" y="3882225"/>
            <a:ext cx="1115448" cy="633885"/>
            <a:chOff x="5038868" y="3321685"/>
            <a:chExt cx="1115448" cy="633885"/>
          </a:xfrm>
        </p:grpSpPr>
        <p:sp>
          <p:nvSpPr>
            <p:cNvPr id="14" name="Text Box 5120">
              <a:extLst>
                <a:ext uri="{FF2B5EF4-FFF2-40B4-BE49-F238E27FC236}">
                  <a16:creationId xmlns:a16="http://schemas.microsoft.com/office/drawing/2014/main" id="{14FA1E7D-2014-EB09-A852-42BF9794F095}"/>
                </a:ext>
              </a:extLst>
            </p:cNvPr>
            <p:cNvSpPr txBox="1"/>
            <p:nvPr/>
          </p:nvSpPr>
          <p:spPr>
            <a:xfrm>
              <a:off x="5038868" y="3747127"/>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tx1"/>
                  </a:solidFill>
                  <a:effectLst/>
                  <a:ea typeface="Calibri" panose="020F0502020204030204" pitchFamily="34" charset="0"/>
                  <a:cs typeface="Times New Roman" panose="02020603050405020304" pitchFamily="18" charset="0"/>
                </a:rPr>
                <a:t> Ramesh Trading Ltd</a:t>
              </a:r>
              <a:endParaRPr lang="en-IN" sz="1600" b="1" dirty="0">
                <a:solidFill>
                  <a:schemeClr val="tx1"/>
                </a:solidFill>
                <a:effectLst/>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5170A78B-4AFB-08C8-1FC0-A86535C5A61E}"/>
                </a:ext>
              </a:extLst>
            </p:cNvPr>
            <p:cNvGrpSpPr/>
            <p:nvPr/>
          </p:nvGrpSpPr>
          <p:grpSpPr>
            <a:xfrm>
              <a:off x="5482590" y="3321685"/>
              <a:ext cx="381635" cy="471805"/>
              <a:chOff x="0" y="0"/>
              <a:chExt cx="381758" cy="471931"/>
            </a:xfrm>
          </p:grpSpPr>
          <p:sp>
            <p:nvSpPr>
              <p:cNvPr id="16" name="Rectangle 15">
                <a:extLst>
                  <a:ext uri="{FF2B5EF4-FFF2-40B4-BE49-F238E27FC236}">
                    <a16:creationId xmlns:a16="http://schemas.microsoft.com/office/drawing/2014/main" id="{3097475E-19D0-3B7B-93A7-3D0F89A7BC9D}"/>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923010B0-40B2-C6DB-D130-98A95B6F4215}"/>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1FEF3CEE-5925-C066-05C9-0851818DA075}"/>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9" name="Rectangle 18">
                <a:extLst>
                  <a:ext uri="{FF2B5EF4-FFF2-40B4-BE49-F238E27FC236}">
                    <a16:creationId xmlns:a16="http://schemas.microsoft.com/office/drawing/2014/main" id="{4FF216C3-C4D9-A39E-8E45-609C7CC6407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grpSp>
        <p:nvGrpSpPr>
          <p:cNvPr id="20" name="Group 19">
            <a:extLst>
              <a:ext uri="{FF2B5EF4-FFF2-40B4-BE49-F238E27FC236}">
                <a16:creationId xmlns:a16="http://schemas.microsoft.com/office/drawing/2014/main" id="{48AB3527-B058-73E0-FB6A-F926B1A1F9B5}"/>
              </a:ext>
            </a:extLst>
          </p:cNvPr>
          <p:cNvGrpSpPr/>
          <p:nvPr/>
        </p:nvGrpSpPr>
        <p:grpSpPr>
          <a:xfrm>
            <a:off x="4837469" y="4232955"/>
            <a:ext cx="1051227" cy="1547446"/>
            <a:chOff x="6305654" y="4359493"/>
            <a:chExt cx="1051227" cy="1547446"/>
          </a:xfrm>
        </p:grpSpPr>
        <p:sp>
          <p:nvSpPr>
            <p:cNvPr id="21" name="Freeform 67">
              <a:extLst>
                <a:ext uri="{FF2B5EF4-FFF2-40B4-BE49-F238E27FC236}">
                  <a16:creationId xmlns:a16="http://schemas.microsoft.com/office/drawing/2014/main" id="{5AFA41C1-BD22-8E22-A680-6A815D4546B0}"/>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68">
              <a:extLst>
                <a:ext uri="{FF2B5EF4-FFF2-40B4-BE49-F238E27FC236}">
                  <a16:creationId xmlns:a16="http://schemas.microsoft.com/office/drawing/2014/main" id="{B6856231-4E12-314E-9963-F04D22F228B1}"/>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3" name="Picture 22">
            <a:extLst>
              <a:ext uri="{FF2B5EF4-FFF2-40B4-BE49-F238E27FC236}">
                <a16:creationId xmlns:a16="http://schemas.microsoft.com/office/drawing/2014/main" id="{900BB887-F547-C99C-9A7F-BA9A8251D5FA}"/>
              </a:ext>
            </a:extLst>
          </p:cNvPr>
          <p:cNvPicPr>
            <a:picLocks noChangeAspect="1"/>
          </p:cNvPicPr>
          <p:nvPr/>
        </p:nvPicPr>
        <p:blipFill>
          <a:blip r:embed="rId3"/>
          <a:stretch>
            <a:fillRect/>
          </a:stretch>
        </p:blipFill>
        <p:spPr>
          <a:xfrm>
            <a:off x="5398324" y="5383270"/>
            <a:ext cx="1140051" cy="877900"/>
          </a:xfrm>
          <a:prstGeom prst="rect">
            <a:avLst/>
          </a:prstGeom>
        </p:spPr>
      </p:pic>
      <p:grpSp>
        <p:nvGrpSpPr>
          <p:cNvPr id="24" name="Group 23">
            <a:extLst>
              <a:ext uri="{FF2B5EF4-FFF2-40B4-BE49-F238E27FC236}">
                <a16:creationId xmlns:a16="http://schemas.microsoft.com/office/drawing/2014/main" id="{2C047196-C3AF-7983-0286-83CB12D3C2B3}"/>
              </a:ext>
            </a:extLst>
          </p:cNvPr>
          <p:cNvGrpSpPr/>
          <p:nvPr/>
        </p:nvGrpSpPr>
        <p:grpSpPr>
          <a:xfrm>
            <a:off x="4434406" y="3855392"/>
            <a:ext cx="1066800" cy="653415"/>
            <a:chOff x="5183505" y="3321685"/>
            <a:chExt cx="1066800" cy="653415"/>
          </a:xfrm>
        </p:grpSpPr>
        <p:sp>
          <p:nvSpPr>
            <p:cNvPr id="25" name="Text Box 5120">
              <a:extLst>
                <a:ext uri="{FF2B5EF4-FFF2-40B4-BE49-F238E27FC236}">
                  <a16:creationId xmlns:a16="http://schemas.microsoft.com/office/drawing/2014/main" id="{A2CB7A64-8C95-C99F-2A7C-3CD5593A7A1B}"/>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BAB27D94-8AB7-4041-C4A6-4E1181ADE010}"/>
                </a:ext>
              </a:extLst>
            </p:cNvPr>
            <p:cNvGrpSpPr/>
            <p:nvPr/>
          </p:nvGrpSpPr>
          <p:grpSpPr>
            <a:xfrm>
              <a:off x="5482590" y="3321685"/>
              <a:ext cx="381635" cy="471805"/>
              <a:chOff x="0" y="0"/>
              <a:chExt cx="381758" cy="471931"/>
            </a:xfrm>
          </p:grpSpPr>
          <p:sp>
            <p:nvSpPr>
              <p:cNvPr id="27" name="Rectangle 26">
                <a:extLst>
                  <a:ext uri="{FF2B5EF4-FFF2-40B4-BE49-F238E27FC236}">
                    <a16:creationId xmlns:a16="http://schemas.microsoft.com/office/drawing/2014/main" id="{6F4EA859-499F-6D87-14F8-9DAA3BB5E8FF}"/>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8" name="Rectangle 27">
                <a:extLst>
                  <a:ext uri="{FF2B5EF4-FFF2-40B4-BE49-F238E27FC236}">
                    <a16:creationId xmlns:a16="http://schemas.microsoft.com/office/drawing/2014/main" id="{B22BFC53-E9FF-7504-79EF-12E9D6687A71}"/>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9" name="Rectangle 28">
                <a:extLst>
                  <a:ext uri="{FF2B5EF4-FFF2-40B4-BE49-F238E27FC236}">
                    <a16:creationId xmlns:a16="http://schemas.microsoft.com/office/drawing/2014/main" id="{4F646AB7-329A-497D-CDB0-6E17C57722B7}"/>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30" name="Rectangle 29">
                <a:extLst>
                  <a:ext uri="{FF2B5EF4-FFF2-40B4-BE49-F238E27FC236}">
                    <a16:creationId xmlns:a16="http://schemas.microsoft.com/office/drawing/2014/main" id="{F8EF14FB-FAFA-D501-45EC-0B80DB8B310F}"/>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31" name="Picture 2" descr="Image result for Straight Truck cartoon image">
            <a:extLst>
              <a:ext uri="{FF2B5EF4-FFF2-40B4-BE49-F238E27FC236}">
                <a16:creationId xmlns:a16="http://schemas.microsoft.com/office/drawing/2014/main" id="{71B11E26-6CD5-876E-4B33-C0BD304E09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625756" y="4069073"/>
            <a:ext cx="540102" cy="382319"/>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BA013755-B4D8-9B83-FD7B-0EF717EBBDE6}"/>
              </a:ext>
            </a:extLst>
          </p:cNvPr>
          <p:cNvSpPr/>
          <p:nvPr/>
        </p:nvSpPr>
        <p:spPr>
          <a:xfrm>
            <a:off x="4174877" y="3882225"/>
            <a:ext cx="1830705" cy="444972"/>
          </a:xfrm>
          <a:prstGeom prst="arc">
            <a:avLst/>
          </a:prstGeom>
          <a:ln w="34925" cap="rnd">
            <a:solidFill>
              <a:srgbClr val="C00000"/>
            </a:solidFill>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pic>
        <p:nvPicPr>
          <p:cNvPr id="33" name="Picture 9" descr="red">
            <a:extLst>
              <a:ext uri="{FF2B5EF4-FFF2-40B4-BE49-F238E27FC236}">
                <a16:creationId xmlns:a16="http://schemas.microsoft.com/office/drawing/2014/main" id="{278474CA-60C7-C536-B817-8454C9AE6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7363" y="3821132"/>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BB11994A-CB94-7DA5-600E-DF61A9C3FAEF}"/>
              </a:ext>
            </a:extLst>
          </p:cNvPr>
          <p:cNvSpPr txBox="1"/>
          <p:nvPr/>
        </p:nvSpPr>
        <p:spPr>
          <a:xfrm>
            <a:off x="5168769" y="4170989"/>
            <a:ext cx="1051501" cy="230832"/>
          </a:xfrm>
          <a:prstGeom prst="rect">
            <a:avLst/>
          </a:prstGeom>
          <a:noFill/>
        </p:spPr>
        <p:txBody>
          <a:bodyPr wrap="square" rtlCol="0">
            <a:spAutoFit/>
          </a:bodyPr>
          <a:lstStyle/>
          <a:p>
            <a:r>
              <a:rPr lang="en-IN" sz="900" b="1" dirty="0"/>
              <a:t>Place of Supply</a:t>
            </a:r>
          </a:p>
        </p:txBody>
      </p:sp>
      <p:sp>
        <p:nvSpPr>
          <p:cNvPr id="35" name="TextBox 34">
            <a:extLst>
              <a:ext uri="{FF2B5EF4-FFF2-40B4-BE49-F238E27FC236}">
                <a16:creationId xmlns:a16="http://schemas.microsoft.com/office/drawing/2014/main" id="{9EE5966E-46E9-939C-80D6-4E8F74A942DB}"/>
              </a:ext>
            </a:extLst>
          </p:cNvPr>
          <p:cNvSpPr txBox="1"/>
          <p:nvPr/>
        </p:nvSpPr>
        <p:spPr>
          <a:xfrm>
            <a:off x="6821944" y="4009718"/>
            <a:ext cx="2394821" cy="400110"/>
          </a:xfrm>
          <a:prstGeom prst="rect">
            <a:avLst/>
          </a:prstGeom>
          <a:noFill/>
        </p:spPr>
        <p:txBody>
          <a:bodyPr wrap="square" rtlCol="0">
            <a:spAutoFit/>
          </a:bodyPr>
          <a:lstStyle/>
          <a:p>
            <a:r>
              <a:rPr lang="en-IN" sz="2000" b="1" dirty="0">
                <a:latin typeface="Segoe UI semi light"/>
              </a:rPr>
              <a:t>Interstate Supply</a:t>
            </a:r>
          </a:p>
        </p:txBody>
      </p:sp>
      <p:cxnSp>
        <p:nvCxnSpPr>
          <p:cNvPr id="36" name="Straight Connector 35">
            <a:extLst>
              <a:ext uri="{FF2B5EF4-FFF2-40B4-BE49-F238E27FC236}">
                <a16:creationId xmlns:a16="http://schemas.microsoft.com/office/drawing/2014/main" id="{214DD666-6352-1CB1-3B58-079583283642}"/>
              </a:ext>
            </a:extLst>
          </p:cNvPr>
          <p:cNvCxnSpPr/>
          <p:nvPr/>
        </p:nvCxnSpPr>
        <p:spPr>
          <a:xfrm>
            <a:off x="6542416" y="4347274"/>
            <a:ext cx="267435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FF23F7-88DC-8501-ED56-3CDD5D68EECD}"/>
              </a:ext>
            </a:extLst>
          </p:cNvPr>
          <p:cNvSpPr txBox="1"/>
          <p:nvPr/>
        </p:nvSpPr>
        <p:spPr>
          <a:xfrm>
            <a:off x="7211498" y="4998675"/>
            <a:ext cx="1746017" cy="400110"/>
          </a:xfrm>
          <a:prstGeom prst="rect">
            <a:avLst/>
          </a:prstGeom>
          <a:noFill/>
        </p:spPr>
        <p:txBody>
          <a:bodyPr wrap="square" rtlCol="0">
            <a:spAutoFit/>
          </a:bodyPr>
          <a:lstStyle/>
          <a:p>
            <a:pPr algn="ctr"/>
            <a:r>
              <a:rPr lang="en-IN" sz="2000" b="1" dirty="0">
                <a:latin typeface="Segoe UI semi light"/>
              </a:rPr>
              <a:t>IGST</a:t>
            </a:r>
          </a:p>
        </p:txBody>
      </p:sp>
      <p:sp>
        <p:nvSpPr>
          <p:cNvPr id="39" name="TextBox 38">
            <a:extLst>
              <a:ext uri="{FF2B5EF4-FFF2-40B4-BE49-F238E27FC236}">
                <a16:creationId xmlns:a16="http://schemas.microsoft.com/office/drawing/2014/main" id="{A279C1BE-1174-3F87-872C-A02FEBBB6BD7}"/>
              </a:ext>
            </a:extLst>
          </p:cNvPr>
          <p:cNvSpPr txBox="1"/>
          <p:nvPr/>
        </p:nvSpPr>
        <p:spPr>
          <a:xfrm>
            <a:off x="2307144" y="1696780"/>
            <a:ext cx="6182360" cy="369332"/>
          </a:xfrm>
          <a:prstGeom prst="rect">
            <a:avLst/>
          </a:prstGeom>
          <a:noFill/>
        </p:spPr>
        <p:txBody>
          <a:bodyPr wrap="square">
            <a:spAutoFit/>
          </a:bodyPr>
          <a:lstStyle/>
          <a:p>
            <a:pPr algn="ctr"/>
            <a:r>
              <a:rPr lang="en-IN" b="1" dirty="0">
                <a:latin typeface="Segoe UI semi light"/>
              </a:rPr>
              <a:t>Bill To Ship To </a:t>
            </a:r>
          </a:p>
        </p:txBody>
      </p:sp>
    </p:spTree>
    <p:extLst>
      <p:ext uri="{BB962C8B-B14F-4D97-AF65-F5344CB8AC3E}">
        <p14:creationId xmlns:p14="http://schemas.microsoft.com/office/powerpoint/2010/main" val="11997215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repeatCount="indefinite"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2.5E-6 -4.81481E-6 L 0.04011 0.1088 " pathEditMode="relative" rAng="0" ptsTypes="AA">
                                      <p:cBhvr>
                                        <p:cTn id="55" dur="2000" fill="hold"/>
                                        <p:tgtEl>
                                          <p:spTgt spid="31"/>
                                        </p:tgtEl>
                                        <p:attrNameLst>
                                          <p:attrName>ppt_x</p:attrName>
                                          <p:attrName>ppt_y</p:attrName>
                                        </p:attrNameLst>
                                      </p:cBhvr>
                                      <p:rCtr x="2005" y="5440"/>
                                    </p:animMotion>
                                  </p:childTnLst>
                                </p:cTn>
                              </p:par>
                            </p:childTnLst>
                          </p:cTn>
                        </p:par>
                        <p:par>
                          <p:cTn id="56" fill="hold">
                            <p:stCondLst>
                              <p:cond delay="2000"/>
                            </p:stCondLst>
                            <p:childTnLst>
                              <p:par>
                                <p:cTn id="57" presetID="42" presetClass="path" presetSubtype="0" accel="50000" decel="50000" fill="hold" nodeType="afterEffect">
                                  <p:stCondLst>
                                    <p:cond delay="0"/>
                                  </p:stCondLst>
                                  <p:childTnLst>
                                    <p:animMotion origin="layout" path="M 0.04011 0.1088 L 0.0793 0.18565 " pathEditMode="relative" rAng="0" ptsTypes="AA">
                                      <p:cBhvr>
                                        <p:cTn id="58" dur="2000" fill="hold"/>
                                        <p:tgtEl>
                                          <p:spTgt spid="31"/>
                                        </p:tgtEl>
                                        <p:attrNameLst>
                                          <p:attrName>ppt_x</p:attrName>
                                          <p:attrName>ppt_y</p:attrName>
                                        </p:attrNameLst>
                                      </p:cBhvr>
                                      <p:rCtr x="1953" y="3843"/>
                                    </p:animMotion>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2" presetClass="entr" presetSubtype="3"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1000" fill="hold"/>
                                        <p:tgtEl>
                                          <p:spTgt spid="33"/>
                                        </p:tgtEl>
                                        <p:attrNameLst>
                                          <p:attrName>ppt_x</p:attrName>
                                        </p:attrNameLst>
                                      </p:cBhvr>
                                      <p:tavLst>
                                        <p:tav tm="0">
                                          <p:val>
                                            <p:strVal val="1+#ppt_w/2"/>
                                          </p:val>
                                        </p:tav>
                                        <p:tav tm="100000">
                                          <p:val>
                                            <p:strVal val="#ppt_x"/>
                                          </p:val>
                                        </p:tav>
                                      </p:tavLst>
                                    </p:anim>
                                    <p:anim calcmode="lin" valueType="num">
                                      <p:cBhvr additive="base">
                                        <p:cTn id="66" dur="1000" fill="hold"/>
                                        <p:tgtEl>
                                          <p:spTgt spid="33"/>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34">
                                            <p:txEl>
                                              <p:pRg st="0" end="0"/>
                                            </p:txEl>
                                          </p:spTgt>
                                        </p:tgtEl>
                                        <p:attrNameLst>
                                          <p:attrName>style.visibility</p:attrName>
                                        </p:attrNameLst>
                                      </p:cBhvr>
                                      <p:to>
                                        <p:strVal val="visible"/>
                                      </p:to>
                                    </p:set>
                                    <p:animEffect transition="in" filter="wipe(left)">
                                      <p:cBhvr>
                                        <p:cTn id="70" dur="500"/>
                                        <p:tgtEl>
                                          <p:spTgt spid="34">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5">
                                            <p:txEl>
                                              <p:pRg st="0" end="0"/>
                                            </p:txEl>
                                          </p:spTgt>
                                        </p:tgtEl>
                                        <p:attrNameLst>
                                          <p:attrName>style.visibility</p:attrName>
                                        </p:attrNameLst>
                                      </p:cBhvr>
                                      <p:to>
                                        <p:strVal val="visible"/>
                                      </p:to>
                                    </p:set>
                                    <p:animEffect transition="in" filter="wipe(left)">
                                      <p:cBhvr>
                                        <p:cTn id="79" dur="500"/>
                                        <p:tgtEl>
                                          <p:spTgt spid="35">
                                            <p:txEl>
                                              <p:pRg st="0" end="0"/>
                                            </p:txEl>
                                          </p:spTgt>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37">
                                            <p:txEl>
                                              <p:pRg st="0" end="0"/>
                                            </p:txEl>
                                          </p:spTgt>
                                        </p:tgtEl>
                                        <p:attrNameLst>
                                          <p:attrName>style.visibility</p:attrName>
                                        </p:attrNameLst>
                                      </p:cBhvr>
                                      <p:to>
                                        <p:strVal val="visible"/>
                                      </p:to>
                                    </p:set>
                                    <p:animEffect transition="in" filter="wipe(left)">
                                      <p:cBhvr>
                                        <p:cTn id="8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3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A3C75-D8DF-F07E-0AA4-2B7977EB3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09D79-2AF5-7CC4-D38D-51FE6D486E76}"/>
              </a:ext>
            </a:extLst>
          </p:cNvPr>
          <p:cNvSpPr>
            <a:spLocks noGrp="1"/>
          </p:cNvSpPr>
          <p:nvPr>
            <p:ph type="title"/>
          </p:nvPr>
        </p:nvSpPr>
        <p:spPr>
          <a:xfrm>
            <a:off x="452070" y="1075453"/>
            <a:ext cx="11152980" cy="454884"/>
          </a:xfrm>
        </p:spPr>
        <p:txBody>
          <a:bodyPr>
            <a:normAutofit/>
          </a:bodyPr>
          <a:lstStyle/>
          <a:p>
            <a:r>
              <a:rPr lang="en-US" sz="2600" dirty="0"/>
              <a:t>GST Calculations – Scenarios</a:t>
            </a:r>
            <a:endParaRPr lang="en-IN" sz="2600" dirty="0"/>
          </a:p>
        </p:txBody>
      </p:sp>
      <p:graphicFrame>
        <p:nvGraphicFramePr>
          <p:cNvPr id="4" name="Diagram 3">
            <a:extLst>
              <a:ext uri="{FF2B5EF4-FFF2-40B4-BE49-F238E27FC236}">
                <a16:creationId xmlns:a16="http://schemas.microsoft.com/office/drawing/2014/main" id="{19F4D480-D3B6-3800-4BE0-435B1A8B03BE}"/>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110137"/>
      </p:ext>
    </p:extLst>
  </p:cSld>
  <p:clrMapOvr>
    <a:masterClrMapping/>
  </p:clrMapOvr>
  <p:transition spd="med">
    <p:pull/>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3E04-E26B-827A-1F73-A01D96E612B8}"/>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B19B290-5B1D-C44F-0632-CB1C4E88B6B9}"/>
              </a:ext>
            </a:extLst>
          </p:cNvPr>
          <p:cNvPicPr>
            <a:picLocks noGrp="1" noChangeAspect="1"/>
          </p:cNvPicPr>
          <p:nvPr>
            <p:ph sz="half" idx="1"/>
          </p:nvPr>
        </p:nvPicPr>
        <p:blipFill>
          <a:blip r:embed="rId2"/>
          <a:stretch>
            <a:fillRect/>
          </a:stretch>
        </p:blipFill>
        <p:spPr>
          <a:xfrm>
            <a:off x="452070" y="2405320"/>
            <a:ext cx="5077190" cy="3931655"/>
          </a:xfrm>
          <a:noFill/>
        </p:spPr>
      </p:pic>
      <p:sp>
        <p:nvSpPr>
          <p:cNvPr id="2" name="Title 1">
            <a:extLst>
              <a:ext uri="{FF2B5EF4-FFF2-40B4-BE49-F238E27FC236}">
                <a16:creationId xmlns:a16="http://schemas.microsoft.com/office/drawing/2014/main" id="{80037B1C-02BD-46C6-00FD-95E0D3B28F8D}"/>
              </a:ext>
            </a:extLst>
          </p:cNvPr>
          <p:cNvSpPr>
            <a:spLocks noGrp="1"/>
          </p:cNvSpPr>
          <p:nvPr>
            <p:ph type="title"/>
          </p:nvPr>
        </p:nvSpPr>
        <p:spPr>
          <a:xfrm>
            <a:off x="452070" y="1075453"/>
            <a:ext cx="11152980" cy="454884"/>
          </a:xfrm>
        </p:spPr>
        <p:txBody>
          <a:bodyPr>
            <a:normAutofit/>
          </a:bodyPr>
          <a:lstStyle/>
          <a:p>
            <a:r>
              <a:rPr lang="en-US" sz="2600" dirty="0">
                <a:latin typeface="Segoe UI Semibold" panose="020B0702040204020203" pitchFamily="34" charset="0"/>
                <a:cs typeface="Segoe UI Semibold" panose="020B0702040204020203" pitchFamily="34" charset="0"/>
              </a:rPr>
              <a:t>GST / HSNSAC Hierarchy Level below TallyPrime Rel 2.1</a:t>
            </a:r>
          </a:p>
        </p:txBody>
      </p:sp>
      <p:sp>
        <p:nvSpPr>
          <p:cNvPr id="10" name="TextBox 9">
            <a:extLst>
              <a:ext uri="{FF2B5EF4-FFF2-40B4-BE49-F238E27FC236}">
                <a16:creationId xmlns:a16="http://schemas.microsoft.com/office/drawing/2014/main" id="{7C91DD30-CA5A-9A21-CAD4-0D01E418E26B}"/>
              </a:ext>
            </a:extLst>
          </p:cNvPr>
          <p:cNvSpPr txBox="1"/>
          <p:nvPr/>
        </p:nvSpPr>
        <p:spPr>
          <a:xfrm>
            <a:off x="638482" y="2131064"/>
            <a:ext cx="2090115" cy="461665"/>
          </a:xfrm>
          <a:prstGeom prst="rect">
            <a:avLst/>
          </a:prstGeom>
          <a:noFill/>
        </p:spPr>
        <p:txBody>
          <a:bodyPr wrap="square" rtlCol="0">
            <a:spAutoFit/>
          </a:bodyPr>
          <a:lstStyle/>
          <a:p>
            <a:r>
              <a:rPr lang="en-US" sz="2400" dirty="0"/>
              <a:t>GST </a:t>
            </a:r>
            <a:r>
              <a:rPr lang="en-US" sz="2400" dirty="0">
                <a:latin typeface="Segoe UI Semilight" panose="020B0402040204020203" pitchFamily="34" charset="0"/>
                <a:cs typeface="Segoe UI Semilight" panose="020B0402040204020203" pitchFamily="34" charset="0"/>
              </a:rPr>
              <a:t>Hierarchy</a:t>
            </a:r>
            <a:endParaRPr lang="en-IN" sz="2400" dirty="0">
              <a:latin typeface="Segoe UI Semilight" panose="020B0402040204020203" pitchFamily="34" charset="0"/>
              <a:cs typeface="Segoe UI Semilight" panose="020B0402040204020203" pitchFamily="34" charset="0"/>
            </a:endParaRPr>
          </a:p>
        </p:txBody>
      </p:sp>
      <p:sp>
        <p:nvSpPr>
          <p:cNvPr id="19" name="TextBox 18">
            <a:extLst>
              <a:ext uri="{FF2B5EF4-FFF2-40B4-BE49-F238E27FC236}">
                <a16:creationId xmlns:a16="http://schemas.microsoft.com/office/drawing/2014/main" id="{EB7CC3CC-6137-56BA-C823-06DC141A1369}"/>
              </a:ext>
            </a:extLst>
          </p:cNvPr>
          <p:cNvSpPr txBox="1"/>
          <p:nvPr/>
        </p:nvSpPr>
        <p:spPr>
          <a:xfrm>
            <a:off x="7259156" y="1943655"/>
            <a:ext cx="3249304" cy="461665"/>
          </a:xfrm>
          <a:prstGeom prst="rect">
            <a:avLst/>
          </a:prstGeom>
          <a:noFill/>
        </p:spPr>
        <p:txBody>
          <a:bodyPr wrap="square" rtlCol="0">
            <a:spAutoFit/>
          </a:bodyPr>
          <a:lstStyle/>
          <a:p>
            <a:r>
              <a:rPr lang="en-US" sz="2400" dirty="0">
                <a:latin typeface="Segoe UI Semilight" panose="020B0402040204020203" pitchFamily="34" charset="0"/>
                <a:cs typeface="Segoe UI Semilight" panose="020B0402040204020203" pitchFamily="34" charset="0"/>
              </a:rPr>
              <a:t>HSN/SAC Hierarchy</a:t>
            </a:r>
            <a:endParaRPr lang="en-IN" sz="2400" dirty="0">
              <a:latin typeface="Segoe UI Semilight" panose="020B0402040204020203" pitchFamily="34" charset="0"/>
              <a:cs typeface="Segoe UI Semilight" panose="020B0402040204020203" pitchFamily="34" charset="0"/>
            </a:endParaRPr>
          </a:p>
        </p:txBody>
      </p:sp>
      <p:cxnSp>
        <p:nvCxnSpPr>
          <p:cNvPr id="22" name="Straight Connector 21">
            <a:extLst>
              <a:ext uri="{FF2B5EF4-FFF2-40B4-BE49-F238E27FC236}">
                <a16:creationId xmlns:a16="http://schemas.microsoft.com/office/drawing/2014/main" id="{D99110C3-D9D8-F354-FA6D-C329CE3F0E38}"/>
              </a:ext>
            </a:extLst>
          </p:cNvPr>
          <p:cNvCxnSpPr>
            <a:cxnSpLocks/>
          </p:cNvCxnSpPr>
          <p:nvPr/>
        </p:nvCxnSpPr>
        <p:spPr>
          <a:xfrm>
            <a:off x="6096000" y="2592729"/>
            <a:ext cx="0" cy="3653835"/>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CCB19D29-BFF8-2130-2463-BF181570CDCB}"/>
              </a:ext>
            </a:extLst>
          </p:cNvPr>
          <p:cNvPicPr>
            <a:picLocks noChangeAspect="1"/>
          </p:cNvPicPr>
          <p:nvPr/>
        </p:nvPicPr>
        <p:blipFill>
          <a:blip r:embed="rId3"/>
          <a:stretch>
            <a:fillRect/>
          </a:stretch>
        </p:blipFill>
        <p:spPr>
          <a:xfrm>
            <a:off x="6662741" y="2592728"/>
            <a:ext cx="4942306" cy="3653835"/>
          </a:xfrm>
          <a:prstGeom prst="rect">
            <a:avLst/>
          </a:prstGeom>
        </p:spPr>
      </p:pic>
    </p:spTree>
    <p:extLst>
      <p:ext uri="{BB962C8B-B14F-4D97-AF65-F5344CB8AC3E}">
        <p14:creationId xmlns:p14="http://schemas.microsoft.com/office/powerpoint/2010/main" val="35155918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F10E8-06F1-1E83-2B11-389D0603D8EB}"/>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F00659C-BFEE-F404-42F4-FDE35C773790}"/>
              </a:ext>
            </a:extLst>
          </p:cNvPr>
          <p:cNvPicPr>
            <a:picLocks noGrp="1" noChangeAspect="1"/>
          </p:cNvPicPr>
          <p:nvPr>
            <p:ph sz="half" idx="1"/>
          </p:nvPr>
        </p:nvPicPr>
        <p:blipFill>
          <a:blip r:embed="rId2"/>
          <a:stretch>
            <a:fillRect/>
          </a:stretch>
        </p:blipFill>
        <p:spPr>
          <a:xfrm>
            <a:off x="452070" y="2405320"/>
            <a:ext cx="5077190" cy="3931655"/>
          </a:xfrm>
          <a:noFill/>
        </p:spPr>
      </p:pic>
      <p:sp>
        <p:nvSpPr>
          <p:cNvPr id="2" name="Title 1">
            <a:extLst>
              <a:ext uri="{FF2B5EF4-FFF2-40B4-BE49-F238E27FC236}">
                <a16:creationId xmlns:a16="http://schemas.microsoft.com/office/drawing/2014/main" id="{88E505B9-5E46-5074-B3F0-8065379C3E72}"/>
              </a:ext>
            </a:extLst>
          </p:cNvPr>
          <p:cNvSpPr>
            <a:spLocks noGrp="1"/>
          </p:cNvSpPr>
          <p:nvPr>
            <p:ph type="title"/>
          </p:nvPr>
        </p:nvSpPr>
        <p:spPr>
          <a:xfrm>
            <a:off x="452070" y="1075453"/>
            <a:ext cx="11152980" cy="454884"/>
          </a:xfrm>
        </p:spPr>
        <p:txBody>
          <a:bodyPr>
            <a:normAutofit/>
          </a:bodyPr>
          <a:lstStyle/>
          <a:p>
            <a:r>
              <a:rPr lang="en-US" sz="2600" dirty="0">
                <a:latin typeface="Segoe UI Semibold" panose="020B0702040204020203" pitchFamily="34" charset="0"/>
                <a:cs typeface="Segoe UI Semibold" panose="020B0702040204020203" pitchFamily="34" charset="0"/>
              </a:rPr>
              <a:t>GST / HSNSAC Hierarchy Level below TallyPrime Rel 3.x onwards</a:t>
            </a:r>
          </a:p>
        </p:txBody>
      </p:sp>
      <p:sp>
        <p:nvSpPr>
          <p:cNvPr id="10" name="TextBox 9">
            <a:extLst>
              <a:ext uri="{FF2B5EF4-FFF2-40B4-BE49-F238E27FC236}">
                <a16:creationId xmlns:a16="http://schemas.microsoft.com/office/drawing/2014/main" id="{80308C07-AEDD-24CF-37EF-2E33FA5519C4}"/>
              </a:ext>
            </a:extLst>
          </p:cNvPr>
          <p:cNvSpPr txBox="1"/>
          <p:nvPr/>
        </p:nvSpPr>
        <p:spPr>
          <a:xfrm>
            <a:off x="2943923" y="1967828"/>
            <a:ext cx="7961970" cy="769441"/>
          </a:xfrm>
          <a:prstGeom prst="rect">
            <a:avLst/>
          </a:prstGeom>
          <a:noFill/>
        </p:spPr>
        <p:txBody>
          <a:bodyPr wrap="square" rtlCol="0">
            <a:spAutoFit/>
          </a:bodyPr>
          <a:lstStyle/>
          <a:p>
            <a:r>
              <a:rPr lang="en-US" sz="2400" dirty="0"/>
              <a:t>GST </a:t>
            </a:r>
            <a:r>
              <a:rPr lang="en-US" sz="2400" dirty="0">
                <a:latin typeface="Segoe UI Semilight" panose="020B0402040204020203" pitchFamily="34" charset="0"/>
                <a:cs typeface="Segoe UI Semilight" panose="020B0402040204020203" pitchFamily="34" charset="0"/>
              </a:rPr>
              <a:t>Hierarchy + HSN/SAC Hierarchy</a:t>
            </a:r>
            <a:endParaRPr lang="en-IN" sz="2400" dirty="0">
              <a:latin typeface="Segoe UI Semilight" panose="020B0402040204020203" pitchFamily="34" charset="0"/>
              <a:cs typeface="Segoe UI Semilight" panose="020B0402040204020203" pitchFamily="34" charset="0"/>
            </a:endParaRPr>
          </a:p>
          <a:p>
            <a:r>
              <a:rPr lang="en-IN" sz="2000" dirty="0">
                <a:latin typeface="Segoe UI Semilight" panose="020B0402040204020203" pitchFamily="34" charset="0"/>
                <a:cs typeface="Segoe UI Semilight" panose="020B0402040204020203" pitchFamily="34" charset="0"/>
              </a:rPr>
              <a:t>Independent, but has similar hierarchy pattern</a:t>
            </a:r>
          </a:p>
        </p:txBody>
      </p:sp>
      <p:pic>
        <p:nvPicPr>
          <p:cNvPr id="5" name="Picture 4">
            <a:extLst>
              <a:ext uri="{FF2B5EF4-FFF2-40B4-BE49-F238E27FC236}">
                <a16:creationId xmlns:a16="http://schemas.microsoft.com/office/drawing/2014/main" id="{BD0CBEE8-A30C-F4FB-C787-D4C751705BF6}"/>
              </a:ext>
            </a:extLst>
          </p:cNvPr>
          <p:cNvPicPr>
            <a:picLocks noChangeAspect="1"/>
          </p:cNvPicPr>
          <p:nvPr/>
        </p:nvPicPr>
        <p:blipFill>
          <a:blip r:embed="rId3"/>
          <a:stretch>
            <a:fillRect/>
          </a:stretch>
        </p:blipFill>
        <p:spPr>
          <a:xfrm>
            <a:off x="6378497" y="2737269"/>
            <a:ext cx="4635845" cy="3379578"/>
          </a:xfrm>
          <a:prstGeom prst="rect">
            <a:avLst/>
          </a:prstGeom>
          <a:ln w="3175">
            <a:solidFill>
              <a:schemeClr val="tx1"/>
            </a:solidFill>
          </a:ln>
        </p:spPr>
      </p:pic>
      <p:pic>
        <p:nvPicPr>
          <p:cNvPr id="3" name="Picture 2">
            <a:extLst>
              <a:ext uri="{FF2B5EF4-FFF2-40B4-BE49-F238E27FC236}">
                <a16:creationId xmlns:a16="http://schemas.microsoft.com/office/drawing/2014/main" id="{377F2349-0B0F-97E7-1776-FA8AEF55722A}"/>
              </a:ext>
            </a:extLst>
          </p:cNvPr>
          <p:cNvPicPr>
            <a:picLocks noChangeAspect="1"/>
          </p:cNvPicPr>
          <p:nvPr/>
        </p:nvPicPr>
        <p:blipFill>
          <a:blip r:embed="rId3"/>
          <a:stretch>
            <a:fillRect/>
          </a:stretch>
        </p:blipFill>
        <p:spPr>
          <a:xfrm>
            <a:off x="452071" y="2889669"/>
            <a:ext cx="10714672" cy="3379578"/>
          </a:xfrm>
          <a:prstGeom prst="rect">
            <a:avLst/>
          </a:prstGeom>
          <a:ln w="3175">
            <a:solidFill>
              <a:schemeClr val="tx1"/>
            </a:solidFill>
          </a:ln>
        </p:spPr>
      </p:pic>
    </p:spTree>
    <p:extLst>
      <p:ext uri="{BB962C8B-B14F-4D97-AF65-F5344CB8AC3E}">
        <p14:creationId xmlns:p14="http://schemas.microsoft.com/office/powerpoint/2010/main" val="26189952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04380-7EB4-0E4D-47C7-E97FD65BBA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FFE22-A115-71EF-A53A-8532C42577B7}"/>
              </a:ext>
            </a:extLst>
          </p:cNvPr>
          <p:cNvSpPr>
            <a:spLocks noGrp="1"/>
          </p:cNvSpPr>
          <p:nvPr>
            <p:ph type="title"/>
          </p:nvPr>
        </p:nvSpPr>
        <p:spPr>
          <a:xfrm>
            <a:off x="452070" y="1075453"/>
            <a:ext cx="11152980" cy="454884"/>
          </a:xfrm>
        </p:spPr>
        <p:txBody>
          <a:bodyPr>
            <a:normAutofit/>
          </a:bodyPr>
          <a:lstStyle/>
          <a:p>
            <a:r>
              <a:rPr lang="en-US" sz="2600" dirty="0"/>
              <a:t>GST / HSNSAC Hierarchy enhanced post 3.x onwards</a:t>
            </a:r>
          </a:p>
        </p:txBody>
      </p:sp>
      <p:grpSp>
        <p:nvGrpSpPr>
          <p:cNvPr id="16" name="Group 15">
            <a:extLst>
              <a:ext uri="{FF2B5EF4-FFF2-40B4-BE49-F238E27FC236}">
                <a16:creationId xmlns:a16="http://schemas.microsoft.com/office/drawing/2014/main" id="{AEFF37AC-D010-893F-C7F3-C215C6E22AF9}"/>
              </a:ext>
            </a:extLst>
          </p:cNvPr>
          <p:cNvGrpSpPr/>
          <p:nvPr/>
        </p:nvGrpSpPr>
        <p:grpSpPr>
          <a:xfrm>
            <a:off x="265694" y="3055434"/>
            <a:ext cx="3234030" cy="2630878"/>
            <a:chOff x="14388294" y="2285324"/>
            <a:chExt cx="4282887" cy="3097982"/>
          </a:xfrm>
        </p:grpSpPr>
        <p:sp>
          <p:nvSpPr>
            <p:cNvPr id="17" name="Rectangle 16">
              <a:extLst>
                <a:ext uri="{FF2B5EF4-FFF2-40B4-BE49-F238E27FC236}">
                  <a16:creationId xmlns:a16="http://schemas.microsoft.com/office/drawing/2014/main" id="{2CCD12B7-7377-68C5-AE20-AD0DD97F3115}"/>
                </a:ext>
              </a:extLst>
            </p:cNvPr>
            <p:cNvSpPr/>
            <p:nvPr/>
          </p:nvSpPr>
          <p:spPr>
            <a:xfrm>
              <a:off x="14388294" y="2285324"/>
              <a:ext cx="4282887" cy="10872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defTabSz="914217"/>
              <a:r>
                <a:rPr lang="en-US" sz="1800" dirty="0">
                  <a:latin typeface="Segoe UI Semilight" panose="020B0402040204020203" pitchFamily="34" charset="0"/>
                  <a:cs typeface="Segoe UI Semilight" panose="020B0402040204020203" pitchFamily="34" charset="0"/>
                </a:rPr>
                <a:t>Service business or not maintaining Inventory, can opt for the Ledger hierarchy</a:t>
              </a:r>
            </a:p>
          </p:txBody>
        </p:sp>
        <p:sp>
          <p:nvSpPr>
            <p:cNvPr id="18" name="TextBox 17">
              <a:extLst>
                <a:ext uri="{FF2B5EF4-FFF2-40B4-BE49-F238E27FC236}">
                  <a16:creationId xmlns:a16="http://schemas.microsoft.com/office/drawing/2014/main" id="{F11D29BC-9F50-1C39-F511-647E9D174B8C}"/>
                </a:ext>
              </a:extLst>
            </p:cNvPr>
            <p:cNvSpPr txBox="1"/>
            <p:nvPr/>
          </p:nvSpPr>
          <p:spPr>
            <a:xfrm>
              <a:off x="14539445" y="3317505"/>
              <a:ext cx="3974829" cy="206580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en-US" sz="2800" dirty="0">
                  <a:solidFill>
                    <a:schemeClr val="tx1">
                      <a:lumMod val="95000"/>
                      <a:lumOff val="5000"/>
                    </a:schemeClr>
                  </a:solidFill>
                  <a:latin typeface="Segoe UI Semilight" panose="020B0402040204020203" pitchFamily="34" charset="0"/>
                  <a:cs typeface="Segoe UI Semilight" panose="020B0402040204020203" pitchFamily="34" charset="0"/>
                </a:rPr>
                <a:t>Ledger</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lvl="0"/>
              <a:r>
                <a:rPr lang="en-US" sz="2400" dirty="0">
                  <a:solidFill>
                    <a:schemeClr val="tx1">
                      <a:lumMod val="95000"/>
                      <a:lumOff val="5000"/>
                    </a:schemeClr>
                  </a:solidFill>
                  <a:latin typeface="Segoe UI Semilight" panose="020B0402040204020203" pitchFamily="34" charset="0"/>
                  <a:cs typeface="Segoe UI Semilight" panose="020B0402040204020203" pitchFamily="34" charset="0"/>
                </a:rPr>
                <a:t>Accounting</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 Group </a:t>
              </a:r>
              <a:r>
                <a:rPr lang="en-US" sz="1800" dirty="0">
                  <a:latin typeface="Segoe UI Semilight" panose="020B0402040204020203" pitchFamily="34" charset="0"/>
                  <a:cs typeface="Segoe UI Semilight" panose="020B0402040204020203" pitchFamily="34" charset="0"/>
                </a:rPr>
                <a:t> </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1800" dirty="0">
                  <a:latin typeface="Segoe UI Semilight" panose="020B0402040204020203" pitchFamily="34" charset="0"/>
                  <a:cs typeface="Segoe UI Semilight" panose="020B0402040204020203" pitchFamily="34" charset="0"/>
                </a:rPr>
                <a:t> </a:t>
              </a:r>
            </a:p>
          </p:txBody>
        </p:sp>
      </p:grpSp>
      <p:grpSp>
        <p:nvGrpSpPr>
          <p:cNvPr id="22" name="Group 21">
            <a:extLst>
              <a:ext uri="{FF2B5EF4-FFF2-40B4-BE49-F238E27FC236}">
                <a16:creationId xmlns:a16="http://schemas.microsoft.com/office/drawing/2014/main" id="{C7CA3017-26C7-13AC-CBDB-CF9732D7CFE0}"/>
              </a:ext>
            </a:extLst>
          </p:cNvPr>
          <p:cNvGrpSpPr/>
          <p:nvPr/>
        </p:nvGrpSpPr>
        <p:grpSpPr>
          <a:xfrm>
            <a:off x="3437008" y="3710729"/>
            <a:ext cx="5004465" cy="1195850"/>
            <a:chOff x="6115819" y="6786359"/>
            <a:chExt cx="6022564" cy="1439131"/>
          </a:xfrm>
        </p:grpSpPr>
        <p:sp>
          <p:nvSpPr>
            <p:cNvPr id="23" name="AutoShape 18">
              <a:extLst>
                <a:ext uri="{FF2B5EF4-FFF2-40B4-BE49-F238E27FC236}">
                  <a16:creationId xmlns:a16="http://schemas.microsoft.com/office/drawing/2014/main" id="{1D29AEAF-47F3-05C0-DE82-5D6878CD0D30}"/>
                </a:ext>
              </a:extLst>
            </p:cNvPr>
            <p:cNvSpPr>
              <a:spLocks/>
            </p:cNvSpPr>
            <p:nvPr/>
          </p:nvSpPr>
          <p:spPr bwMode="auto">
            <a:xfrm>
              <a:off x="6115819" y="6871182"/>
              <a:ext cx="3339902" cy="13543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7905" y="0"/>
                  </a:moveTo>
                  <a:lnTo>
                    <a:pt x="0" y="10803"/>
                  </a:lnTo>
                  <a:lnTo>
                    <a:pt x="7905" y="21600"/>
                  </a:lnTo>
                  <a:lnTo>
                    <a:pt x="7905" y="14600"/>
                  </a:lnTo>
                  <a:lnTo>
                    <a:pt x="21600" y="10800"/>
                  </a:lnTo>
                  <a:lnTo>
                    <a:pt x="7905" y="7000"/>
                  </a:lnTo>
                  <a:lnTo>
                    <a:pt x="7905" y="0"/>
                  </a:lnTo>
                  <a:close/>
                </a:path>
              </a:pathLst>
            </a:custGeom>
            <a:solidFill>
              <a:srgbClr val="A1CC1C"/>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dirty="0">
                <a:ln>
                  <a:noFill/>
                </a:ln>
                <a:solidFill>
                  <a:srgbClr val="FFFFFF"/>
                </a:solidFill>
                <a:effectLst/>
                <a:uLnTx/>
                <a:uFillTx/>
                <a:latin typeface="Segoe UI Semilight" panose="020B0402040204020203" pitchFamily="34" charset="0"/>
                <a:ea typeface="Helvetica Light" panose="020B0403020202020204" pitchFamily="34" charset="0"/>
                <a:cs typeface="Segoe UI Semilight" panose="020B0402040204020203" pitchFamily="34" charset="0"/>
                <a:sym typeface="Helvetica Light" panose="020B0403020202020204" pitchFamily="34" charset="0"/>
              </a:endParaRPr>
            </a:p>
          </p:txBody>
        </p:sp>
        <p:sp>
          <p:nvSpPr>
            <p:cNvPr id="24" name="AutoShape 19">
              <a:extLst>
                <a:ext uri="{FF2B5EF4-FFF2-40B4-BE49-F238E27FC236}">
                  <a16:creationId xmlns:a16="http://schemas.microsoft.com/office/drawing/2014/main" id="{38F6EB65-B439-C674-0590-BA9F0C6737D4}"/>
                </a:ext>
              </a:extLst>
            </p:cNvPr>
            <p:cNvSpPr>
              <a:spLocks/>
            </p:cNvSpPr>
            <p:nvPr/>
          </p:nvSpPr>
          <p:spPr bwMode="auto">
            <a:xfrm>
              <a:off x="8879604" y="6786359"/>
              <a:ext cx="3258779" cy="13543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95" y="0"/>
                  </a:moveTo>
                  <a:lnTo>
                    <a:pt x="21600" y="10803"/>
                  </a:lnTo>
                  <a:lnTo>
                    <a:pt x="13695" y="21600"/>
                  </a:lnTo>
                  <a:lnTo>
                    <a:pt x="13695" y="14600"/>
                  </a:lnTo>
                  <a:lnTo>
                    <a:pt x="0" y="10800"/>
                  </a:lnTo>
                  <a:lnTo>
                    <a:pt x="13695" y="7000"/>
                  </a:lnTo>
                  <a:lnTo>
                    <a:pt x="13695" y="0"/>
                  </a:lnTo>
                  <a:close/>
                </a:path>
              </a:pathLst>
            </a:custGeom>
            <a:solidFill>
              <a:srgbClr val="56C1B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dirty="0">
                <a:ln>
                  <a:noFill/>
                </a:ln>
                <a:solidFill>
                  <a:srgbClr val="FFFFFF"/>
                </a:solidFill>
                <a:effectLst/>
                <a:uLnTx/>
                <a:uFillTx/>
                <a:latin typeface="Segoe UI Semilight" panose="020B0402040204020203" pitchFamily="34" charset="0"/>
                <a:ea typeface="Helvetica Light" panose="020B0403020202020204" pitchFamily="34" charset="0"/>
                <a:cs typeface="Segoe UI Semilight" panose="020B0402040204020203" pitchFamily="34" charset="0"/>
                <a:sym typeface="Helvetica Light" panose="020B0403020202020204" pitchFamily="34" charset="0"/>
              </a:endParaRPr>
            </a:p>
          </p:txBody>
        </p:sp>
      </p:grpSp>
      <p:grpSp>
        <p:nvGrpSpPr>
          <p:cNvPr id="25" name="Group 24">
            <a:extLst>
              <a:ext uri="{FF2B5EF4-FFF2-40B4-BE49-F238E27FC236}">
                <a16:creationId xmlns:a16="http://schemas.microsoft.com/office/drawing/2014/main" id="{9320FFC6-CBA4-43F6-B48F-2FAC57379301}"/>
              </a:ext>
            </a:extLst>
          </p:cNvPr>
          <p:cNvGrpSpPr/>
          <p:nvPr/>
        </p:nvGrpSpPr>
        <p:grpSpPr>
          <a:xfrm>
            <a:off x="5224147" y="3323105"/>
            <a:ext cx="1743707" cy="1743076"/>
            <a:chOff x="10669066" y="5114924"/>
            <a:chExt cx="3487414" cy="3486151"/>
          </a:xfrm>
        </p:grpSpPr>
        <p:sp>
          <p:nvSpPr>
            <p:cNvPr id="26" name="Oval 25">
              <a:extLst>
                <a:ext uri="{FF2B5EF4-FFF2-40B4-BE49-F238E27FC236}">
                  <a16:creationId xmlns:a16="http://schemas.microsoft.com/office/drawing/2014/main" id="{04992665-4B32-ACFD-AA05-3200901C2C65}"/>
                </a:ext>
              </a:extLst>
            </p:cNvPr>
            <p:cNvSpPr/>
            <p:nvPr/>
          </p:nvSpPr>
          <p:spPr>
            <a:xfrm>
              <a:off x="10670329" y="5114924"/>
              <a:ext cx="3486151" cy="3486151"/>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27" name="Rectangle 26">
              <a:extLst>
                <a:ext uri="{FF2B5EF4-FFF2-40B4-BE49-F238E27FC236}">
                  <a16:creationId xmlns:a16="http://schemas.microsoft.com/office/drawing/2014/main" id="{D4A274BC-4914-FE84-F4A2-54F8E5523098}"/>
                </a:ext>
              </a:extLst>
            </p:cNvPr>
            <p:cNvSpPr/>
            <p:nvPr/>
          </p:nvSpPr>
          <p:spPr>
            <a:xfrm>
              <a:off x="10669066" y="6082750"/>
              <a:ext cx="3487414" cy="1292662"/>
            </a:xfrm>
            <a:prstGeom prst="rect">
              <a:avLst/>
            </a:prstGeom>
          </p:spPr>
          <p:txBody>
            <a:bodyPr wrap="square">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94949"/>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Based on business need</a:t>
              </a:r>
              <a:endParaRPr kumimoji="0" lang="en-US" sz="2700" b="1" i="0" u="none" strike="noStrike" kern="0" cap="none" spc="0" normalizeH="0" baseline="0" noProof="0" dirty="0">
                <a:ln>
                  <a:noFill/>
                </a:ln>
                <a:solidFill>
                  <a:srgbClr val="494949"/>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endParaRPr>
            </a:p>
          </p:txBody>
        </p:sp>
      </p:grpSp>
      <p:grpSp>
        <p:nvGrpSpPr>
          <p:cNvPr id="28" name="Group 27">
            <a:extLst>
              <a:ext uri="{FF2B5EF4-FFF2-40B4-BE49-F238E27FC236}">
                <a16:creationId xmlns:a16="http://schemas.microsoft.com/office/drawing/2014/main" id="{9C536636-4087-47E2-9B3D-48EB362B92F1}"/>
              </a:ext>
            </a:extLst>
          </p:cNvPr>
          <p:cNvGrpSpPr/>
          <p:nvPr/>
        </p:nvGrpSpPr>
        <p:grpSpPr>
          <a:xfrm>
            <a:off x="299828" y="1849656"/>
            <a:ext cx="11457464" cy="1446471"/>
            <a:chOff x="0" y="348"/>
            <a:chExt cx="11457464" cy="1463850"/>
          </a:xfrm>
          <a:solidFill>
            <a:schemeClr val="accent1">
              <a:lumMod val="60000"/>
              <a:lumOff val="40000"/>
            </a:schemeClr>
          </a:solidFill>
        </p:grpSpPr>
        <p:sp>
          <p:nvSpPr>
            <p:cNvPr id="29" name="Callout: Up Arrow 28">
              <a:extLst>
                <a:ext uri="{FF2B5EF4-FFF2-40B4-BE49-F238E27FC236}">
                  <a16:creationId xmlns:a16="http://schemas.microsoft.com/office/drawing/2014/main" id="{1DB60207-2FED-F1FA-9DAF-F21A12E9A1EA}"/>
                </a:ext>
              </a:extLst>
            </p:cNvPr>
            <p:cNvSpPr/>
            <p:nvPr/>
          </p:nvSpPr>
          <p:spPr>
            <a:xfrm rot="10800000">
              <a:off x="0" y="348"/>
              <a:ext cx="11457464" cy="1463850"/>
            </a:xfrm>
            <a:prstGeom prst="upArrowCallout">
              <a:avLst/>
            </a:prstGeom>
            <a:grpFill/>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a:lstStyle/>
            <a:p>
              <a:endParaRPr lang="en-IN" dirty="0"/>
            </a:p>
          </p:txBody>
        </p:sp>
        <p:sp>
          <p:nvSpPr>
            <p:cNvPr id="30" name="Callout: Up Arrow 4">
              <a:extLst>
                <a:ext uri="{FF2B5EF4-FFF2-40B4-BE49-F238E27FC236}">
                  <a16:creationId xmlns:a16="http://schemas.microsoft.com/office/drawing/2014/main" id="{2E4DE3E8-9D7D-17E0-92A5-EE646D5D0C68}"/>
                </a:ext>
              </a:extLst>
            </p:cNvPr>
            <p:cNvSpPr txBox="1"/>
            <p:nvPr/>
          </p:nvSpPr>
          <p:spPr>
            <a:xfrm rot="21600000">
              <a:off x="0" y="348"/>
              <a:ext cx="11457464" cy="951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Semilight" panose="020B0402040204020203" pitchFamily="34" charset="0"/>
                  <a:cs typeface="Segoe UI Semilight" panose="020B0402040204020203" pitchFamily="34" charset="0"/>
                </a:rPr>
                <a:t>In Release 3.x onwards Tally helps to decide the order in which user want to apply the rates. You can select either the ledger or the stock item as the primary source for applying GST rates based on your business need, and choose one of the following two orders: </a:t>
              </a:r>
            </a:p>
          </p:txBody>
        </p:sp>
      </p:grpSp>
      <p:sp>
        <p:nvSpPr>
          <p:cNvPr id="31" name="Rectangle 30">
            <a:extLst>
              <a:ext uri="{FF2B5EF4-FFF2-40B4-BE49-F238E27FC236}">
                <a16:creationId xmlns:a16="http://schemas.microsoft.com/office/drawing/2014/main" id="{966F5454-2A95-4D4F-8D08-85B054A91434}"/>
              </a:ext>
            </a:extLst>
          </p:cNvPr>
          <p:cNvSpPr/>
          <p:nvPr/>
        </p:nvSpPr>
        <p:spPr>
          <a:xfrm>
            <a:off x="8524327" y="3055434"/>
            <a:ext cx="323403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defTabSz="914217"/>
            <a:r>
              <a:rPr lang="en-US" sz="1800" dirty="0">
                <a:latin typeface="Segoe UI Semilight" panose="020B0402040204020203" pitchFamily="34" charset="0"/>
                <a:cs typeface="Segoe UI Semilight" panose="020B0402040204020203" pitchFamily="34" charset="0"/>
              </a:rPr>
              <a:t>Traders or Manufacturers maintaining complete Inventory can opt for the Stock Item hierarchy </a:t>
            </a:r>
          </a:p>
        </p:txBody>
      </p:sp>
      <p:sp>
        <p:nvSpPr>
          <p:cNvPr id="32" name="TextBox 31">
            <a:extLst>
              <a:ext uri="{FF2B5EF4-FFF2-40B4-BE49-F238E27FC236}">
                <a16:creationId xmlns:a16="http://schemas.microsoft.com/office/drawing/2014/main" id="{3ED714F9-86F1-2DA8-C412-631CB96C7B45}"/>
              </a:ext>
            </a:extLst>
          </p:cNvPr>
          <p:cNvSpPr txBox="1"/>
          <p:nvPr/>
        </p:nvSpPr>
        <p:spPr>
          <a:xfrm>
            <a:off x="8739143" y="4189018"/>
            <a:ext cx="300141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en-US" sz="2800" dirty="0">
                <a:solidFill>
                  <a:schemeClr val="tx1">
                    <a:lumMod val="95000"/>
                    <a:lumOff val="5000"/>
                  </a:schemeClr>
                </a:solidFill>
                <a:latin typeface="Segoe UI Semilight" panose="020B0402040204020203" pitchFamily="34" charset="0"/>
                <a:cs typeface="Segoe UI Semilight" panose="020B0402040204020203" pitchFamily="34" charset="0"/>
              </a:rPr>
              <a:t>Stock Item</a:t>
            </a:r>
            <a:r>
              <a:rPr lang="en-US" sz="1800" dirty="0">
                <a:latin typeface="Segoe UI Semilight" panose="020B0402040204020203" pitchFamily="34" charset="0"/>
                <a:cs typeface="Segoe UI Semilight" panose="020B0402040204020203" pitchFamily="34" charset="0"/>
              </a:rPr>
              <a:t>  </a:t>
            </a:r>
          </a:p>
          <a:p>
            <a:pPr lvl="0"/>
            <a:r>
              <a:rPr lang="en-US" sz="2400" dirty="0">
                <a:solidFill>
                  <a:schemeClr val="tx1">
                    <a:lumMod val="95000"/>
                    <a:lumOff val="5000"/>
                  </a:schemeClr>
                </a:solidFill>
                <a:latin typeface="Segoe UI Semilight" panose="020B0402040204020203" pitchFamily="34" charset="0"/>
                <a:cs typeface="Segoe UI Semilight" panose="020B0402040204020203" pitchFamily="34" charset="0"/>
              </a:rPr>
              <a:t>Stock</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 Group </a:t>
            </a:r>
            <a:r>
              <a:rPr lang="en-US" sz="1800" dirty="0">
                <a:latin typeface="Segoe UI Semilight" panose="020B0402040204020203" pitchFamily="34" charset="0"/>
                <a:cs typeface="Segoe UI Semilight" panose="020B0402040204020203" pitchFamily="34" charset="0"/>
              </a:rPr>
              <a:t> </a:t>
            </a:r>
          </a:p>
          <a:p>
            <a:pPr lvl="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Ledger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1800" dirty="0">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684154245"/>
      </p:ext>
    </p:extLst>
  </p:cSld>
  <p:clrMapOvr>
    <a:masterClrMapping/>
  </p:clrMapOvr>
  <p:transition spd="med">
    <p:pull/>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489-32C6-435F-3A77-265A28513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B8670-502B-3C7F-C5F7-D35C6CB3A226}"/>
              </a:ext>
            </a:extLst>
          </p:cNvPr>
          <p:cNvSpPr>
            <a:spLocks noGrp="1"/>
          </p:cNvSpPr>
          <p:nvPr>
            <p:ph type="title"/>
          </p:nvPr>
        </p:nvSpPr>
        <p:spPr>
          <a:xfrm>
            <a:off x="452070" y="1075453"/>
            <a:ext cx="11152980" cy="454884"/>
          </a:xfrm>
        </p:spPr>
        <p:txBody>
          <a:bodyPr>
            <a:normAutofit/>
          </a:bodyPr>
          <a:lstStyle/>
          <a:p>
            <a:r>
              <a:rPr lang="en-US" sz="2600" dirty="0"/>
              <a:t>GST Calculations – Scenario 1/6</a:t>
            </a:r>
            <a:endParaRPr lang="en-IN" sz="2600" dirty="0"/>
          </a:p>
        </p:txBody>
      </p:sp>
      <p:sp>
        <p:nvSpPr>
          <p:cNvPr id="4" name="Trapezoid 3">
            <a:extLst>
              <a:ext uri="{FF2B5EF4-FFF2-40B4-BE49-F238E27FC236}">
                <a16:creationId xmlns:a16="http://schemas.microsoft.com/office/drawing/2014/main" id="{45DA5DD7-7E9E-A91E-D492-A5F520BC6FD1}"/>
              </a:ext>
            </a:extLst>
          </p:cNvPr>
          <p:cNvSpPr/>
          <p:nvPr/>
        </p:nvSpPr>
        <p:spPr>
          <a:xfrm rot="16200000">
            <a:off x="1874559" y="2731742"/>
            <a:ext cx="4404731" cy="3461592"/>
          </a:xfrm>
          <a:prstGeom prst="trapezoid">
            <a:avLst/>
          </a:prstGeom>
          <a:gradFill>
            <a:gsLst>
              <a:gs pos="100000">
                <a:srgbClr val="FFFFFF"/>
              </a:gs>
              <a:gs pos="0">
                <a:srgbClr val="FFFFFF">
                  <a:lumMod val="85000"/>
                </a:srgbClr>
              </a:gs>
            </a:gsLst>
            <a:lin ang="5400000" scaled="1"/>
          </a:gra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D2E09B80-D024-E11F-1F7D-4447ED57F796}"/>
              </a:ext>
            </a:extLst>
          </p:cNvPr>
          <p:cNvSpPr/>
          <p:nvPr/>
        </p:nvSpPr>
        <p:spPr>
          <a:xfrm>
            <a:off x="1261291" y="3429000"/>
            <a:ext cx="1920240" cy="1920240"/>
          </a:xfrm>
          <a:prstGeom prst="ellipse">
            <a:avLst/>
          </a:prstGeom>
          <a:solidFill>
            <a:srgbClr val="49494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CuadroTexto 395">
            <a:extLst>
              <a:ext uri="{FF2B5EF4-FFF2-40B4-BE49-F238E27FC236}">
                <a16:creationId xmlns:a16="http://schemas.microsoft.com/office/drawing/2014/main" id="{9CDA4623-C137-3021-1ABF-F82EFC0F9AEA}"/>
              </a:ext>
            </a:extLst>
          </p:cNvPr>
          <p:cNvSpPr txBox="1"/>
          <p:nvPr/>
        </p:nvSpPr>
        <p:spPr>
          <a:xfrm flipH="1">
            <a:off x="5693694" y="2491207"/>
            <a:ext cx="1666986" cy="646331"/>
          </a:xfrm>
          <a:prstGeom prst="rect">
            <a:avLst/>
          </a:prstGeom>
          <a:noFill/>
        </p:spPr>
        <p:txBody>
          <a:bodyPr wrap="square" rtlCol="0">
            <a:spAutoFit/>
          </a:bodyPr>
          <a:lstStyle/>
          <a:p>
            <a:pPr defTabSz="914217"/>
            <a:r>
              <a:rPr lang="en-US" dirty="0">
                <a:latin typeface="Segoe UI Semilight" panose="020B0402040204020203" pitchFamily="34" charset="0"/>
                <a:cs typeface="Segoe UI Semilight" panose="020B0402040204020203" pitchFamily="34" charset="0"/>
              </a:rPr>
              <a:t>Know the business</a:t>
            </a:r>
            <a:endParaRPr lang="en-IN" dirty="0">
              <a:latin typeface="Segoe UI Semilight" panose="020B0402040204020203" pitchFamily="34" charset="0"/>
              <a:cs typeface="Segoe UI Semilight" panose="020B0402040204020203" pitchFamily="34" charset="0"/>
            </a:endParaRPr>
          </a:p>
        </p:txBody>
      </p:sp>
      <p:sp>
        <p:nvSpPr>
          <p:cNvPr id="8" name="Rectangle 56">
            <a:extLst>
              <a:ext uri="{FF2B5EF4-FFF2-40B4-BE49-F238E27FC236}">
                <a16:creationId xmlns:a16="http://schemas.microsoft.com/office/drawing/2014/main" id="{6F9DDA9B-69E6-963C-1A23-556B7D645CF0}"/>
              </a:ext>
            </a:extLst>
          </p:cNvPr>
          <p:cNvSpPr/>
          <p:nvPr/>
        </p:nvSpPr>
        <p:spPr>
          <a:xfrm flipH="1">
            <a:off x="7261256" y="2452315"/>
            <a:ext cx="4343793" cy="707886"/>
          </a:xfrm>
          <a:prstGeom prst="rect">
            <a:avLst/>
          </a:prstGeom>
        </p:spPr>
        <p:txBody>
          <a:bodyPr wrap="square">
            <a:spAutoFit/>
          </a:bodyPr>
          <a:lstStyle/>
          <a:p>
            <a:pPr defTabSz="914217"/>
            <a:r>
              <a:rPr lang="en-US" sz="20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Understand the business usage – Nature of business? Inventory used?</a:t>
            </a:r>
          </a:p>
        </p:txBody>
      </p:sp>
      <p:sp>
        <p:nvSpPr>
          <p:cNvPr id="9" name="CuadroTexto 395">
            <a:extLst>
              <a:ext uri="{FF2B5EF4-FFF2-40B4-BE49-F238E27FC236}">
                <a16:creationId xmlns:a16="http://schemas.microsoft.com/office/drawing/2014/main" id="{5C6E71B7-8DF8-0952-A724-9997FFBBB310}"/>
              </a:ext>
            </a:extLst>
          </p:cNvPr>
          <p:cNvSpPr txBox="1"/>
          <p:nvPr/>
        </p:nvSpPr>
        <p:spPr>
          <a:xfrm flipH="1">
            <a:off x="5788600" y="3915923"/>
            <a:ext cx="1389223" cy="646331"/>
          </a:xfrm>
          <a:prstGeom prst="rect">
            <a:avLst/>
          </a:prstGeom>
          <a:noFill/>
        </p:spPr>
        <p:txBody>
          <a:bodyPr wrap="square" rtlCol="0">
            <a:spAutoFit/>
          </a:bodyPr>
          <a:lstStyle/>
          <a:p>
            <a:pPr defTabSz="914217"/>
            <a:r>
              <a:rPr lang="en-US"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GST Tax analysis</a:t>
            </a:r>
          </a:p>
        </p:txBody>
      </p:sp>
      <p:sp>
        <p:nvSpPr>
          <p:cNvPr id="10" name="Rectangle 56">
            <a:extLst>
              <a:ext uri="{FF2B5EF4-FFF2-40B4-BE49-F238E27FC236}">
                <a16:creationId xmlns:a16="http://schemas.microsoft.com/office/drawing/2014/main" id="{5113D1A4-3050-E362-F29C-05337334ACBD}"/>
              </a:ext>
            </a:extLst>
          </p:cNvPr>
          <p:cNvSpPr/>
          <p:nvPr/>
        </p:nvSpPr>
        <p:spPr>
          <a:xfrm flipH="1">
            <a:off x="7328100" y="3821409"/>
            <a:ext cx="3944592" cy="923330"/>
          </a:xfrm>
          <a:prstGeom prst="rect">
            <a:avLst/>
          </a:prstGeom>
        </p:spPr>
        <p:txBody>
          <a:bodyPr wrap="square">
            <a:spAutoFit/>
          </a:bodyPr>
          <a:lstStyle/>
          <a:p>
            <a:pPr defTabSz="914217"/>
            <a:r>
              <a:rPr lang="en-US"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Refer GST Tax Analysis to understand the source – clarify source is been rightly configured!</a:t>
            </a:r>
          </a:p>
        </p:txBody>
      </p:sp>
      <p:sp>
        <p:nvSpPr>
          <p:cNvPr id="11" name="CuadroTexto 395">
            <a:extLst>
              <a:ext uri="{FF2B5EF4-FFF2-40B4-BE49-F238E27FC236}">
                <a16:creationId xmlns:a16="http://schemas.microsoft.com/office/drawing/2014/main" id="{34A04E9E-06D4-1D8B-7549-6C811055BAAF}"/>
              </a:ext>
            </a:extLst>
          </p:cNvPr>
          <p:cNvSpPr txBox="1"/>
          <p:nvPr/>
        </p:nvSpPr>
        <p:spPr>
          <a:xfrm flipH="1">
            <a:off x="5791643" y="5502641"/>
            <a:ext cx="1485693" cy="923330"/>
          </a:xfrm>
          <a:prstGeom prst="rect">
            <a:avLst/>
          </a:prstGeom>
          <a:noFill/>
        </p:spPr>
        <p:txBody>
          <a:bodyPr wrap="square" rtlCol="0">
            <a:spAutoFit/>
          </a:bodyPr>
          <a:lstStyle/>
          <a:p>
            <a:pPr defTabSz="914217"/>
            <a:r>
              <a:rPr lang="en-US"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Defaulting Hierarchy</a:t>
            </a:r>
          </a:p>
          <a:p>
            <a:pPr defTabSz="914217"/>
            <a:endParaRPr lang="en-US" b="1" dirty="0">
              <a:solidFill>
                <a:srgbClr val="494949"/>
              </a:solidFill>
              <a:latin typeface="Poppins SemiBold" pitchFamily="2" charset="77"/>
              <a:ea typeface="Roboto Medium" panose="02000000000000000000" pitchFamily="2" charset="0"/>
              <a:cs typeface="Poppins SemiBold" pitchFamily="2" charset="77"/>
            </a:endParaRPr>
          </a:p>
        </p:txBody>
      </p:sp>
      <p:sp>
        <p:nvSpPr>
          <p:cNvPr id="12" name="Rectangle 56">
            <a:extLst>
              <a:ext uri="{FF2B5EF4-FFF2-40B4-BE49-F238E27FC236}">
                <a16:creationId xmlns:a16="http://schemas.microsoft.com/office/drawing/2014/main" id="{61F26FF2-79ED-E99D-EE1F-42AA93ECD929}"/>
              </a:ext>
            </a:extLst>
          </p:cNvPr>
          <p:cNvSpPr/>
          <p:nvPr/>
        </p:nvSpPr>
        <p:spPr>
          <a:xfrm flipH="1">
            <a:off x="7289598" y="5225642"/>
            <a:ext cx="3920225" cy="1200329"/>
          </a:xfrm>
          <a:prstGeom prst="rect">
            <a:avLst/>
          </a:prstGeom>
        </p:spPr>
        <p:txBody>
          <a:bodyPr wrap="square">
            <a:spAutoFit/>
          </a:bodyPr>
          <a:lstStyle/>
          <a:p>
            <a:pPr defTabSz="914217"/>
            <a:r>
              <a:rPr lang="en-US"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Configuring default hierarchy in F11: Set / Alter GST Details &gt; Additional Configuration &gt; Source of GST rate/ HSN details in transactions</a:t>
            </a:r>
          </a:p>
        </p:txBody>
      </p:sp>
      <p:sp>
        <p:nvSpPr>
          <p:cNvPr id="13" name="Right Arrow 35">
            <a:extLst>
              <a:ext uri="{FF2B5EF4-FFF2-40B4-BE49-F238E27FC236}">
                <a16:creationId xmlns:a16="http://schemas.microsoft.com/office/drawing/2014/main" id="{BBE6A184-F7C6-51FF-4E5A-3968AB4483FF}"/>
              </a:ext>
            </a:extLst>
          </p:cNvPr>
          <p:cNvSpPr/>
          <p:nvPr/>
        </p:nvSpPr>
        <p:spPr>
          <a:xfrm>
            <a:off x="3828005" y="2260172"/>
            <a:ext cx="1920240" cy="907506"/>
          </a:xfrm>
          <a:prstGeom prst="right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ight Arrow 37">
            <a:extLst>
              <a:ext uri="{FF2B5EF4-FFF2-40B4-BE49-F238E27FC236}">
                <a16:creationId xmlns:a16="http://schemas.microsoft.com/office/drawing/2014/main" id="{7E5723B8-5CF9-44B9-98EB-3E26C7BA5F48}"/>
              </a:ext>
            </a:extLst>
          </p:cNvPr>
          <p:cNvSpPr/>
          <p:nvPr/>
        </p:nvSpPr>
        <p:spPr>
          <a:xfrm>
            <a:off x="3797820" y="3741102"/>
            <a:ext cx="1920240" cy="907506"/>
          </a:xfrm>
          <a:prstGeom prst="right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Right Arrow 39">
            <a:extLst>
              <a:ext uri="{FF2B5EF4-FFF2-40B4-BE49-F238E27FC236}">
                <a16:creationId xmlns:a16="http://schemas.microsoft.com/office/drawing/2014/main" id="{F4345485-BFB9-EAE5-8681-E89334E9B84A}"/>
              </a:ext>
            </a:extLst>
          </p:cNvPr>
          <p:cNvSpPr/>
          <p:nvPr/>
        </p:nvSpPr>
        <p:spPr>
          <a:xfrm>
            <a:off x="3828005" y="5436532"/>
            <a:ext cx="1920240" cy="907506"/>
          </a:xfrm>
          <a:prstGeom prst="rightArrow">
            <a:avLst/>
          </a:prstGeom>
          <a:solidFill>
            <a:srgbClr val="7E94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 name="CuadroTexto 395">
            <a:extLst>
              <a:ext uri="{FF2B5EF4-FFF2-40B4-BE49-F238E27FC236}">
                <a16:creationId xmlns:a16="http://schemas.microsoft.com/office/drawing/2014/main" id="{29F3E0D0-0475-80CD-29A9-416C59BF99F6}"/>
              </a:ext>
            </a:extLst>
          </p:cNvPr>
          <p:cNvSpPr txBox="1"/>
          <p:nvPr/>
        </p:nvSpPr>
        <p:spPr>
          <a:xfrm flipH="1">
            <a:off x="1261291" y="3915923"/>
            <a:ext cx="1920240" cy="1077218"/>
          </a:xfrm>
          <a:prstGeom prst="rect">
            <a:avLst/>
          </a:prstGeom>
          <a:noFill/>
        </p:spPr>
        <p:txBody>
          <a:bodyPr wrap="square" rtlCol="0">
            <a:spAutoFit/>
          </a:bodyPr>
          <a:lstStyle/>
          <a:p>
            <a:pPr algn="ctr"/>
            <a:r>
              <a:rPr lang="en-US" sz="3200" dirty="0">
                <a:solidFill>
                  <a:schemeClr val="bg1"/>
                </a:solidFill>
              </a:rPr>
              <a:t>How to fix it?</a:t>
            </a:r>
            <a:endParaRPr lang="en-IN" sz="3200" dirty="0">
              <a:solidFill>
                <a:schemeClr val="bg1"/>
              </a:solidFill>
            </a:endParaRPr>
          </a:p>
        </p:txBody>
      </p:sp>
      <p:sp>
        <p:nvSpPr>
          <p:cNvPr id="17" name="TextBox 16">
            <a:extLst>
              <a:ext uri="{FF2B5EF4-FFF2-40B4-BE49-F238E27FC236}">
                <a16:creationId xmlns:a16="http://schemas.microsoft.com/office/drawing/2014/main" id="{7716558C-0EEC-BE2C-7D67-B941A420CF88}"/>
              </a:ext>
            </a:extLst>
          </p:cNvPr>
          <p:cNvSpPr txBox="1"/>
          <p:nvPr/>
        </p:nvSpPr>
        <p:spPr>
          <a:xfrm>
            <a:off x="185547" y="1821620"/>
            <a:ext cx="3100039"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b="1" i="1" dirty="0">
                <a:latin typeface="Segoe UI Semilight" panose="020B0402040204020203" pitchFamily="34" charset="0"/>
                <a:cs typeface="Segoe UI Semilight" panose="020B0402040204020203" pitchFamily="34" charset="0"/>
              </a:rPr>
              <a:t>The source of GST and HSN is not in order</a:t>
            </a:r>
            <a:endParaRPr lang="en-IN" b="1"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47126024"/>
      </p:ext>
    </p:extLst>
  </p:cSld>
  <p:clrMapOvr>
    <a:masterClrMapping/>
  </p:clrMapOvr>
  <p:transition spd="med">
    <p:pull/>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0F46-3062-C36D-F2A2-C4430968C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CEB08-4626-C643-4318-D7A5DFCBF5A1}"/>
              </a:ext>
            </a:extLst>
          </p:cNvPr>
          <p:cNvSpPr>
            <a:spLocks noGrp="1"/>
          </p:cNvSpPr>
          <p:nvPr>
            <p:ph type="title"/>
          </p:nvPr>
        </p:nvSpPr>
        <p:spPr>
          <a:xfrm>
            <a:off x="417346" y="1087027"/>
            <a:ext cx="11152980" cy="454884"/>
          </a:xfrm>
        </p:spPr>
        <p:txBody>
          <a:bodyPr>
            <a:normAutofit/>
          </a:bodyPr>
          <a:lstStyle/>
          <a:p>
            <a:r>
              <a:rPr lang="en-US" sz="2600" dirty="0"/>
              <a:t>GST Calculations – Scenario 2/6</a:t>
            </a:r>
            <a:endParaRPr lang="en-IN" sz="2600" dirty="0"/>
          </a:p>
        </p:txBody>
      </p:sp>
      <p:graphicFrame>
        <p:nvGraphicFramePr>
          <p:cNvPr id="4" name="Diagram 3">
            <a:extLst>
              <a:ext uri="{FF2B5EF4-FFF2-40B4-BE49-F238E27FC236}">
                <a16:creationId xmlns:a16="http://schemas.microsoft.com/office/drawing/2014/main" id="{E81C04EF-43DA-E93F-64F2-AEB5921F789D}"/>
              </a:ext>
            </a:extLst>
          </p:cNvPr>
          <p:cNvGraphicFramePr/>
          <p:nvPr/>
        </p:nvGraphicFramePr>
        <p:xfrm>
          <a:off x="755196" y="1787241"/>
          <a:ext cx="10437523" cy="1781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C099559E-65FF-0E26-6214-48250590C7C2}"/>
              </a:ext>
            </a:extLst>
          </p:cNvPr>
          <p:cNvGrpSpPr/>
          <p:nvPr/>
        </p:nvGrpSpPr>
        <p:grpSpPr>
          <a:xfrm>
            <a:off x="4134555" y="2673106"/>
            <a:ext cx="3120002" cy="3721118"/>
            <a:chOff x="9666877" y="5445968"/>
            <a:chExt cx="5015887" cy="5982276"/>
          </a:xfrm>
        </p:grpSpPr>
        <p:sp>
          <p:nvSpPr>
            <p:cNvPr id="5" name="Down Arrow 24">
              <a:extLst>
                <a:ext uri="{FF2B5EF4-FFF2-40B4-BE49-F238E27FC236}">
                  <a16:creationId xmlns:a16="http://schemas.microsoft.com/office/drawing/2014/main" id="{F8634BB1-86E5-63D7-02F3-2228883477D1}"/>
                </a:ext>
              </a:extLst>
            </p:cNvPr>
            <p:cNvSpPr/>
            <p:nvPr/>
          </p:nvSpPr>
          <p:spPr>
            <a:xfrm rot="5400000" flipH="1">
              <a:off x="10269114" y="7885105"/>
              <a:ext cx="2940902" cy="4145375"/>
            </a:xfrm>
            <a:prstGeom prst="down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Poppins SemiBold" pitchFamily="2" charset="77"/>
                <a:ea typeface="+mn-ea"/>
                <a:cs typeface="Poppins SemiBold" pitchFamily="2" charset="77"/>
              </a:endParaRPr>
            </a:p>
          </p:txBody>
        </p:sp>
        <p:sp>
          <p:nvSpPr>
            <p:cNvPr id="6" name="Down Arrow 25">
              <a:extLst>
                <a:ext uri="{FF2B5EF4-FFF2-40B4-BE49-F238E27FC236}">
                  <a16:creationId xmlns:a16="http://schemas.microsoft.com/office/drawing/2014/main" id="{4964430B-A1AA-8289-E39D-E05DC15A7844}"/>
                </a:ext>
              </a:extLst>
            </p:cNvPr>
            <p:cNvSpPr/>
            <p:nvPr/>
          </p:nvSpPr>
          <p:spPr>
            <a:xfrm rot="16200000">
              <a:off x="11139626" y="4843732"/>
              <a:ext cx="2940902" cy="4145374"/>
            </a:xfrm>
            <a:prstGeom prst="down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Poppins SemiBold" pitchFamily="2" charset="77"/>
                <a:ea typeface="+mn-ea"/>
                <a:cs typeface="Poppins SemiBold" pitchFamily="2" charset="77"/>
              </a:endParaRPr>
            </a:p>
          </p:txBody>
        </p:sp>
        <p:sp>
          <p:nvSpPr>
            <p:cNvPr id="7" name="CuadroTexto 198">
              <a:extLst>
                <a:ext uri="{FF2B5EF4-FFF2-40B4-BE49-F238E27FC236}">
                  <a16:creationId xmlns:a16="http://schemas.microsoft.com/office/drawing/2014/main" id="{5367590E-7134-6DF2-B590-32B20A2B863C}"/>
                </a:ext>
              </a:extLst>
            </p:cNvPr>
            <p:cNvSpPr txBox="1"/>
            <p:nvPr/>
          </p:nvSpPr>
          <p:spPr>
            <a:xfrm>
              <a:off x="10507338" y="6409539"/>
              <a:ext cx="1628809" cy="1236996"/>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Poppins SemiBold" pitchFamily="2" charset="77"/>
                  <a:ea typeface="Lato" charset="0"/>
                  <a:cs typeface="Poppins SemiBold" pitchFamily="2" charset="77"/>
                </a:rPr>
                <a:t>A</a:t>
              </a:r>
            </a:p>
          </p:txBody>
        </p:sp>
        <p:sp>
          <p:nvSpPr>
            <p:cNvPr id="8" name="CuadroTexto 200">
              <a:extLst>
                <a:ext uri="{FF2B5EF4-FFF2-40B4-BE49-F238E27FC236}">
                  <a16:creationId xmlns:a16="http://schemas.microsoft.com/office/drawing/2014/main" id="{7D0A0EF5-8C45-65F8-697F-10A27A4A76ED}"/>
                </a:ext>
              </a:extLst>
            </p:cNvPr>
            <p:cNvSpPr txBox="1"/>
            <p:nvPr/>
          </p:nvSpPr>
          <p:spPr>
            <a:xfrm>
              <a:off x="12266169" y="9409458"/>
              <a:ext cx="1628809" cy="1236996"/>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Poppins SemiBold" pitchFamily="2" charset="77"/>
                  <a:ea typeface="Lato" charset="0"/>
                  <a:cs typeface="Poppins SemiBold" pitchFamily="2" charset="77"/>
                </a:rPr>
                <a:t>B</a:t>
              </a:r>
            </a:p>
          </p:txBody>
        </p:sp>
      </p:grpSp>
      <p:sp>
        <p:nvSpPr>
          <p:cNvPr id="9" name="TextBox 8">
            <a:extLst>
              <a:ext uri="{FF2B5EF4-FFF2-40B4-BE49-F238E27FC236}">
                <a16:creationId xmlns:a16="http://schemas.microsoft.com/office/drawing/2014/main" id="{152C5FD4-5F4B-C0C2-1740-DC3F54CEDDDB}"/>
              </a:ext>
            </a:extLst>
          </p:cNvPr>
          <p:cNvSpPr txBox="1"/>
          <p:nvPr/>
        </p:nvSpPr>
        <p:spPr>
          <a:xfrm flipH="1">
            <a:off x="7525781" y="2981315"/>
            <a:ext cx="4309142" cy="2031325"/>
          </a:xfrm>
          <a:prstGeom prst="rect">
            <a:avLst/>
          </a:prstGeom>
          <a:noFill/>
        </p:spPr>
        <p:txBody>
          <a:bodyPr wrap="square" rtlCol="0">
            <a:spAutoFit/>
          </a:bodyPr>
          <a:lstStyle/>
          <a:p>
            <a:pPr lvl="0">
              <a:buFontTx/>
              <a:buNone/>
            </a:pPr>
            <a:r>
              <a:rPr lang="en-US" b="0" i="0" dirty="0">
                <a:latin typeface="Segoe UI Semilight" panose="020B0402040204020203" pitchFamily="34" charset="0"/>
                <a:cs typeface="Segoe UI Semilight" panose="020B0402040204020203" pitchFamily="34" charset="0"/>
              </a:rPr>
              <a:t>The Place of Supply is the state or place of the party that avails the Input Tax Credit (ITC), which is the buyer in most cases. When you override the Place of Supply manually for any reason, you will need to select the relevant IGST or SGST and CGST ledgers.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ECC7EA9-AB3D-76B1-0AF9-E21A0A1B873C}"/>
              </a:ext>
            </a:extLst>
          </p:cNvPr>
          <p:cNvSpPr txBox="1"/>
          <p:nvPr/>
        </p:nvSpPr>
        <p:spPr>
          <a:xfrm flipH="1">
            <a:off x="417346" y="5133319"/>
            <a:ext cx="3400836" cy="1323439"/>
          </a:xfrm>
          <a:prstGeom prst="rect">
            <a:avLst/>
          </a:prstGeom>
          <a:noFill/>
        </p:spPr>
        <p:txBody>
          <a:bodyPr wrap="square" rtlCol="0">
            <a:spAutoFit/>
          </a:bodyPr>
          <a:lstStyle/>
          <a:p>
            <a:pPr lvl="0">
              <a:buFontTx/>
              <a:buNone/>
            </a:pPr>
            <a:r>
              <a:rPr lang="en-US" sz="2000" dirty="0">
                <a:latin typeface="Segoe UI Semilight" panose="020B0402040204020203" pitchFamily="34" charset="0"/>
                <a:cs typeface="Segoe UI Semilight" panose="020B0402040204020203" pitchFamily="34" charset="0"/>
              </a:rPr>
              <a:t>GST Tax Analysis &gt; Refer to the Party details screen for the state information and Duty calculated!</a:t>
            </a:r>
            <a:endParaRPr lang="en-IN" sz="2000" dirty="0">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C8D8F21-1C34-33DD-5DF9-AD88EA9E0FBC}"/>
              </a:ext>
            </a:extLst>
          </p:cNvPr>
          <p:cNvGrpSpPr/>
          <p:nvPr/>
        </p:nvGrpSpPr>
        <p:grpSpPr>
          <a:xfrm>
            <a:off x="6312704" y="3399817"/>
            <a:ext cx="379418" cy="379418"/>
            <a:chOff x="3469180" y="7112097"/>
            <a:chExt cx="758836" cy="758836"/>
          </a:xfrm>
          <a:solidFill>
            <a:srgbClr val="FFFFFF"/>
          </a:solidFill>
        </p:grpSpPr>
        <p:sp>
          <p:nvSpPr>
            <p:cNvPr id="12" name="Forma libre 103">
              <a:extLst>
                <a:ext uri="{FF2B5EF4-FFF2-40B4-BE49-F238E27FC236}">
                  <a16:creationId xmlns:a16="http://schemas.microsoft.com/office/drawing/2014/main" id="{9A7385EE-026E-7E40-93F9-8EE27FA748FB}"/>
                </a:ext>
              </a:extLst>
            </p:cNvPr>
            <p:cNvSpPr/>
            <p:nvPr/>
          </p:nvSpPr>
          <p:spPr>
            <a:xfrm>
              <a:off x="3469180" y="7112097"/>
              <a:ext cx="758836" cy="758836"/>
            </a:xfrm>
            <a:custGeom>
              <a:avLst/>
              <a:gdLst>
                <a:gd name="connsiteX0" fmla="*/ 285416 w 570831"/>
                <a:gd name="connsiteY0" fmla="*/ 0 h 570831"/>
                <a:gd name="connsiteX1" fmla="*/ 0 w 570831"/>
                <a:gd name="connsiteY1" fmla="*/ 285416 h 570831"/>
                <a:gd name="connsiteX2" fmla="*/ 285416 w 570831"/>
                <a:gd name="connsiteY2" fmla="*/ 570831 h 570831"/>
                <a:gd name="connsiteX3" fmla="*/ 570831 w 570831"/>
                <a:gd name="connsiteY3" fmla="*/ 285416 h 570831"/>
                <a:gd name="connsiteX4" fmla="*/ 285416 w 570831"/>
                <a:gd name="connsiteY4" fmla="*/ 0 h 570831"/>
                <a:gd name="connsiteX5" fmla="*/ 285416 w 570831"/>
                <a:gd name="connsiteY5" fmla="*/ 499477 h 570831"/>
                <a:gd name="connsiteX6" fmla="*/ 71354 w 570831"/>
                <a:gd name="connsiteY6" fmla="*/ 285416 h 570831"/>
                <a:gd name="connsiteX7" fmla="*/ 285416 w 570831"/>
                <a:gd name="connsiteY7" fmla="*/ 71354 h 570831"/>
                <a:gd name="connsiteX8" fmla="*/ 499477 w 570831"/>
                <a:gd name="connsiteY8" fmla="*/ 285416 h 570831"/>
                <a:gd name="connsiteX9" fmla="*/ 285416 w 570831"/>
                <a:gd name="connsiteY9" fmla="*/ 499477 h 57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831" h="570831">
                  <a:moveTo>
                    <a:pt x="285416" y="0"/>
                  </a:moveTo>
                  <a:cubicBezTo>
                    <a:pt x="128040" y="0"/>
                    <a:pt x="0" y="128040"/>
                    <a:pt x="0" y="285416"/>
                  </a:cubicBezTo>
                  <a:cubicBezTo>
                    <a:pt x="0" y="442791"/>
                    <a:pt x="128040" y="570831"/>
                    <a:pt x="285416" y="570831"/>
                  </a:cubicBezTo>
                  <a:cubicBezTo>
                    <a:pt x="442791" y="570831"/>
                    <a:pt x="570831" y="442791"/>
                    <a:pt x="570831" y="285416"/>
                  </a:cubicBezTo>
                  <a:cubicBezTo>
                    <a:pt x="570831" y="128040"/>
                    <a:pt x="442791" y="0"/>
                    <a:pt x="285416" y="0"/>
                  </a:cubicBezTo>
                  <a:close/>
                  <a:moveTo>
                    <a:pt x="285416" y="499477"/>
                  </a:moveTo>
                  <a:cubicBezTo>
                    <a:pt x="167375" y="499477"/>
                    <a:pt x="71354" y="403456"/>
                    <a:pt x="71354" y="285416"/>
                  </a:cubicBezTo>
                  <a:cubicBezTo>
                    <a:pt x="71354" y="167375"/>
                    <a:pt x="167375" y="71354"/>
                    <a:pt x="285416" y="71354"/>
                  </a:cubicBezTo>
                  <a:cubicBezTo>
                    <a:pt x="403456" y="71354"/>
                    <a:pt x="499477" y="167375"/>
                    <a:pt x="499477" y="285416"/>
                  </a:cubicBezTo>
                  <a:cubicBezTo>
                    <a:pt x="499477" y="403456"/>
                    <a:pt x="403456" y="499477"/>
                    <a:pt x="285416" y="499477"/>
                  </a:cubicBezTo>
                  <a:close/>
                </a:path>
              </a:pathLst>
            </a:custGeom>
            <a:grpFill/>
            <a:ln w="35123"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3" name="Forma libre 104">
              <a:extLst>
                <a:ext uri="{FF2B5EF4-FFF2-40B4-BE49-F238E27FC236}">
                  <a16:creationId xmlns:a16="http://schemas.microsoft.com/office/drawing/2014/main" id="{9EF0E8B8-0629-8A27-7ED4-F41C5F4F7BD6}"/>
                </a:ext>
              </a:extLst>
            </p:cNvPr>
            <p:cNvSpPr/>
            <p:nvPr/>
          </p:nvSpPr>
          <p:spPr>
            <a:xfrm>
              <a:off x="3658888" y="7301805"/>
              <a:ext cx="379418" cy="379418"/>
            </a:xfrm>
            <a:custGeom>
              <a:avLst/>
              <a:gdLst>
                <a:gd name="connsiteX0" fmla="*/ 4 w 285415"/>
                <a:gd name="connsiteY0" fmla="*/ 285420 h 285415"/>
                <a:gd name="connsiteX1" fmla="*/ 231904 w 285415"/>
                <a:gd name="connsiteY1" fmla="*/ 231904 h 285415"/>
                <a:gd name="connsiteX2" fmla="*/ 285420 w 285415"/>
                <a:gd name="connsiteY2" fmla="*/ 4 h 285415"/>
                <a:gd name="connsiteX3" fmla="*/ 53519 w 285415"/>
                <a:gd name="connsiteY3" fmla="*/ 53519 h 285415"/>
                <a:gd name="connsiteX4" fmla="*/ 142712 w 285415"/>
                <a:gd name="connsiteY4" fmla="*/ 107035 h 285415"/>
                <a:gd name="connsiteX5" fmla="*/ 178389 w 285415"/>
                <a:gd name="connsiteY5" fmla="*/ 142712 h 285415"/>
                <a:gd name="connsiteX6" fmla="*/ 142712 w 285415"/>
                <a:gd name="connsiteY6" fmla="*/ 178389 h 285415"/>
                <a:gd name="connsiteX7" fmla="*/ 107035 w 285415"/>
                <a:gd name="connsiteY7" fmla="*/ 142712 h 285415"/>
                <a:gd name="connsiteX8" fmla="*/ 142712 w 285415"/>
                <a:gd name="connsiteY8" fmla="*/ 107035 h 28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415" h="285415">
                  <a:moveTo>
                    <a:pt x="4" y="285420"/>
                  </a:moveTo>
                  <a:lnTo>
                    <a:pt x="231904" y="231904"/>
                  </a:lnTo>
                  <a:lnTo>
                    <a:pt x="285420" y="4"/>
                  </a:lnTo>
                  <a:lnTo>
                    <a:pt x="53519" y="53519"/>
                  </a:lnTo>
                  <a:close/>
                  <a:moveTo>
                    <a:pt x="142712" y="107035"/>
                  </a:moveTo>
                  <a:cubicBezTo>
                    <a:pt x="162416" y="107035"/>
                    <a:pt x="178389" y="123007"/>
                    <a:pt x="178389" y="142712"/>
                  </a:cubicBezTo>
                  <a:cubicBezTo>
                    <a:pt x="178389" y="162414"/>
                    <a:pt x="162416" y="178389"/>
                    <a:pt x="142712" y="178389"/>
                  </a:cubicBezTo>
                  <a:cubicBezTo>
                    <a:pt x="123007" y="178389"/>
                    <a:pt x="107035" y="162414"/>
                    <a:pt x="107035" y="142712"/>
                  </a:cubicBezTo>
                  <a:cubicBezTo>
                    <a:pt x="107035" y="123007"/>
                    <a:pt x="123007" y="107035"/>
                    <a:pt x="142712" y="107035"/>
                  </a:cubicBezTo>
                  <a:close/>
                </a:path>
              </a:pathLst>
            </a:custGeom>
            <a:grpFill/>
            <a:ln w="35123"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grpSp>
      <p:grpSp>
        <p:nvGrpSpPr>
          <p:cNvPr id="14" name="Group 13">
            <a:extLst>
              <a:ext uri="{FF2B5EF4-FFF2-40B4-BE49-F238E27FC236}">
                <a16:creationId xmlns:a16="http://schemas.microsoft.com/office/drawing/2014/main" id="{00FA6B05-1FC4-F4B2-7178-0B6A5A52D609}"/>
              </a:ext>
            </a:extLst>
          </p:cNvPr>
          <p:cNvGrpSpPr/>
          <p:nvPr/>
        </p:nvGrpSpPr>
        <p:grpSpPr>
          <a:xfrm>
            <a:off x="4741954" y="5260789"/>
            <a:ext cx="289726" cy="434589"/>
            <a:chOff x="9105840" y="7082600"/>
            <a:chExt cx="579452" cy="869177"/>
          </a:xfrm>
          <a:solidFill>
            <a:srgbClr val="FFFFFF"/>
          </a:solidFill>
        </p:grpSpPr>
        <p:sp>
          <p:nvSpPr>
            <p:cNvPr id="15" name="Forma libre 60">
              <a:extLst>
                <a:ext uri="{FF2B5EF4-FFF2-40B4-BE49-F238E27FC236}">
                  <a16:creationId xmlns:a16="http://schemas.microsoft.com/office/drawing/2014/main" id="{E7820EF0-DF2E-A531-1148-7AADBFBAB25B}"/>
                </a:ext>
              </a:extLst>
            </p:cNvPr>
            <p:cNvSpPr/>
            <p:nvPr/>
          </p:nvSpPr>
          <p:spPr>
            <a:xfrm>
              <a:off x="9105840" y="7227462"/>
              <a:ext cx="579452" cy="579452"/>
            </a:xfrm>
            <a:custGeom>
              <a:avLst/>
              <a:gdLst>
                <a:gd name="connsiteX0" fmla="*/ 190277 w 380554"/>
                <a:gd name="connsiteY0" fmla="*/ 0 h 380554"/>
                <a:gd name="connsiteX1" fmla="*/ 0 w 380554"/>
                <a:gd name="connsiteY1" fmla="*/ 190277 h 380554"/>
                <a:gd name="connsiteX2" fmla="*/ 190277 w 380554"/>
                <a:gd name="connsiteY2" fmla="*/ 380555 h 380554"/>
                <a:gd name="connsiteX3" fmla="*/ 380555 w 380554"/>
                <a:gd name="connsiteY3" fmla="*/ 190277 h 380554"/>
                <a:gd name="connsiteX4" fmla="*/ 190277 w 380554"/>
                <a:gd name="connsiteY4" fmla="*/ 0 h 380554"/>
                <a:gd name="connsiteX5" fmla="*/ 258147 w 380554"/>
                <a:gd name="connsiteY5" fmla="*/ 258147 h 380554"/>
                <a:gd name="connsiteX6" fmla="*/ 249739 w 380554"/>
                <a:gd name="connsiteY6" fmla="*/ 261631 h 380554"/>
                <a:gd name="connsiteX7" fmla="*/ 241330 w 380554"/>
                <a:gd name="connsiteY7" fmla="*/ 258147 h 380554"/>
                <a:gd name="connsiteX8" fmla="*/ 196072 w 380554"/>
                <a:gd name="connsiteY8" fmla="*/ 212889 h 380554"/>
                <a:gd name="connsiteX9" fmla="*/ 190276 w 380554"/>
                <a:gd name="connsiteY9" fmla="*/ 214062 h 380554"/>
                <a:gd name="connsiteX10" fmla="*/ 166492 w 380554"/>
                <a:gd name="connsiteY10" fmla="*/ 190277 h 380554"/>
                <a:gd name="connsiteX11" fmla="*/ 178385 w 380554"/>
                <a:gd name="connsiteY11" fmla="*/ 170147 h 380554"/>
                <a:gd name="connsiteX12" fmla="*/ 178385 w 380554"/>
                <a:gd name="connsiteY12" fmla="*/ 83247 h 380554"/>
                <a:gd name="connsiteX13" fmla="*/ 190277 w 380554"/>
                <a:gd name="connsiteY13" fmla="*/ 71354 h 380554"/>
                <a:gd name="connsiteX14" fmla="*/ 202170 w 380554"/>
                <a:gd name="connsiteY14" fmla="*/ 83247 h 380554"/>
                <a:gd name="connsiteX15" fmla="*/ 202170 w 380554"/>
                <a:gd name="connsiteY15" fmla="*/ 170147 h 380554"/>
                <a:gd name="connsiteX16" fmla="*/ 214063 w 380554"/>
                <a:gd name="connsiteY16" fmla="*/ 190277 h 380554"/>
                <a:gd name="connsiteX17" fmla="*/ 212890 w 380554"/>
                <a:gd name="connsiteY17" fmla="*/ 196073 h 380554"/>
                <a:gd name="connsiteX18" fmla="*/ 258148 w 380554"/>
                <a:gd name="connsiteY18" fmla="*/ 241331 h 380554"/>
                <a:gd name="connsiteX19" fmla="*/ 258147 w 380554"/>
                <a:gd name="connsiteY19" fmla="*/ 258147 h 3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0554" h="380554">
                  <a:moveTo>
                    <a:pt x="190277" y="0"/>
                  </a:moveTo>
                  <a:cubicBezTo>
                    <a:pt x="85360" y="0"/>
                    <a:pt x="0" y="85360"/>
                    <a:pt x="0" y="190277"/>
                  </a:cubicBezTo>
                  <a:cubicBezTo>
                    <a:pt x="0" y="295194"/>
                    <a:pt x="85360" y="380555"/>
                    <a:pt x="190277" y="380555"/>
                  </a:cubicBezTo>
                  <a:cubicBezTo>
                    <a:pt x="295194" y="380555"/>
                    <a:pt x="380555" y="295194"/>
                    <a:pt x="380555" y="190277"/>
                  </a:cubicBezTo>
                  <a:cubicBezTo>
                    <a:pt x="380555" y="85360"/>
                    <a:pt x="295194" y="0"/>
                    <a:pt x="190277" y="0"/>
                  </a:cubicBezTo>
                  <a:close/>
                  <a:moveTo>
                    <a:pt x="258147" y="258147"/>
                  </a:moveTo>
                  <a:cubicBezTo>
                    <a:pt x="255825" y="260470"/>
                    <a:pt x="252781" y="261631"/>
                    <a:pt x="249739" y="261631"/>
                  </a:cubicBezTo>
                  <a:cubicBezTo>
                    <a:pt x="246696" y="261631"/>
                    <a:pt x="243653" y="260470"/>
                    <a:pt x="241330" y="258147"/>
                  </a:cubicBezTo>
                  <a:lnTo>
                    <a:pt x="196072" y="212889"/>
                  </a:lnTo>
                  <a:cubicBezTo>
                    <a:pt x="194168" y="213380"/>
                    <a:pt x="192331" y="214062"/>
                    <a:pt x="190276" y="214062"/>
                  </a:cubicBezTo>
                  <a:cubicBezTo>
                    <a:pt x="177153" y="214062"/>
                    <a:pt x="166492" y="203389"/>
                    <a:pt x="166492" y="190277"/>
                  </a:cubicBezTo>
                  <a:cubicBezTo>
                    <a:pt x="166492" y="181588"/>
                    <a:pt x="171407" y="174299"/>
                    <a:pt x="178385" y="170147"/>
                  </a:cubicBezTo>
                  <a:lnTo>
                    <a:pt x="178385" y="83247"/>
                  </a:lnTo>
                  <a:cubicBezTo>
                    <a:pt x="178385" y="76673"/>
                    <a:pt x="183704" y="71354"/>
                    <a:pt x="190277" y="71354"/>
                  </a:cubicBezTo>
                  <a:cubicBezTo>
                    <a:pt x="196851" y="71354"/>
                    <a:pt x="202170" y="76673"/>
                    <a:pt x="202170" y="83247"/>
                  </a:cubicBezTo>
                  <a:lnTo>
                    <a:pt x="202170" y="170147"/>
                  </a:lnTo>
                  <a:cubicBezTo>
                    <a:pt x="209148" y="174299"/>
                    <a:pt x="214063" y="181588"/>
                    <a:pt x="214063" y="190277"/>
                  </a:cubicBezTo>
                  <a:cubicBezTo>
                    <a:pt x="214063" y="192331"/>
                    <a:pt x="213382" y="194170"/>
                    <a:pt x="212890" y="196073"/>
                  </a:cubicBezTo>
                  <a:lnTo>
                    <a:pt x="258148" y="241331"/>
                  </a:lnTo>
                  <a:cubicBezTo>
                    <a:pt x="262793" y="245976"/>
                    <a:pt x="262793" y="253501"/>
                    <a:pt x="258147" y="258147"/>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6" name="Forma libre 61">
              <a:extLst>
                <a:ext uri="{FF2B5EF4-FFF2-40B4-BE49-F238E27FC236}">
                  <a16:creationId xmlns:a16="http://schemas.microsoft.com/office/drawing/2014/main" id="{653390C8-277B-9973-5B8D-7CCB352684A4}"/>
                </a:ext>
              </a:extLst>
            </p:cNvPr>
            <p:cNvSpPr/>
            <p:nvPr/>
          </p:nvSpPr>
          <p:spPr>
            <a:xfrm>
              <a:off x="9227737" y="7082600"/>
              <a:ext cx="335654" cy="143297"/>
            </a:xfrm>
            <a:custGeom>
              <a:avLst/>
              <a:gdLst>
                <a:gd name="connsiteX0" fmla="*/ 4560 w 220440"/>
                <a:gd name="connsiteY0" fmla="*/ 91573 h 94110"/>
                <a:gd name="connsiteX1" fmla="*/ 17080 w 220440"/>
                <a:gd name="connsiteY1" fmla="*/ 92908 h 94110"/>
                <a:gd name="connsiteX2" fmla="*/ 203361 w 220440"/>
                <a:gd name="connsiteY2" fmla="*/ 92908 h 94110"/>
                <a:gd name="connsiteX3" fmla="*/ 208541 w 220440"/>
                <a:gd name="connsiteY3" fmla="*/ 94105 h 94110"/>
                <a:gd name="connsiteX4" fmla="*/ 215880 w 220440"/>
                <a:gd name="connsiteY4" fmla="*/ 91573 h 94110"/>
                <a:gd name="connsiteX5" fmla="*/ 220177 w 220440"/>
                <a:gd name="connsiteY5" fmla="*/ 79716 h 94110"/>
                <a:gd name="connsiteX6" fmla="*/ 205104 w 220440"/>
                <a:gd name="connsiteY6" fmla="*/ 9395 h 94110"/>
                <a:gd name="connsiteX7" fmla="*/ 193468 w 220440"/>
                <a:gd name="connsiteY7" fmla="*/ 0 h 94110"/>
                <a:gd name="connsiteX8" fmla="*/ 26974 w 220440"/>
                <a:gd name="connsiteY8" fmla="*/ 0 h 94110"/>
                <a:gd name="connsiteX9" fmla="*/ 15337 w 220440"/>
                <a:gd name="connsiteY9" fmla="*/ 9395 h 94110"/>
                <a:gd name="connsiteX10" fmla="*/ 264 w 220440"/>
                <a:gd name="connsiteY10" fmla="*/ 79716 h 94110"/>
                <a:gd name="connsiteX11" fmla="*/ 4560 w 220440"/>
                <a:gd name="connsiteY11" fmla="*/ 91573 h 9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440" h="94110">
                  <a:moveTo>
                    <a:pt x="4560" y="91573"/>
                  </a:moveTo>
                  <a:cubicBezTo>
                    <a:pt x="8160" y="94383"/>
                    <a:pt x="12992" y="94906"/>
                    <a:pt x="17080" y="92908"/>
                  </a:cubicBezTo>
                  <a:cubicBezTo>
                    <a:pt x="76123" y="64315"/>
                    <a:pt x="144318" y="64315"/>
                    <a:pt x="203361" y="92908"/>
                  </a:cubicBezTo>
                  <a:cubicBezTo>
                    <a:pt x="205010" y="93710"/>
                    <a:pt x="206776" y="94105"/>
                    <a:pt x="208541" y="94105"/>
                  </a:cubicBezTo>
                  <a:cubicBezTo>
                    <a:pt x="211142" y="94105"/>
                    <a:pt x="213744" y="93245"/>
                    <a:pt x="215880" y="91573"/>
                  </a:cubicBezTo>
                  <a:cubicBezTo>
                    <a:pt x="219457" y="88762"/>
                    <a:pt x="221129" y="84163"/>
                    <a:pt x="220177" y="79716"/>
                  </a:cubicBezTo>
                  <a:lnTo>
                    <a:pt x="205104" y="9395"/>
                  </a:lnTo>
                  <a:cubicBezTo>
                    <a:pt x="203920" y="3913"/>
                    <a:pt x="199065" y="0"/>
                    <a:pt x="193468" y="0"/>
                  </a:cubicBezTo>
                  <a:lnTo>
                    <a:pt x="26974" y="0"/>
                  </a:lnTo>
                  <a:cubicBezTo>
                    <a:pt x="21376" y="0"/>
                    <a:pt x="16522" y="3913"/>
                    <a:pt x="15337" y="9395"/>
                  </a:cubicBezTo>
                  <a:lnTo>
                    <a:pt x="264" y="79716"/>
                  </a:lnTo>
                  <a:cubicBezTo>
                    <a:pt x="-689" y="84164"/>
                    <a:pt x="984" y="88763"/>
                    <a:pt x="4560" y="91573"/>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7" name="Forma libre 62">
              <a:extLst>
                <a:ext uri="{FF2B5EF4-FFF2-40B4-BE49-F238E27FC236}">
                  <a16:creationId xmlns:a16="http://schemas.microsoft.com/office/drawing/2014/main" id="{B58BF527-13D0-6BD9-C12C-0790758750E5}"/>
                </a:ext>
              </a:extLst>
            </p:cNvPr>
            <p:cNvSpPr/>
            <p:nvPr/>
          </p:nvSpPr>
          <p:spPr>
            <a:xfrm>
              <a:off x="9227739" y="7808480"/>
              <a:ext cx="335657" cy="143297"/>
            </a:xfrm>
            <a:custGeom>
              <a:avLst/>
              <a:gdLst>
                <a:gd name="connsiteX0" fmla="*/ 215880 w 220442"/>
                <a:gd name="connsiteY0" fmla="*/ 2538 h 94110"/>
                <a:gd name="connsiteX1" fmla="*/ 203361 w 220442"/>
                <a:gd name="connsiteY1" fmla="*/ 1203 h 94110"/>
                <a:gd name="connsiteX2" fmla="*/ 17080 w 220442"/>
                <a:gd name="connsiteY2" fmla="*/ 1203 h 94110"/>
                <a:gd name="connsiteX3" fmla="*/ 4560 w 220442"/>
                <a:gd name="connsiteY3" fmla="*/ 2538 h 94110"/>
                <a:gd name="connsiteX4" fmla="*/ 264 w 220442"/>
                <a:gd name="connsiteY4" fmla="*/ 14395 h 94110"/>
                <a:gd name="connsiteX5" fmla="*/ 15338 w 220442"/>
                <a:gd name="connsiteY5" fmla="*/ 84716 h 94110"/>
                <a:gd name="connsiteX6" fmla="*/ 26976 w 220442"/>
                <a:gd name="connsiteY6" fmla="*/ 94111 h 94110"/>
                <a:gd name="connsiteX7" fmla="*/ 193468 w 220442"/>
                <a:gd name="connsiteY7" fmla="*/ 94111 h 94110"/>
                <a:gd name="connsiteX8" fmla="*/ 205105 w 220442"/>
                <a:gd name="connsiteY8" fmla="*/ 84716 h 94110"/>
                <a:gd name="connsiteX9" fmla="*/ 220180 w 220442"/>
                <a:gd name="connsiteY9" fmla="*/ 14395 h 94110"/>
                <a:gd name="connsiteX10" fmla="*/ 215880 w 220442"/>
                <a:gd name="connsiteY10" fmla="*/ 2538 h 9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442" h="94110">
                  <a:moveTo>
                    <a:pt x="215880" y="2538"/>
                  </a:moveTo>
                  <a:cubicBezTo>
                    <a:pt x="212304" y="-272"/>
                    <a:pt x="207426" y="-795"/>
                    <a:pt x="203361" y="1203"/>
                  </a:cubicBezTo>
                  <a:cubicBezTo>
                    <a:pt x="144318" y="29795"/>
                    <a:pt x="76123" y="29795"/>
                    <a:pt x="17080" y="1203"/>
                  </a:cubicBezTo>
                  <a:cubicBezTo>
                    <a:pt x="12991" y="-795"/>
                    <a:pt x="8160" y="-272"/>
                    <a:pt x="4560" y="2538"/>
                  </a:cubicBezTo>
                  <a:cubicBezTo>
                    <a:pt x="984" y="5349"/>
                    <a:pt x="-689" y="9948"/>
                    <a:pt x="264" y="14395"/>
                  </a:cubicBezTo>
                  <a:lnTo>
                    <a:pt x="15338" y="84716"/>
                  </a:lnTo>
                  <a:cubicBezTo>
                    <a:pt x="16523" y="90198"/>
                    <a:pt x="21378" y="94111"/>
                    <a:pt x="26976" y="94111"/>
                  </a:cubicBezTo>
                  <a:lnTo>
                    <a:pt x="193468" y="94111"/>
                  </a:lnTo>
                  <a:cubicBezTo>
                    <a:pt x="199065" y="94111"/>
                    <a:pt x="203920" y="90198"/>
                    <a:pt x="205105" y="84716"/>
                  </a:cubicBezTo>
                  <a:lnTo>
                    <a:pt x="220180" y="14395"/>
                  </a:lnTo>
                  <a:cubicBezTo>
                    <a:pt x="221129" y="9947"/>
                    <a:pt x="219457" y="5348"/>
                    <a:pt x="215880" y="2538"/>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grpSp>
      <p:sp>
        <p:nvSpPr>
          <p:cNvPr id="18" name="Rectangle 17">
            <a:extLst>
              <a:ext uri="{FF2B5EF4-FFF2-40B4-BE49-F238E27FC236}">
                <a16:creationId xmlns:a16="http://schemas.microsoft.com/office/drawing/2014/main" id="{327C45C1-F204-7D1A-60B1-58809D73BE6F}"/>
              </a:ext>
            </a:extLst>
          </p:cNvPr>
          <p:cNvSpPr/>
          <p:nvPr/>
        </p:nvSpPr>
        <p:spPr>
          <a:xfrm>
            <a:off x="2074127" y="3438010"/>
            <a:ext cx="2328765" cy="877163"/>
          </a:xfrm>
          <a:prstGeom prst="rect">
            <a:avLst/>
          </a:prstGeom>
        </p:spPr>
        <p:txBody>
          <a:bodyPr wrap="square">
            <a:spAutoFit/>
          </a:bodyPr>
          <a:lstStyle/>
          <a:p>
            <a:pPr algn="r" defTabSz="914217"/>
            <a:r>
              <a:rPr lang="en-US" sz="2400" b="1" i="0" dirty="0">
                <a:latin typeface="Segoe UI Semilight" panose="020B0402040204020203" pitchFamily="34" charset="0"/>
                <a:cs typeface="Segoe UI Semilight" panose="020B0402040204020203" pitchFamily="34" charset="0"/>
              </a:rPr>
              <a:t>Possible Cause </a:t>
            </a:r>
          </a:p>
          <a:p>
            <a:pPr algn="r" defTabSz="914217"/>
            <a:endParaRPr lang="en-US" sz="2700" b="1" dirty="0">
              <a:solidFill>
                <a:srgbClr val="494949"/>
              </a:solidFill>
              <a:latin typeface="Poppins SemiBold" pitchFamily="2" charset="77"/>
              <a:ea typeface="Roboto Medium" panose="02000000000000000000" pitchFamily="2" charset="0"/>
              <a:cs typeface="Montserrat" charset="0"/>
            </a:endParaRPr>
          </a:p>
        </p:txBody>
      </p:sp>
      <p:sp>
        <p:nvSpPr>
          <p:cNvPr id="19" name="Rectangle 18">
            <a:extLst>
              <a:ext uri="{FF2B5EF4-FFF2-40B4-BE49-F238E27FC236}">
                <a16:creationId xmlns:a16="http://schemas.microsoft.com/office/drawing/2014/main" id="{287704F2-05D8-6B18-AD91-923FF1E96ADA}"/>
              </a:ext>
            </a:extLst>
          </p:cNvPr>
          <p:cNvSpPr/>
          <p:nvPr/>
        </p:nvSpPr>
        <p:spPr>
          <a:xfrm>
            <a:off x="7051222" y="5316500"/>
            <a:ext cx="1914357" cy="461665"/>
          </a:xfrm>
          <a:prstGeom prst="rect">
            <a:avLst/>
          </a:prstGeom>
        </p:spPr>
        <p:txBody>
          <a:bodyPr wrap="square">
            <a:spAutoFit/>
          </a:bodyPr>
          <a:lstStyle/>
          <a:p>
            <a:pPr defTabSz="914217"/>
            <a:r>
              <a:rPr lang="en-US" sz="2400" b="1"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Resolution</a:t>
            </a:r>
            <a:endParaRPr lang="en-US" b="1"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Tree>
    <p:extLst>
      <p:ext uri="{BB962C8B-B14F-4D97-AF65-F5344CB8AC3E}">
        <p14:creationId xmlns:p14="http://schemas.microsoft.com/office/powerpoint/2010/main" val="2082555430"/>
      </p:ext>
    </p:extLst>
  </p:cSld>
  <p:clrMapOvr>
    <a:masterClrMapping/>
  </p:clrMapOvr>
  <p:transition spd="med">
    <p:pull/>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1AC60-63F2-B41E-F427-28584A83B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05619-F46C-CFDE-E1C2-AE5F8BB9E028}"/>
              </a:ext>
            </a:extLst>
          </p:cNvPr>
          <p:cNvSpPr>
            <a:spLocks noGrp="1"/>
          </p:cNvSpPr>
          <p:nvPr>
            <p:ph type="title"/>
          </p:nvPr>
        </p:nvSpPr>
        <p:spPr>
          <a:xfrm>
            <a:off x="452070" y="1075453"/>
            <a:ext cx="11152980" cy="454884"/>
          </a:xfrm>
        </p:spPr>
        <p:txBody>
          <a:bodyPr>
            <a:normAutofit/>
          </a:bodyPr>
          <a:lstStyle/>
          <a:p>
            <a:r>
              <a:rPr lang="en-US" sz="2600" dirty="0"/>
              <a:t>GST Calculations – Scenario 3/6</a:t>
            </a:r>
            <a:endParaRPr lang="en-IN" sz="2600" dirty="0"/>
          </a:p>
        </p:txBody>
      </p:sp>
      <p:graphicFrame>
        <p:nvGraphicFramePr>
          <p:cNvPr id="4" name="Diagram 3">
            <a:extLst>
              <a:ext uri="{FF2B5EF4-FFF2-40B4-BE49-F238E27FC236}">
                <a16:creationId xmlns:a16="http://schemas.microsoft.com/office/drawing/2014/main" id="{5D7B507D-7E5C-C277-C764-6E78FB0EE5F4}"/>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9720543"/>
      </p:ext>
    </p:extLst>
  </p:cSld>
  <p:clrMapOvr>
    <a:masterClrMapping/>
  </p:clrMapOvr>
  <p:transition spd="med">
    <p:pull/>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F4F14-F297-A32C-CE45-0C61B149A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CD633-6686-B229-E6B6-A08F04F322A2}"/>
              </a:ext>
            </a:extLst>
          </p:cNvPr>
          <p:cNvSpPr>
            <a:spLocks noGrp="1"/>
          </p:cNvSpPr>
          <p:nvPr>
            <p:ph type="title"/>
          </p:nvPr>
        </p:nvSpPr>
        <p:spPr>
          <a:xfrm>
            <a:off x="452070" y="1075453"/>
            <a:ext cx="11152980" cy="454884"/>
          </a:xfrm>
        </p:spPr>
        <p:txBody>
          <a:bodyPr>
            <a:normAutofit/>
          </a:bodyPr>
          <a:lstStyle/>
          <a:p>
            <a:r>
              <a:rPr lang="en-US" sz="2600" dirty="0"/>
              <a:t>GST Calculations – Scenario 4/6</a:t>
            </a:r>
            <a:endParaRPr lang="en-IN" sz="2600" dirty="0"/>
          </a:p>
        </p:txBody>
      </p:sp>
      <p:graphicFrame>
        <p:nvGraphicFramePr>
          <p:cNvPr id="4" name="Diagram 3">
            <a:extLst>
              <a:ext uri="{FF2B5EF4-FFF2-40B4-BE49-F238E27FC236}">
                <a16:creationId xmlns:a16="http://schemas.microsoft.com/office/drawing/2014/main" id="{034F11CD-8917-65AF-E48F-1604D661C35E}"/>
              </a:ext>
            </a:extLst>
          </p:cNvPr>
          <p:cNvGraphicFramePr/>
          <p:nvPr/>
        </p:nvGraphicFramePr>
        <p:xfrm>
          <a:off x="452070" y="1851101"/>
          <a:ext cx="11152980" cy="4561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649555"/>
      </p:ext>
    </p:extLst>
  </p:cSld>
  <p:clrMapOvr>
    <a:masterClrMapping/>
  </p:clrMapOvr>
  <p:transition spd="med">
    <p:pull/>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AE7F0-422A-BC12-5AD1-FB236A6AF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A56B2-AC64-665C-63A7-D694EDB3F895}"/>
              </a:ext>
            </a:extLst>
          </p:cNvPr>
          <p:cNvSpPr>
            <a:spLocks noGrp="1"/>
          </p:cNvSpPr>
          <p:nvPr>
            <p:ph type="title"/>
          </p:nvPr>
        </p:nvSpPr>
        <p:spPr>
          <a:xfrm>
            <a:off x="452070" y="1075453"/>
            <a:ext cx="11152980" cy="454884"/>
          </a:xfrm>
        </p:spPr>
        <p:txBody>
          <a:bodyPr>
            <a:normAutofit/>
          </a:bodyPr>
          <a:lstStyle/>
          <a:p>
            <a:r>
              <a:rPr lang="en-US" sz="2600" dirty="0"/>
              <a:t>GST Calculations – Scenario 5/6</a:t>
            </a:r>
            <a:endParaRPr lang="en-IN" sz="2600" dirty="0"/>
          </a:p>
        </p:txBody>
      </p:sp>
      <p:graphicFrame>
        <p:nvGraphicFramePr>
          <p:cNvPr id="4" name="Diagram 3">
            <a:extLst>
              <a:ext uri="{FF2B5EF4-FFF2-40B4-BE49-F238E27FC236}">
                <a16:creationId xmlns:a16="http://schemas.microsoft.com/office/drawing/2014/main" id="{8ECCEACC-1E6D-5060-8986-7B1FC7358721}"/>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959468"/>
      </p:ext>
    </p:extLst>
  </p:cSld>
  <p:clrMapOvr>
    <a:masterClrMapping/>
  </p:clrMapOvr>
  <p:transition spd="med">
    <p:pull/>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04D82-A285-6DBD-38D2-2D96500B2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1DD02-E07E-4B09-7D2B-C819BDF7D7D7}"/>
              </a:ext>
            </a:extLst>
          </p:cNvPr>
          <p:cNvSpPr>
            <a:spLocks noGrp="1"/>
          </p:cNvSpPr>
          <p:nvPr>
            <p:ph type="title"/>
          </p:nvPr>
        </p:nvSpPr>
        <p:spPr>
          <a:xfrm>
            <a:off x="452070" y="1075453"/>
            <a:ext cx="11152980" cy="454884"/>
          </a:xfrm>
        </p:spPr>
        <p:txBody>
          <a:bodyPr>
            <a:normAutofit/>
          </a:bodyPr>
          <a:lstStyle/>
          <a:p>
            <a:r>
              <a:rPr lang="en-US" sz="2600" dirty="0"/>
              <a:t>GST Calculations – Scenario 6/6</a:t>
            </a:r>
            <a:endParaRPr lang="en-IN" sz="2600" dirty="0"/>
          </a:p>
        </p:txBody>
      </p:sp>
      <p:graphicFrame>
        <p:nvGraphicFramePr>
          <p:cNvPr id="4" name="Diagram 3">
            <a:extLst>
              <a:ext uri="{FF2B5EF4-FFF2-40B4-BE49-F238E27FC236}">
                <a16:creationId xmlns:a16="http://schemas.microsoft.com/office/drawing/2014/main" id="{91BA5FD9-FA18-26AF-A6D8-5C7EA7F3CE8D}"/>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060846"/>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36EFFC9-27A4-890C-9FCA-4831691DE433}"/>
              </a:ext>
            </a:extLst>
          </p:cNvPr>
          <p:cNvGrpSpPr/>
          <p:nvPr/>
        </p:nvGrpSpPr>
        <p:grpSpPr>
          <a:xfrm>
            <a:off x="5093956" y="4591493"/>
            <a:ext cx="2002476" cy="2529877"/>
            <a:chOff x="6637519" y="3638335"/>
            <a:chExt cx="1503156" cy="1942441"/>
          </a:xfrm>
        </p:grpSpPr>
        <p:sp>
          <p:nvSpPr>
            <p:cNvPr id="40"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41" name="TextBox 40">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29092" y="1105218"/>
            <a:ext cx="11152980" cy="454884"/>
          </a:xfrm>
        </p:spPr>
        <p:txBody>
          <a:bodyPr/>
          <a:lstStyle/>
          <a:p>
            <a:r>
              <a:rPr lang="en-IN" dirty="0"/>
              <a:t>Place of Supply - Goods</a:t>
            </a:r>
          </a:p>
        </p:txBody>
      </p:sp>
      <p:sp>
        <p:nvSpPr>
          <p:cNvPr id="4" name="Rectangle 3">
            <a:extLst>
              <a:ext uri="{FF2B5EF4-FFF2-40B4-BE49-F238E27FC236}">
                <a16:creationId xmlns:a16="http://schemas.microsoft.com/office/drawing/2014/main" id="{CAD30D80-F060-5707-585C-DC8079D992EC}"/>
              </a:ext>
            </a:extLst>
          </p:cNvPr>
          <p:cNvSpPr/>
          <p:nvPr/>
        </p:nvSpPr>
        <p:spPr>
          <a:xfrm>
            <a:off x="1558609" y="2086282"/>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432A5A23-37FD-AA7D-FBEF-70B984E2A861}"/>
              </a:ext>
            </a:extLst>
          </p:cNvPr>
          <p:cNvGrpSpPr/>
          <p:nvPr/>
        </p:nvGrpSpPr>
        <p:grpSpPr>
          <a:xfrm>
            <a:off x="4310154" y="2866840"/>
            <a:ext cx="1584001" cy="2653334"/>
            <a:chOff x="1258760" y="3468108"/>
            <a:chExt cx="1442205" cy="2351992"/>
          </a:xfrm>
        </p:grpSpPr>
        <p:sp>
          <p:nvSpPr>
            <p:cNvPr id="6" name="Freeform 6">
              <a:extLst>
                <a:ext uri="{FF2B5EF4-FFF2-40B4-BE49-F238E27FC236}">
                  <a16:creationId xmlns:a16="http://schemas.microsoft.com/office/drawing/2014/main" id="{B608C741-7E40-0C8F-6439-46B89F7A8DFC}"/>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FF2205B4-9A5D-3B60-ED3A-A4C80D0E4C24}"/>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sp>
        <p:nvSpPr>
          <p:cNvPr id="8" name="Rectangle 7">
            <a:extLst>
              <a:ext uri="{FF2B5EF4-FFF2-40B4-BE49-F238E27FC236}">
                <a16:creationId xmlns:a16="http://schemas.microsoft.com/office/drawing/2014/main" id="{342FCBDA-5C6F-BED8-30AD-8F669478E61D}"/>
              </a:ext>
            </a:extLst>
          </p:cNvPr>
          <p:cNvSpPr/>
          <p:nvPr/>
        </p:nvSpPr>
        <p:spPr>
          <a:xfrm>
            <a:off x="2497349" y="2054186"/>
            <a:ext cx="6354817" cy="338554"/>
          </a:xfrm>
          <a:prstGeom prst="rect">
            <a:avLst/>
          </a:prstGeom>
        </p:spPr>
        <p:txBody>
          <a:bodyPr wrap="none">
            <a:spAutoFit/>
          </a:bodyPr>
          <a:lstStyle/>
          <a:p>
            <a:pPr lvl="1" algn="ctr"/>
            <a:r>
              <a:rPr lang="en-IN" sz="1600" i="1" dirty="0">
                <a:latin typeface="Segoe UI semi light"/>
              </a:rPr>
              <a:t>Place of Supply will be principal place of business of Third person</a:t>
            </a:r>
          </a:p>
        </p:txBody>
      </p:sp>
      <p:grpSp>
        <p:nvGrpSpPr>
          <p:cNvPr id="9" name="Group 8">
            <a:extLst>
              <a:ext uri="{FF2B5EF4-FFF2-40B4-BE49-F238E27FC236}">
                <a16:creationId xmlns:a16="http://schemas.microsoft.com/office/drawing/2014/main" id="{B27CB473-A961-B219-B267-DBC28A34DA46}"/>
              </a:ext>
            </a:extLst>
          </p:cNvPr>
          <p:cNvGrpSpPr/>
          <p:nvPr/>
        </p:nvGrpSpPr>
        <p:grpSpPr>
          <a:xfrm>
            <a:off x="5254303" y="2289887"/>
            <a:ext cx="3228838" cy="2706526"/>
            <a:chOff x="5116950" y="1975803"/>
            <a:chExt cx="3228838" cy="2706526"/>
          </a:xfrm>
        </p:grpSpPr>
        <p:pic>
          <p:nvPicPr>
            <p:cNvPr id="10" name="Picture 9">
              <a:extLst>
                <a:ext uri="{FF2B5EF4-FFF2-40B4-BE49-F238E27FC236}">
                  <a16:creationId xmlns:a16="http://schemas.microsoft.com/office/drawing/2014/main" id="{C715E7B3-BC3C-8A35-F2D0-B79865236AC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6950" y="1975803"/>
              <a:ext cx="3228838" cy="2706526"/>
            </a:xfrm>
            <a:prstGeom prst="rect">
              <a:avLst/>
            </a:prstGeom>
          </p:spPr>
        </p:pic>
        <p:sp>
          <p:nvSpPr>
            <p:cNvPr id="11" name="TextBox 10">
              <a:extLst>
                <a:ext uri="{FF2B5EF4-FFF2-40B4-BE49-F238E27FC236}">
                  <a16:creationId xmlns:a16="http://schemas.microsoft.com/office/drawing/2014/main" id="{F4921DB1-86A2-36F7-2235-5BCB30A0336C}"/>
                </a:ext>
              </a:extLst>
            </p:cNvPr>
            <p:cNvSpPr txBox="1"/>
            <p:nvPr/>
          </p:nvSpPr>
          <p:spPr>
            <a:xfrm rot="19799514">
              <a:off x="5538517" y="2704015"/>
              <a:ext cx="1504842" cy="338554"/>
            </a:xfrm>
            <a:prstGeom prst="rect">
              <a:avLst/>
            </a:prstGeom>
            <a:noFill/>
          </p:spPr>
          <p:txBody>
            <a:bodyPr wrap="square" rtlCol="0">
              <a:spAutoFit/>
            </a:bodyPr>
            <a:lstStyle/>
            <a:p>
              <a:r>
                <a:rPr lang="en-IN" sz="1600" b="1" dirty="0"/>
                <a:t>Telangana</a:t>
              </a:r>
            </a:p>
          </p:txBody>
        </p:sp>
        <p:sp>
          <p:nvSpPr>
            <p:cNvPr id="12" name="TextBox 11">
              <a:extLst>
                <a:ext uri="{FF2B5EF4-FFF2-40B4-BE49-F238E27FC236}">
                  <a16:creationId xmlns:a16="http://schemas.microsoft.com/office/drawing/2014/main" id="{62E73733-F556-0AA3-848D-E543197E380B}"/>
                </a:ext>
              </a:extLst>
            </p:cNvPr>
            <p:cNvSpPr txBox="1"/>
            <p:nvPr/>
          </p:nvSpPr>
          <p:spPr>
            <a:xfrm rot="19799514">
              <a:off x="6207313" y="2908084"/>
              <a:ext cx="1751085" cy="338554"/>
            </a:xfrm>
            <a:prstGeom prst="rect">
              <a:avLst/>
            </a:prstGeom>
            <a:noFill/>
          </p:spPr>
          <p:txBody>
            <a:bodyPr wrap="square" rtlCol="0">
              <a:spAutoFit/>
            </a:bodyPr>
            <a:lstStyle/>
            <a:p>
              <a:r>
                <a:rPr lang="en-IN" sz="1600" b="1" dirty="0"/>
                <a:t>Andhra Pradesh</a:t>
              </a:r>
            </a:p>
          </p:txBody>
        </p:sp>
      </p:grpSp>
      <p:grpSp>
        <p:nvGrpSpPr>
          <p:cNvPr id="13" name="Group 12">
            <a:extLst>
              <a:ext uri="{FF2B5EF4-FFF2-40B4-BE49-F238E27FC236}">
                <a16:creationId xmlns:a16="http://schemas.microsoft.com/office/drawing/2014/main" id="{963A784C-2BA0-5510-4A0B-CF5642DB34AB}"/>
              </a:ext>
            </a:extLst>
          </p:cNvPr>
          <p:cNvGrpSpPr/>
          <p:nvPr/>
        </p:nvGrpSpPr>
        <p:grpSpPr>
          <a:xfrm>
            <a:off x="4855642" y="4343483"/>
            <a:ext cx="1115448" cy="633885"/>
            <a:chOff x="5038868" y="3321685"/>
            <a:chExt cx="1115448" cy="633885"/>
          </a:xfrm>
        </p:grpSpPr>
        <p:sp>
          <p:nvSpPr>
            <p:cNvPr id="14" name="Text Box 5120">
              <a:extLst>
                <a:ext uri="{FF2B5EF4-FFF2-40B4-BE49-F238E27FC236}">
                  <a16:creationId xmlns:a16="http://schemas.microsoft.com/office/drawing/2014/main" id="{14FA1E7D-2014-EB09-A852-42BF9794F095}"/>
                </a:ext>
              </a:extLst>
            </p:cNvPr>
            <p:cNvSpPr txBox="1"/>
            <p:nvPr/>
          </p:nvSpPr>
          <p:spPr>
            <a:xfrm>
              <a:off x="5038868" y="3747127"/>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tx1"/>
                  </a:solidFill>
                  <a:effectLst/>
                  <a:ea typeface="Calibri" panose="020F0502020204030204" pitchFamily="34" charset="0"/>
                  <a:cs typeface="Times New Roman" panose="02020603050405020304" pitchFamily="18" charset="0"/>
                </a:rPr>
                <a:t> Ramesh Trading Ltd</a:t>
              </a:r>
              <a:endParaRPr lang="en-IN" sz="1600" b="1" dirty="0">
                <a:solidFill>
                  <a:schemeClr val="tx1"/>
                </a:solidFill>
                <a:effectLst/>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5170A78B-4AFB-08C8-1FC0-A86535C5A61E}"/>
                </a:ext>
              </a:extLst>
            </p:cNvPr>
            <p:cNvGrpSpPr/>
            <p:nvPr/>
          </p:nvGrpSpPr>
          <p:grpSpPr>
            <a:xfrm>
              <a:off x="5482590" y="3321685"/>
              <a:ext cx="381635" cy="471805"/>
              <a:chOff x="0" y="0"/>
              <a:chExt cx="381758" cy="471931"/>
            </a:xfrm>
          </p:grpSpPr>
          <p:sp>
            <p:nvSpPr>
              <p:cNvPr id="16" name="Rectangle 15">
                <a:extLst>
                  <a:ext uri="{FF2B5EF4-FFF2-40B4-BE49-F238E27FC236}">
                    <a16:creationId xmlns:a16="http://schemas.microsoft.com/office/drawing/2014/main" id="{3097475E-19D0-3B7B-93A7-3D0F89A7BC9D}"/>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923010B0-40B2-C6DB-D130-98A95B6F4215}"/>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1FEF3CEE-5925-C066-05C9-0851818DA075}"/>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9" name="Rectangle 18">
                <a:extLst>
                  <a:ext uri="{FF2B5EF4-FFF2-40B4-BE49-F238E27FC236}">
                    <a16:creationId xmlns:a16="http://schemas.microsoft.com/office/drawing/2014/main" id="{4FF216C3-C4D9-A39E-8E45-609C7CC6407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grpSp>
        <p:nvGrpSpPr>
          <p:cNvPr id="20" name="Group 19">
            <a:extLst>
              <a:ext uri="{FF2B5EF4-FFF2-40B4-BE49-F238E27FC236}">
                <a16:creationId xmlns:a16="http://schemas.microsoft.com/office/drawing/2014/main" id="{48AB3527-B058-73E0-FB6A-F926B1A1F9B5}"/>
              </a:ext>
            </a:extLst>
          </p:cNvPr>
          <p:cNvGrpSpPr/>
          <p:nvPr/>
        </p:nvGrpSpPr>
        <p:grpSpPr>
          <a:xfrm>
            <a:off x="4897563" y="4234194"/>
            <a:ext cx="1051227" cy="1547446"/>
            <a:chOff x="6305654" y="4359493"/>
            <a:chExt cx="1051227" cy="1547446"/>
          </a:xfrm>
        </p:grpSpPr>
        <p:sp>
          <p:nvSpPr>
            <p:cNvPr id="21" name="Freeform 67">
              <a:extLst>
                <a:ext uri="{FF2B5EF4-FFF2-40B4-BE49-F238E27FC236}">
                  <a16:creationId xmlns:a16="http://schemas.microsoft.com/office/drawing/2014/main" id="{5AFA41C1-BD22-8E22-A680-6A815D4546B0}"/>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68">
              <a:extLst>
                <a:ext uri="{FF2B5EF4-FFF2-40B4-BE49-F238E27FC236}">
                  <a16:creationId xmlns:a16="http://schemas.microsoft.com/office/drawing/2014/main" id="{B6856231-4E12-314E-9963-F04D22F228B1}"/>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3" name="Picture 22">
            <a:extLst>
              <a:ext uri="{FF2B5EF4-FFF2-40B4-BE49-F238E27FC236}">
                <a16:creationId xmlns:a16="http://schemas.microsoft.com/office/drawing/2014/main" id="{900BB887-F547-C99C-9A7F-BA9A8251D5FA}"/>
              </a:ext>
            </a:extLst>
          </p:cNvPr>
          <p:cNvPicPr>
            <a:picLocks noChangeAspect="1"/>
          </p:cNvPicPr>
          <p:nvPr/>
        </p:nvPicPr>
        <p:blipFill>
          <a:blip r:embed="rId3"/>
          <a:stretch>
            <a:fillRect/>
          </a:stretch>
        </p:blipFill>
        <p:spPr>
          <a:xfrm>
            <a:off x="5398324" y="5383270"/>
            <a:ext cx="1140051" cy="877900"/>
          </a:xfrm>
          <a:prstGeom prst="rect">
            <a:avLst/>
          </a:prstGeom>
        </p:spPr>
      </p:pic>
      <p:grpSp>
        <p:nvGrpSpPr>
          <p:cNvPr id="24" name="Group 23">
            <a:extLst>
              <a:ext uri="{FF2B5EF4-FFF2-40B4-BE49-F238E27FC236}">
                <a16:creationId xmlns:a16="http://schemas.microsoft.com/office/drawing/2014/main" id="{2C047196-C3AF-7983-0286-83CB12D3C2B3}"/>
              </a:ext>
            </a:extLst>
          </p:cNvPr>
          <p:cNvGrpSpPr/>
          <p:nvPr/>
        </p:nvGrpSpPr>
        <p:grpSpPr>
          <a:xfrm>
            <a:off x="4434406" y="3855392"/>
            <a:ext cx="1066800" cy="653415"/>
            <a:chOff x="5183505" y="3321685"/>
            <a:chExt cx="1066800" cy="653415"/>
          </a:xfrm>
        </p:grpSpPr>
        <p:sp>
          <p:nvSpPr>
            <p:cNvPr id="25" name="Text Box 5120">
              <a:extLst>
                <a:ext uri="{FF2B5EF4-FFF2-40B4-BE49-F238E27FC236}">
                  <a16:creationId xmlns:a16="http://schemas.microsoft.com/office/drawing/2014/main" id="{A2CB7A64-8C95-C99F-2A7C-3CD5593A7A1B}"/>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BAB27D94-8AB7-4041-C4A6-4E1181ADE010}"/>
                </a:ext>
              </a:extLst>
            </p:cNvPr>
            <p:cNvGrpSpPr/>
            <p:nvPr/>
          </p:nvGrpSpPr>
          <p:grpSpPr>
            <a:xfrm>
              <a:off x="5482590" y="3321685"/>
              <a:ext cx="381635" cy="471805"/>
              <a:chOff x="0" y="0"/>
              <a:chExt cx="381758" cy="471931"/>
            </a:xfrm>
          </p:grpSpPr>
          <p:sp>
            <p:nvSpPr>
              <p:cNvPr id="27" name="Rectangle 26">
                <a:extLst>
                  <a:ext uri="{FF2B5EF4-FFF2-40B4-BE49-F238E27FC236}">
                    <a16:creationId xmlns:a16="http://schemas.microsoft.com/office/drawing/2014/main" id="{6F4EA859-499F-6D87-14F8-9DAA3BB5E8FF}"/>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8" name="Rectangle 27">
                <a:extLst>
                  <a:ext uri="{FF2B5EF4-FFF2-40B4-BE49-F238E27FC236}">
                    <a16:creationId xmlns:a16="http://schemas.microsoft.com/office/drawing/2014/main" id="{B22BFC53-E9FF-7504-79EF-12E9D6687A71}"/>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9" name="Rectangle 28">
                <a:extLst>
                  <a:ext uri="{FF2B5EF4-FFF2-40B4-BE49-F238E27FC236}">
                    <a16:creationId xmlns:a16="http://schemas.microsoft.com/office/drawing/2014/main" id="{4F646AB7-329A-497D-CDB0-6E17C57722B7}"/>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30" name="Rectangle 29">
                <a:extLst>
                  <a:ext uri="{FF2B5EF4-FFF2-40B4-BE49-F238E27FC236}">
                    <a16:creationId xmlns:a16="http://schemas.microsoft.com/office/drawing/2014/main" id="{F8EF14FB-FAFA-D501-45EC-0B80DB8B310F}"/>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31" name="Picture 2" descr="Image result for Straight Truck cartoon image">
            <a:extLst>
              <a:ext uri="{FF2B5EF4-FFF2-40B4-BE49-F238E27FC236}">
                <a16:creationId xmlns:a16="http://schemas.microsoft.com/office/drawing/2014/main" id="{71B11E26-6CD5-876E-4B33-C0BD304E09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492628" y="4109830"/>
            <a:ext cx="540102" cy="382319"/>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BA013755-B4D8-9B83-FD7B-0EF717EBBDE6}"/>
              </a:ext>
            </a:extLst>
          </p:cNvPr>
          <p:cNvSpPr/>
          <p:nvPr/>
        </p:nvSpPr>
        <p:spPr>
          <a:xfrm>
            <a:off x="4174877" y="3882225"/>
            <a:ext cx="1128769" cy="1208506"/>
          </a:xfrm>
          <a:prstGeom prst="arc">
            <a:avLst>
              <a:gd name="adj1" fmla="val 18415660"/>
              <a:gd name="adj2" fmla="val 0"/>
            </a:avLst>
          </a:prstGeom>
          <a:ln w="34925" cap="rnd">
            <a:solidFill>
              <a:srgbClr val="C00000"/>
            </a:solidFill>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pic>
        <p:nvPicPr>
          <p:cNvPr id="33" name="Picture 9" descr="red">
            <a:extLst>
              <a:ext uri="{FF2B5EF4-FFF2-40B4-BE49-F238E27FC236}">
                <a16:creationId xmlns:a16="http://schemas.microsoft.com/office/drawing/2014/main" id="{278474CA-60C7-C536-B817-8454C9AE6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1354" y="4641441"/>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BB11994A-CB94-7DA5-600E-DF61A9C3FAEF}"/>
              </a:ext>
            </a:extLst>
          </p:cNvPr>
          <p:cNvSpPr txBox="1"/>
          <p:nvPr/>
        </p:nvSpPr>
        <p:spPr>
          <a:xfrm>
            <a:off x="5168769" y="4170989"/>
            <a:ext cx="1051501" cy="230832"/>
          </a:xfrm>
          <a:prstGeom prst="rect">
            <a:avLst/>
          </a:prstGeom>
          <a:noFill/>
        </p:spPr>
        <p:txBody>
          <a:bodyPr wrap="square" rtlCol="0">
            <a:spAutoFit/>
          </a:bodyPr>
          <a:lstStyle/>
          <a:p>
            <a:r>
              <a:rPr lang="en-IN" sz="900" b="1" dirty="0"/>
              <a:t>Place of Supply</a:t>
            </a:r>
          </a:p>
        </p:txBody>
      </p:sp>
      <p:sp>
        <p:nvSpPr>
          <p:cNvPr id="35" name="TextBox 34">
            <a:extLst>
              <a:ext uri="{FF2B5EF4-FFF2-40B4-BE49-F238E27FC236}">
                <a16:creationId xmlns:a16="http://schemas.microsoft.com/office/drawing/2014/main" id="{9EE5966E-46E9-939C-80D6-4E8F74A942DB}"/>
              </a:ext>
            </a:extLst>
          </p:cNvPr>
          <p:cNvSpPr txBox="1"/>
          <p:nvPr/>
        </p:nvSpPr>
        <p:spPr>
          <a:xfrm>
            <a:off x="6821944" y="4009718"/>
            <a:ext cx="2394821" cy="400110"/>
          </a:xfrm>
          <a:prstGeom prst="rect">
            <a:avLst/>
          </a:prstGeom>
          <a:noFill/>
        </p:spPr>
        <p:txBody>
          <a:bodyPr wrap="square" rtlCol="0">
            <a:spAutoFit/>
          </a:bodyPr>
          <a:lstStyle/>
          <a:p>
            <a:r>
              <a:rPr lang="en-IN" sz="2000" b="1" dirty="0">
                <a:latin typeface="Segoe UI semi light"/>
              </a:rPr>
              <a:t>Intra-State Supply</a:t>
            </a:r>
          </a:p>
        </p:txBody>
      </p:sp>
      <p:cxnSp>
        <p:nvCxnSpPr>
          <p:cNvPr id="36" name="Straight Connector 35">
            <a:extLst>
              <a:ext uri="{FF2B5EF4-FFF2-40B4-BE49-F238E27FC236}">
                <a16:creationId xmlns:a16="http://schemas.microsoft.com/office/drawing/2014/main" id="{214DD666-6352-1CB1-3B58-079583283642}"/>
              </a:ext>
            </a:extLst>
          </p:cNvPr>
          <p:cNvCxnSpPr/>
          <p:nvPr/>
        </p:nvCxnSpPr>
        <p:spPr>
          <a:xfrm>
            <a:off x="6542416" y="4347274"/>
            <a:ext cx="267435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FF23F7-88DC-8501-ED56-3CDD5D68EECD}"/>
              </a:ext>
            </a:extLst>
          </p:cNvPr>
          <p:cNvSpPr txBox="1"/>
          <p:nvPr/>
        </p:nvSpPr>
        <p:spPr>
          <a:xfrm>
            <a:off x="7211498" y="4998675"/>
            <a:ext cx="1746017" cy="400110"/>
          </a:xfrm>
          <a:prstGeom prst="rect">
            <a:avLst/>
          </a:prstGeom>
          <a:noFill/>
        </p:spPr>
        <p:txBody>
          <a:bodyPr wrap="square" rtlCol="0">
            <a:spAutoFit/>
          </a:bodyPr>
          <a:lstStyle/>
          <a:p>
            <a:pPr algn="ctr"/>
            <a:r>
              <a:rPr lang="en-IN" sz="2000" b="1" dirty="0">
                <a:latin typeface="Segoe UI semi light"/>
              </a:rPr>
              <a:t>CGST+SGST</a:t>
            </a:r>
          </a:p>
        </p:txBody>
      </p:sp>
      <p:sp>
        <p:nvSpPr>
          <p:cNvPr id="39" name="TextBox 38">
            <a:extLst>
              <a:ext uri="{FF2B5EF4-FFF2-40B4-BE49-F238E27FC236}">
                <a16:creationId xmlns:a16="http://schemas.microsoft.com/office/drawing/2014/main" id="{A279C1BE-1174-3F87-872C-A02FEBBB6BD7}"/>
              </a:ext>
            </a:extLst>
          </p:cNvPr>
          <p:cNvSpPr txBox="1"/>
          <p:nvPr/>
        </p:nvSpPr>
        <p:spPr>
          <a:xfrm>
            <a:off x="2307144" y="1696780"/>
            <a:ext cx="6182360" cy="369332"/>
          </a:xfrm>
          <a:prstGeom prst="rect">
            <a:avLst/>
          </a:prstGeom>
          <a:noFill/>
        </p:spPr>
        <p:txBody>
          <a:bodyPr wrap="square">
            <a:spAutoFit/>
          </a:bodyPr>
          <a:lstStyle/>
          <a:p>
            <a:pPr algn="ctr"/>
            <a:r>
              <a:rPr lang="en-IN" b="1" dirty="0">
                <a:latin typeface="Segoe UI semi light"/>
              </a:rPr>
              <a:t>Bill To Ship To </a:t>
            </a:r>
          </a:p>
        </p:txBody>
      </p:sp>
    </p:spTree>
    <p:extLst>
      <p:ext uri="{BB962C8B-B14F-4D97-AF65-F5344CB8AC3E}">
        <p14:creationId xmlns:p14="http://schemas.microsoft.com/office/powerpoint/2010/main" val="6637427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repeatCount="indefinite"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down)">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5E-6 -3.33333E-6 L 0.04011 0.1088 " pathEditMode="relative" rAng="0" ptsTypes="AA">
                                      <p:cBhvr>
                                        <p:cTn id="55" dur="2000" fill="hold"/>
                                        <p:tgtEl>
                                          <p:spTgt spid="31"/>
                                        </p:tgtEl>
                                        <p:attrNameLst>
                                          <p:attrName>ppt_x</p:attrName>
                                          <p:attrName>ppt_y</p:attrName>
                                        </p:attrNameLst>
                                      </p:cBhvr>
                                      <p:rCtr x="2005" y="5440"/>
                                    </p:animMotion>
                                  </p:childTnLst>
                                </p:cTn>
                              </p:par>
                            </p:childTnLst>
                          </p:cTn>
                        </p:par>
                        <p:par>
                          <p:cTn id="56" fill="hold">
                            <p:stCondLst>
                              <p:cond delay="2000"/>
                            </p:stCondLst>
                            <p:childTnLst>
                              <p:par>
                                <p:cTn id="57" presetID="42" presetClass="path" presetSubtype="0" accel="50000" decel="50000" fill="hold" nodeType="afterEffect">
                                  <p:stCondLst>
                                    <p:cond delay="0"/>
                                  </p:stCondLst>
                                  <p:childTnLst>
                                    <p:animMotion origin="layout" path="M 0.04011 0.1088 L 0.0793 0.18565 " pathEditMode="relative" rAng="0" ptsTypes="AA">
                                      <p:cBhvr>
                                        <p:cTn id="58" dur="2000" fill="hold"/>
                                        <p:tgtEl>
                                          <p:spTgt spid="31"/>
                                        </p:tgtEl>
                                        <p:attrNameLst>
                                          <p:attrName>ppt_x</p:attrName>
                                          <p:attrName>ppt_y</p:attrName>
                                        </p:attrNameLst>
                                      </p:cBhvr>
                                      <p:rCtr x="1953" y="3843"/>
                                    </p:animMotion>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2" presetClass="entr" presetSubtype="3"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1000" fill="hold"/>
                                        <p:tgtEl>
                                          <p:spTgt spid="33"/>
                                        </p:tgtEl>
                                        <p:attrNameLst>
                                          <p:attrName>ppt_x</p:attrName>
                                        </p:attrNameLst>
                                      </p:cBhvr>
                                      <p:tavLst>
                                        <p:tav tm="0">
                                          <p:val>
                                            <p:strVal val="1+#ppt_w/2"/>
                                          </p:val>
                                        </p:tav>
                                        <p:tav tm="100000">
                                          <p:val>
                                            <p:strVal val="#ppt_x"/>
                                          </p:val>
                                        </p:tav>
                                      </p:tavLst>
                                    </p:anim>
                                    <p:anim calcmode="lin" valueType="num">
                                      <p:cBhvr additive="base">
                                        <p:cTn id="66" dur="1000" fill="hold"/>
                                        <p:tgtEl>
                                          <p:spTgt spid="33"/>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34">
                                            <p:txEl>
                                              <p:pRg st="0" end="0"/>
                                            </p:txEl>
                                          </p:spTgt>
                                        </p:tgtEl>
                                        <p:attrNameLst>
                                          <p:attrName>style.visibility</p:attrName>
                                        </p:attrNameLst>
                                      </p:cBhvr>
                                      <p:to>
                                        <p:strVal val="visible"/>
                                      </p:to>
                                    </p:set>
                                    <p:animEffect transition="in" filter="wipe(left)">
                                      <p:cBhvr>
                                        <p:cTn id="70" dur="500"/>
                                        <p:tgtEl>
                                          <p:spTgt spid="34">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35">
                                            <p:txEl>
                                              <p:pRg st="0" end="0"/>
                                            </p:txEl>
                                          </p:spTgt>
                                        </p:tgtEl>
                                        <p:attrNameLst>
                                          <p:attrName>style.visibility</p:attrName>
                                        </p:attrNameLst>
                                      </p:cBhvr>
                                      <p:to>
                                        <p:strVal val="visible"/>
                                      </p:to>
                                    </p:set>
                                    <p:animEffect transition="in" filter="wipe(left)">
                                      <p:cBhvr>
                                        <p:cTn id="79" dur="500"/>
                                        <p:tgtEl>
                                          <p:spTgt spid="35">
                                            <p:txEl>
                                              <p:pRg st="0" end="0"/>
                                            </p:txEl>
                                          </p:spTgt>
                                        </p:tgtEl>
                                      </p:cBhvr>
                                    </p:animEffect>
                                  </p:childTnLst>
                                </p:cTn>
                              </p:par>
                            </p:childTnLst>
                          </p:cTn>
                        </p:par>
                        <p:par>
                          <p:cTn id="80" fill="hold">
                            <p:stCondLst>
                              <p:cond delay="1000"/>
                            </p:stCondLst>
                            <p:childTnLst>
                              <p:par>
                                <p:cTn id="81" presetID="22" presetClass="entr" presetSubtype="8" fill="hold" nodeType="afterEffect">
                                  <p:stCondLst>
                                    <p:cond delay="0"/>
                                  </p:stCondLst>
                                  <p:childTnLst>
                                    <p:set>
                                      <p:cBhvr>
                                        <p:cTn id="82" dur="1" fill="hold">
                                          <p:stCondLst>
                                            <p:cond delay="0"/>
                                          </p:stCondLst>
                                        </p:cTn>
                                        <p:tgtEl>
                                          <p:spTgt spid="37">
                                            <p:txEl>
                                              <p:pRg st="0" end="0"/>
                                            </p:txEl>
                                          </p:spTgt>
                                        </p:tgtEl>
                                        <p:attrNameLst>
                                          <p:attrName>style.visibility</p:attrName>
                                        </p:attrNameLst>
                                      </p:cBhvr>
                                      <p:to>
                                        <p:strVal val="visible"/>
                                      </p:to>
                                    </p:set>
                                    <p:animEffect transition="in" filter="wipe(left)">
                                      <p:cBhvr>
                                        <p:cTn id="8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3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C7BE-3E03-48B2-5DE2-54F1337A3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FA3A5-F500-ABC9-49C3-599EC9367560}"/>
              </a:ext>
            </a:extLst>
          </p:cNvPr>
          <p:cNvSpPr>
            <a:spLocks noGrp="1"/>
          </p:cNvSpPr>
          <p:nvPr>
            <p:ph type="title"/>
          </p:nvPr>
        </p:nvSpPr>
        <p:spPr>
          <a:xfrm>
            <a:off x="452070" y="1075453"/>
            <a:ext cx="11152980" cy="454884"/>
          </a:xfrm>
        </p:spPr>
        <p:txBody>
          <a:bodyPr>
            <a:normAutofit/>
          </a:bodyPr>
          <a:lstStyle/>
          <a:p>
            <a:r>
              <a:rPr lang="en-US" sz="2600" dirty="0"/>
              <a:t>GST Calculations – Scenarios</a:t>
            </a:r>
            <a:endParaRPr lang="en-IN" sz="2600" dirty="0"/>
          </a:p>
        </p:txBody>
      </p:sp>
      <p:graphicFrame>
        <p:nvGraphicFramePr>
          <p:cNvPr id="4" name="Diagram 3">
            <a:extLst>
              <a:ext uri="{FF2B5EF4-FFF2-40B4-BE49-F238E27FC236}">
                <a16:creationId xmlns:a16="http://schemas.microsoft.com/office/drawing/2014/main" id="{C60A324F-476E-412C-1541-60B04651AE89}"/>
              </a:ext>
            </a:extLst>
          </p:cNvPr>
          <p:cNvGraphicFramePr/>
          <p:nvPr>
            <p:extLst>
              <p:ext uri="{D42A27DB-BD31-4B8C-83A1-F6EECF244321}">
                <p14:modId xmlns:p14="http://schemas.microsoft.com/office/powerpoint/2010/main" val="3133980857"/>
              </p:ext>
            </p:extLst>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976666"/>
      </p:ext>
    </p:extLst>
  </p:cSld>
  <p:clrMapOvr>
    <a:masterClrMapping/>
  </p:clrMapOvr>
  <p:transition spd="med">
    <p:pull/>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A0DB-21D3-2DF5-C83C-2A5282DD5C62}"/>
              </a:ext>
            </a:extLst>
          </p:cNvPr>
          <p:cNvSpPr>
            <a:spLocks noGrp="1"/>
          </p:cNvSpPr>
          <p:nvPr>
            <p:ph type="title"/>
          </p:nvPr>
        </p:nvSpPr>
        <p:spPr>
          <a:xfrm>
            <a:off x="452070" y="1075453"/>
            <a:ext cx="11152980" cy="454884"/>
          </a:xfrm>
        </p:spPr>
        <p:txBody>
          <a:bodyPr>
            <a:normAutofit/>
          </a:bodyPr>
          <a:lstStyle/>
          <a:p>
            <a:r>
              <a:rPr lang="en-US" sz="2600" dirty="0"/>
              <a:t>Record Stock Transfers or Branch Transfers  </a:t>
            </a:r>
            <a:endParaRPr lang="en-IN" sz="2600" dirty="0"/>
          </a:p>
        </p:txBody>
      </p:sp>
      <p:graphicFrame>
        <p:nvGraphicFramePr>
          <p:cNvPr id="5" name="Content Placeholder 2">
            <a:extLst>
              <a:ext uri="{FF2B5EF4-FFF2-40B4-BE49-F238E27FC236}">
                <a16:creationId xmlns:a16="http://schemas.microsoft.com/office/drawing/2014/main" id="{E77A96EF-ECE2-6939-D044-F74199978E91}"/>
              </a:ext>
            </a:extLst>
          </p:cNvPr>
          <p:cNvGraphicFramePr>
            <a:graphicFrameLocks noGrp="1"/>
          </p:cNvGraphicFramePr>
          <p:nvPr>
            <p:ph sz="half" idx="10"/>
            <p:extLst>
              <p:ext uri="{D42A27DB-BD31-4B8C-83A1-F6EECF244321}">
                <p14:modId xmlns:p14="http://schemas.microsoft.com/office/powerpoint/2010/main" val="4137656245"/>
              </p:ext>
            </p:extLst>
          </p:nvPr>
        </p:nvGraphicFramePr>
        <p:xfrm>
          <a:off x="452070" y="1717793"/>
          <a:ext cx="1115298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107729"/>
      </p:ext>
    </p:extLst>
  </p:cSld>
  <p:clrMapOvr>
    <a:masterClrMapping/>
  </p:clrMapOvr>
  <p:transition spd="med">
    <p:pull/>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800D1-9E34-978C-6FD0-951AEABEB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82CDC-82A9-A408-801A-ACA17C20ECC2}"/>
              </a:ext>
            </a:extLst>
          </p:cNvPr>
          <p:cNvSpPr>
            <a:spLocks noGrp="1"/>
          </p:cNvSpPr>
          <p:nvPr>
            <p:ph type="title"/>
          </p:nvPr>
        </p:nvSpPr>
        <p:spPr/>
        <p:txBody>
          <a:bodyPr/>
          <a:lstStyle/>
          <a:p>
            <a:r>
              <a:rPr lang="en-US" sz="3200" dirty="0">
                <a:solidFill>
                  <a:schemeClr val="tx1">
                    <a:lumMod val="50000"/>
                    <a:lumOff val="50000"/>
                  </a:schemeClr>
                </a:solidFill>
              </a:rPr>
              <a:t>GSTR-1 Filing – Scenarios – </a:t>
            </a:r>
            <a:r>
              <a:rPr lang="en-US" sz="3200" dirty="0">
                <a:solidFill>
                  <a:schemeClr val="tx1">
                    <a:lumMod val="50000"/>
                    <a:lumOff val="50000"/>
                  </a:schemeClr>
                </a:solidFill>
                <a:highlight>
                  <a:srgbClr val="FFFF00"/>
                </a:highlight>
              </a:rPr>
              <a:t>This is solved in 5.0</a:t>
            </a:r>
            <a:endParaRPr lang="en-IN" dirty="0">
              <a:solidFill>
                <a:schemeClr val="tx1">
                  <a:lumMod val="50000"/>
                  <a:lumOff val="50000"/>
                </a:schemeClr>
              </a:solidFill>
              <a:highlight>
                <a:srgbClr val="FFFF00"/>
              </a:highlight>
            </a:endParaRPr>
          </a:p>
        </p:txBody>
      </p:sp>
      <p:sp>
        <p:nvSpPr>
          <p:cNvPr id="3" name="Content Placeholder 2">
            <a:extLst>
              <a:ext uri="{FF2B5EF4-FFF2-40B4-BE49-F238E27FC236}">
                <a16:creationId xmlns:a16="http://schemas.microsoft.com/office/drawing/2014/main" id="{659911C1-0ADC-D769-DED5-51AC4CB7BFA1}"/>
              </a:ext>
            </a:extLst>
          </p:cNvPr>
          <p:cNvSpPr>
            <a:spLocks noGrp="1"/>
          </p:cNvSpPr>
          <p:nvPr>
            <p:ph sz="half" idx="1"/>
          </p:nvPr>
        </p:nvSpPr>
        <p:spPr>
          <a:xfrm>
            <a:off x="452069" y="1803126"/>
            <a:ext cx="11287862" cy="4624868"/>
          </a:xfrm>
        </p:spPr>
        <p:txBody>
          <a:bodyPr/>
          <a:lstStyle/>
          <a:p>
            <a:r>
              <a:rPr lang="en-US" dirty="0"/>
              <a:t>Why Marked for Deletion on the Portal shown in GSTR-1 and how do we remove it?</a:t>
            </a:r>
          </a:p>
          <a:p>
            <a:endParaRPr lang="en-US" dirty="0"/>
          </a:p>
          <a:p>
            <a:endParaRPr lang="en-IN" dirty="0"/>
          </a:p>
        </p:txBody>
      </p:sp>
      <p:graphicFrame>
        <p:nvGraphicFramePr>
          <p:cNvPr id="6" name="Diagram 5">
            <a:extLst>
              <a:ext uri="{FF2B5EF4-FFF2-40B4-BE49-F238E27FC236}">
                <a16:creationId xmlns:a16="http://schemas.microsoft.com/office/drawing/2014/main" id="{268EBCC3-4C01-08BC-54F4-2C866E8C9864}"/>
              </a:ext>
            </a:extLst>
          </p:cNvPr>
          <p:cNvGraphicFramePr/>
          <p:nvPr>
            <p:extLst>
              <p:ext uri="{D42A27DB-BD31-4B8C-83A1-F6EECF244321}">
                <p14:modId xmlns:p14="http://schemas.microsoft.com/office/powerpoint/2010/main" val="1368973745"/>
              </p:ext>
            </p:extLst>
          </p:nvPr>
        </p:nvGraphicFramePr>
        <p:xfrm>
          <a:off x="452069" y="2548328"/>
          <a:ext cx="11146439" cy="3879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80220"/>
      </p:ext>
    </p:extLst>
  </p:cSld>
  <p:clrMapOvr>
    <a:masterClrMapping/>
  </p:clrMapOvr>
  <p:transition spd="med">
    <p:pull/>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0451-F2DB-CA06-3230-DC9D7E41D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70EBA-1E29-8248-4B2C-253A333B29C8}"/>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652B18C6-9698-DF6D-2649-F00EEA4584F1}"/>
              </a:ext>
            </a:extLst>
          </p:cNvPr>
          <p:cNvSpPr>
            <a:spLocks noGrp="1"/>
          </p:cNvSpPr>
          <p:nvPr>
            <p:ph sz="half" idx="1"/>
          </p:nvPr>
        </p:nvSpPr>
        <p:spPr>
          <a:xfrm>
            <a:off x="697394" y="1803126"/>
            <a:ext cx="11245561" cy="4624868"/>
          </a:xfrm>
        </p:spPr>
        <p:txBody>
          <a:bodyPr/>
          <a:lstStyle/>
          <a:p>
            <a:r>
              <a:rPr lang="en-US" dirty="0"/>
              <a:t>Mr Anand had recorded both GST and non-GST items in a single invoice, however, in GSTR-1 it is considering only the value of GST items. Why? </a:t>
            </a:r>
          </a:p>
          <a:p>
            <a:endParaRPr lang="en-US" dirty="0"/>
          </a:p>
          <a:p>
            <a:endParaRPr lang="en-IN" dirty="0"/>
          </a:p>
        </p:txBody>
      </p:sp>
      <p:sp>
        <p:nvSpPr>
          <p:cNvPr id="53" name="Shape">
            <a:extLst>
              <a:ext uri="{FF2B5EF4-FFF2-40B4-BE49-F238E27FC236}">
                <a16:creationId xmlns:a16="http://schemas.microsoft.com/office/drawing/2014/main" id="{CA05D994-AB21-AF48-9306-94F17DF28931}"/>
              </a:ext>
            </a:extLst>
          </p:cNvPr>
          <p:cNvSpPr/>
          <p:nvPr/>
        </p:nvSpPr>
        <p:spPr>
          <a:xfrm flipH="1">
            <a:off x="452070" y="3082677"/>
            <a:ext cx="2868718" cy="2451025"/>
          </a:xfrm>
          <a:custGeom>
            <a:avLst/>
            <a:gdLst/>
            <a:ahLst/>
            <a:cxnLst>
              <a:cxn ang="0">
                <a:pos x="wd2" y="hd2"/>
              </a:cxn>
              <a:cxn ang="5400000">
                <a:pos x="wd2" y="hd2"/>
              </a:cxn>
              <a:cxn ang="10800000">
                <a:pos x="wd2" y="hd2"/>
              </a:cxn>
              <a:cxn ang="16200000">
                <a:pos x="wd2" y="hd2"/>
              </a:cxn>
            </a:cxnLst>
            <a:rect l="0" t="0" r="r" b="b"/>
            <a:pathLst>
              <a:path w="21600" h="21600" extrusionOk="0">
                <a:moveTo>
                  <a:pt x="12036" y="18409"/>
                </a:moveTo>
                <a:lnTo>
                  <a:pt x="12103" y="21600"/>
                </a:lnTo>
                <a:lnTo>
                  <a:pt x="21600" y="10800"/>
                </a:lnTo>
                <a:lnTo>
                  <a:pt x="12103" y="0"/>
                </a:lnTo>
                <a:lnTo>
                  <a:pt x="12103" y="3213"/>
                </a:lnTo>
                <a:lnTo>
                  <a:pt x="67" y="3213"/>
                </a:lnTo>
                <a:lnTo>
                  <a:pt x="0" y="18409"/>
                </a:lnTo>
                <a:lnTo>
                  <a:pt x="12036" y="18409"/>
                </a:lnTo>
                <a:close/>
              </a:path>
            </a:pathLst>
          </a:custGeom>
          <a:solidFill>
            <a:srgbClr val="56C1B8"/>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4" name="Shape">
            <a:extLst>
              <a:ext uri="{FF2B5EF4-FFF2-40B4-BE49-F238E27FC236}">
                <a16:creationId xmlns:a16="http://schemas.microsoft.com/office/drawing/2014/main" id="{58CC4B95-D611-F946-A995-763D7411FBC5}"/>
              </a:ext>
            </a:extLst>
          </p:cNvPr>
          <p:cNvSpPr/>
          <p:nvPr/>
        </p:nvSpPr>
        <p:spPr>
          <a:xfrm flipH="1">
            <a:off x="2598760" y="3557572"/>
            <a:ext cx="5427388" cy="1627577"/>
          </a:xfrm>
          <a:custGeom>
            <a:avLst/>
            <a:gdLst/>
            <a:ahLst/>
            <a:cxnLst>
              <a:cxn ang="0">
                <a:pos x="wd2" y="hd2"/>
              </a:cxn>
              <a:cxn ang="5400000">
                <a:pos x="wd2" y="hd2"/>
              </a:cxn>
              <a:cxn ang="10800000">
                <a:pos x="wd2" y="hd2"/>
              </a:cxn>
              <a:cxn ang="16200000">
                <a:pos x="wd2" y="hd2"/>
              </a:cxn>
            </a:cxnLst>
            <a:rect l="0" t="0" r="r" b="b"/>
            <a:pathLst>
              <a:path w="21600" h="21600" extrusionOk="0">
                <a:moveTo>
                  <a:pt x="1940" y="20058"/>
                </a:moveTo>
                <a:lnTo>
                  <a:pt x="1940" y="21600"/>
                </a:lnTo>
                <a:lnTo>
                  <a:pt x="0" y="15440"/>
                </a:lnTo>
                <a:lnTo>
                  <a:pt x="1948" y="9325"/>
                </a:lnTo>
                <a:lnTo>
                  <a:pt x="1941" y="10817"/>
                </a:lnTo>
                <a:lnTo>
                  <a:pt x="8882" y="10804"/>
                </a:lnTo>
                <a:cubicBezTo>
                  <a:pt x="9060" y="10808"/>
                  <a:pt x="9237" y="10724"/>
                  <a:pt x="9407" y="10555"/>
                </a:cubicBezTo>
                <a:cubicBezTo>
                  <a:pt x="9579" y="10385"/>
                  <a:pt x="9742" y="10131"/>
                  <a:pt x="9891" y="9802"/>
                </a:cubicBezTo>
                <a:lnTo>
                  <a:pt x="12743" y="2236"/>
                </a:lnTo>
                <a:cubicBezTo>
                  <a:pt x="13022" y="1539"/>
                  <a:pt x="13331" y="990"/>
                  <a:pt x="13661" y="611"/>
                </a:cubicBezTo>
                <a:cubicBezTo>
                  <a:pt x="13997" y="225"/>
                  <a:pt x="14349" y="18"/>
                  <a:pt x="14704" y="0"/>
                </a:cubicBezTo>
                <a:lnTo>
                  <a:pt x="19246" y="13"/>
                </a:lnTo>
                <a:cubicBezTo>
                  <a:pt x="19365" y="2185"/>
                  <a:pt x="19662" y="4207"/>
                  <a:pt x="20103" y="5855"/>
                </a:cubicBezTo>
                <a:cubicBezTo>
                  <a:pt x="20509" y="7375"/>
                  <a:pt x="21024" y="8526"/>
                  <a:pt x="21600" y="9200"/>
                </a:cubicBezTo>
                <a:lnTo>
                  <a:pt x="15289" y="9200"/>
                </a:lnTo>
                <a:cubicBezTo>
                  <a:pt x="15049" y="9206"/>
                  <a:pt x="14812" y="9345"/>
                  <a:pt x="14586" y="9612"/>
                </a:cubicBezTo>
                <a:cubicBezTo>
                  <a:pt x="14356" y="9884"/>
                  <a:pt x="14142" y="10284"/>
                  <a:pt x="13953" y="10796"/>
                </a:cubicBezTo>
                <a:lnTo>
                  <a:pt x="11724" y="16702"/>
                </a:lnTo>
                <a:cubicBezTo>
                  <a:pt x="11322" y="17743"/>
                  <a:pt x="10872" y="18565"/>
                  <a:pt x="10392" y="19135"/>
                </a:cubicBezTo>
                <a:cubicBezTo>
                  <a:pt x="9900" y="19720"/>
                  <a:pt x="9382" y="20033"/>
                  <a:pt x="8859" y="20062"/>
                </a:cubicBezTo>
                <a:lnTo>
                  <a:pt x="1940" y="20058"/>
                </a:lnTo>
                <a:close/>
              </a:path>
            </a:pathLst>
          </a:custGeom>
          <a:gradFill flip="none" rotWithShape="1">
            <a:gsLst>
              <a:gs pos="0">
                <a:srgbClr val="A1CC1C"/>
              </a:gs>
              <a:gs pos="60430">
                <a:srgbClr val="56C1B8"/>
              </a:gs>
              <a:gs pos="98768">
                <a:srgbClr val="56C1B8"/>
              </a:gs>
            </a:gsLst>
            <a:lin ang="0" scaled="0"/>
          </a:gra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5" name="Shape">
            <a:extLst>
              <a:ext uri="{FF2B5EF4-FFF2-40B4-BE49-F238E27FC236}">
                <a16:creationId xmlns:a16="http://schemas.microsoft.com/office/drawing/2014/main" id="{3595594E-C0D5-8344-94E4-A193E5C4F36A}"/>
              </a:ext>
            </a:extLst>
          </p:cNvPr>
          <p:cNvSpPr/>
          <p:nvPr/>
        </p:nvSpPr>
        <p:spPr>
          <a:xfrm flipH="1">
            <a:off x="4061536" y="3690084"/>
            <a:ext cx="1595346" cy="1117407"/>
          </a:xfrm>
          <a:custGeom>
            <a:avLst/>
            <a:gdLst/>
            <a:ahLst/>
            <a:cxnLst>
              <a:cxn ang="0">
                <a:pos x="wd2" y="hd2"/>
              </a:cxn>
              <a:cxn ang="5400000">
                <a:pos x="wd2" y="hd2"/>
              </a:cxn>
              <a:cxn ang="10800000">
                <a:pos x="wd2" y="hd2"/>
              </a:cxn>
              <a:cxn ang="16200000">
                <a:pos x="wd2" y="hd2"/>
              </a:cxn>
            </a:cxnLst>
            <a:rect l="0" t="0" r="r" b="b"/>
            <a:pathLst>
              <a:path w="21600" h="21600" extrusionOk="0">
                <a:moveTo>
                  <a:pt x="11934" y="0"/>
                </a:moveTo>
                <a:cubicBezTo>
                  <a:pt x="11070" y="927"/>
                  <a:pt x="10216" y="1872"/>
                  <a:pt x="9371" y="2835"/>
                </a:cubicBezTo>
                <a:cubicBezTo>
                  <a:pt x="8545" y="3776"/>
                  <a:pt x="7728" y="4734"/>
                  <a:pt x="6908" y="5685"/>
                </a:cubicBezTo>
                <a:cubicBezTo>
                  <a:pt x="5248" y="7609"/>
                  <a:pt x="3573" y="9504"/>
                  <a:pt x="1882" y="11371"/>
                </a:cubicBezTo>
                <a:cubicBezTo>
                  <a:pt x="1607" y="11693"/>
                  <a:pt x="1310" y="11973"/>
                  <a:pt x="994" y="12207"/>
                </a:cubicBezTo>
                <a:cubicBezTo>
                  <a:pt x="677" y="12442"/>
                  <a:pt x="344" y="12628"/>
                  <a:pt x="0" y="12764"/>
                </a:cubicBezTo>
                <a:lnTo>
                  <a:pt x="7954" y="21600"/>
                </a:lnTo>
                <a:lnTo>
                  <a:pt x="15623" y="12913"/>
                </a:lnTo>
                <a:cubicBezTo>
                  <a:pt x="16351" y="12207"/>
                  <a:pt x="17152" y="11666"/>
                  <a:pt x="17996" y="11307"/>
                </a:cubicBezTo>
                <a:cubicBezTo>
                  <a:pt x="18588" y="11056"/>
                  <a:pt x="19197" y="10896"/>
                  <a:pt x="19814" y="10832"/>
                </a:cubicBezTo>
                <a:lnTo>
                  <a:pt x="21600" y="10838"/>
                </a:lnTo>
                <a:lnTo>
                  <a:pt x="11934" y="0"/>
                </a:lnTo>
                <a:close/>
              </a:path>
            </a:pathLst>
          </a:custGeom>
          <a:solidFill>
            <a:srgbClr val="000000">
              <a:alpha val="7087"/>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6" name="Shape">
            <a:extLst>
              <a:ext uri="{FF2B5EF4-FFF2-40B4-BE49-F238E27FC236}">
                <a16:creationId xmlns:a16="http://schemas.microsoft.com/office/drawing/2014/main" id="{F07910BB-F2C5-0648-8681-41C5831A9AED}"/>
              </a:ext>
            </a:extLst>
          </p:cNvPr>
          <p:cNvSpPr/>
          <p:nvPr/>
        </p:nvSpPr>
        <p:spPr>
          <a:xfrm flipH="1">
            <a:off x="2668192" y="3134007"/>
            <a:ext cx="5427388" cy="1882992"/>
          </a:xfrm>
          <a:custGeom>
            <a:avLst/>
            <a:gdLst/>
            <a:ahLst/>
            <a:cxnLst>
              <a:cxn ang="0">
                <a:pos x="wd2" y="hd2"/>
              </a:cxn>
              <a:cxn ang="5400000">
                <a:pos x="wd2" y="hd2"/>
              </a:cxn>
              <a:cxn ang="10800000">
                <a:pos x="wd2" y="hd2"/>
              </a:cxn>
              <a:cxn ang="16200000">
                <a:pos x="wd2" y="hd2"/>
              </a:cxn>
            </a:cxnLst>
            <a:rect l="0" t="0" r="r" b="b"/>
            <a:pathLst>
              <a:path w="21600" h="21600" extrusionOk="0">
                <a:moveTo>
                  <a:pt x="1940" y="1541"/>
                </a:moveTo>
                <a:lnTo>
                  <a:pt x="1940" y="0"/>
                </a:lnTo>
                <a:lnTo>
                  <a:pt x="0" y="6156"/>
                </a:lnTo>
                <a:lnTo>
                  <a:pt x="1948" y="12266"/>
                </a:lnTo>
                <a:lnTo>
                  <a:pt x="1941" y="10774"/>
                </a:lnTo>
                <a:lnTo>
                  <a:pt x="8882" y="10787"/>
                </a:lnTo>
                <a:cubicBezTo>
                  <a:pt x="9060" y="10784"/>
                  <a:pt x="9237" y="10868"/>
                  <a:pt x="9407" y="11037"/>
                </a:cubicBezTo>
                <a:cubicBezTo>
                  <a:pt x="9579" y="11207"/>
                  <a:pt x="9742" y="11460"/>
                  <a:pt x="9891" y="11790"/>
                </a:cubicBezTo>
                <a:lnTo>
                  <a:pt x="12743" y="19350"/>
                </a:lnTo>
                <a:cubicBezTo>
                  <a:pt x="13022" y="20046"/>
                  <a:pt x="13331" y="20594"/>
                  <a:pt x="13661" y="20973"/>
                </a:cubicBezTo>
                <a:cubicBezTo>
                  <a:pt x="13997" y="21359"/>
                  <a:pt x="14349" y="21565"/>
                  <a:pt x="14704" y="21584"/>
                </a:cubicBezTo>
                <a:lnTo>
                  <a:pt x="21600" y="21600"/>
                </a:lnTo>
                <a:lnTo>
                  <a:pt x="21600" y="12390"/>
                </a:lnTo>
                <a:lnTo>
                  <a:pt x="15289" y="12390"/>
                </a:lnTo>
                <a:cubicBezTo>
                  <a:pt x="15049" y="12385"/>
                  <a:pt x="14812" y="12246"/>
                  <a:pt x="14586" y="11979"/>
                </a:cubicBezTo>
                <a:cubicBezTo>
                  <a:pt x="14356" y="11707"/>
                  <a:pt x="14142" y="11307"/>
                  <a:pt x="13953" y="10796"/>
                </a:cubicBezTo>
                <a:lnTo>
                  <a:pt x="11724" y="4895"/>
                </a:lnTo>
                <a:cubicBezTo>
                  <a:pt x="11322" y="3854"/>
                  <a:pt x="10872" y="3033"/>
                  <a:pt x="10392" y="2463"/>
                </a:cubicBezTo>
                <a:cubicBezTo>
                  <a:pt x="9900" y="1878"/>
                  <a:pt x="9382" y="1566"/>
                  <a:pt x="8859" y="1537"/>
                </a:cubicBezTo>
                <a:lnTo>
                  <a:pt x="1940" y="1541"/>
                </a:lnTo>
                <a:close/>
              </a:path>
            </a:pathLst>
          </a:custGeom>
          <a:solidFill>
            <a:srgbClr val="56C1B8"/>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7" name="Shape">
            <a:extLst>
              <a:ext uri="{FF2B5EF4-FFF2-40B4-BE49-F238E27FC236}">
                <a16:creationId xmlns:a16="http://schemas.microsoft.com/office/drawing/2014/main" id="{F46829F9-4B1A-6D47-ADBA-43C3A4341787}"/>
              </a:ext>
            </a:extLst>
          </p:cNvPr>
          <p:cNvSpPr/>
          <p:nvPr/>
        </p:nvSpPr>
        <p:spPr>
          <a:xfrm flipH="1">
            <a:off x="2498281" y="3562446"/>
            <a:ext cx="1000211" cy="701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222"/>
                </a:lnTo>
                <a:lnTo>
                  <a:pt x="8389" y="21600"/>
                </a:lnTo>
                <a:cubicBezTo>
                  <a:pt x="6217" y="18676"/>
                  <a:pt x="4381" y="15283"/>
                  <a:pt x="2947" y="11547"/>
                </a:cubicBezTo>
                <a:cubicBezTo>
                  <a:pt x="1560" y="7933"/>
                  <a:pt x="567" y="4039"/>
                  <a:pt x="0" y="0"/>
                </a:cubicBezTo>
                <a:close/>
              </a:path>
            </a:pathLst>
          </a:custGeom>
          <a:solidFill>
            <a:srgbClr val="56C1B8">
              <a:alpha val="92000"/>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8" name="Shape">
            <a:extLst>
              <a:ext uri="{FF2B5EF4-FFF2-40B4-BE49-F238E27FC236}">
                <a16:creationId xmlns:a16="http://schemas.microsoft.com/office/drawing/2014/main" id="{56D5A338-621F-1F41-BA50-30D909E0D784}"/>
              </a:ext>
            </a:extLst>
          </p:cNvPr>
          <p:cNvSpPr/>
          <p:nvPr/>
        </p:nvSpPr>
        <p:spPr>
          <a:xfrm flipH="1">
            <a:off x="2735980" y="3606834"/>
            <a:ext cx="1000211" cy="701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222"/>
                </a:lnTo>
                <a:lnTo>
                  <a:pt x="8389" y="21600"/>
                </a:lnTo>
                <a:cubicBezTo>
                  <a:pt x="6217" y="18676"/>
                  <a:pt x="4381" y="15283"/>
                  <a:pt x="2947" y="11547"/>
                </a:cubicBezTo>
                <a:cubicBezTo>
                  <a:pt x="1560" y="7933"/>
                  <a:pt x="567" y="4039"/>
                  <a:pt x="0" y="0"/>
                </a:cubicBezTo>
                <a:close/>
              </a:path>
            </a:pathLst>
          </a:custGeom>
          <a:solidFill>
            <a:srgbClr val="56C1B8">
              <a:alpha val="92000"/>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48" name="02. Placeholder text">
            <a:extLst>
              <a:ext uri="{FF2B5EF4-FFF2-40B4-BE49-F238E27FC236}">
                <a16:creationId xmlns:a16="http://schemas.microsoft.com/office/drawing/2014/main" id="{0C321D28-D791-9946-A82E-9AB3C54DAB5F}"/>
              </a:ext>
            </a:extLst>
          </p:cNvPr>
          <p:cNvSpPr txBox="1"/>
          <p:nvPr/>
        </p:nvSpPr>
        <p:spPr>
          <a:xfrm flipH="1">
            <a:off x="5515511" y="3489001"/>
            <a:ext cx="2265746" cy="328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800" b="0">
                <a:solidFill>
                  <a:srgbClr val="FFFFFF"/>
                </a:solidFill>
                <a:latin typeface="Barlow SemiBold"/>
                <a:ea typeface="Barlow SemiBold"/>
                <a:cs typeface="Barlow SemiBold"/>
                <a:sym typeface="Barlow SemiBold"/>
              </a:defRPr>
            </a:lvl1pPr>
          </a:lstStyle>
          <a:p>
            <a:pPr algn="ctr" defTabSz="914217"/>
            <a:r>
              <a:rPr lang="en-US" sz="1800" b="1" dirty="0">
                <a:latin typeface="Poppins SemiBold" pitchFamily="2" charset="77"/>
                <a:cs typeface="Poppins SemiBold" pitchFamily="2" charset="77"/>
              </a:rPr>
              <a:t>GST goods impact</a:t>
            </a:r>
            <a:endParaRPr sz="1800" b="1" dirty="0">
              <a:latin typeface="Poppins SemiBold" pitchFamily="2" charset="77"/>
              <a:cs typeface="Poppins SemiBold" pitchFamily="2" charset="77"/>
            </a:endParaRPr>
          </a:p>
        </p:txBody>
      </p:sp>
      <p:sp>
        <p:nvSpPr>
          <p:cNvPr id="49" name="03. Placeholder text">
            <a:extLst>
              <a:ext uri="{FF2B5EF4-FFF2-40B4-BE49-F238E27FC236}">
                <a16:creationId xmlns:a16="http://schemas.microsoft.com/office/drawing/2014/main" id="{39A109C4-26B4-4346-9839-D6B8CDC53B59}"/>
              </a:ext>
            </a:extLst>
          </p:cNvPr>
          <p:cNvSpPr txBox="1"/>
          <p:nvPr/>
        </p:nvSpPr>
        <p:spPr>
          <a:xfrm flipH="1">
            <a:off x="5540577" y="4565684"/>
            <a:ext cx="1947322" cy="328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800" b="0">
                <a:solidFill>
                  <a:srgbClr val="FFFFFF"/>
                </a:solidFill>
                <a:latin typeface="Barlow SemiBold"/>
                <a:ea typeface="Barlow SemiBold"/>
                <a:cs typeface="Barlow SemiBold"/>
                <a:sym typeface="Barlow SemiBold"/>
              </a:defRPr>
            </a:lvl1pPr>
          </a:lstStyle>
          <a:p>
            <a:pPr algn="ctr" defTabSz="914217"/>
            <a:r>
              <a:rPr lang="en-US" sz="1800" b="1" dirty="0">
                <a:latin typeface="Poppins SemiBold" pitchFamily="2" charset="77"/>
                <a:cs typeface="Poppins SemiBold" pitchFamily="2" charset="77"/>
              </a:rPr>
              <a:t>Non-GST Goods</a:t>
            </a:r>
            <a:endParaRPr sz="1800" b="1" dirty="0">
              <a:latin typeface="Poppins SemiBold" pitchFamily="2" charset="77"/>
              <a:cs typeface="Poppins SemiBold" pitchFamily="2" charset="77"/>
            </a:endParaRPr>
          </a:p>
        </p:txBody>
      </p:sp>
      <p:sp>
        <p:nvSpPr>
          <p:cNvPr id="51" name="TextBox 50">
            <a:extLst>
              <a:ext uri="{FF2B5EF4-FFF2-40B4-BE49-F238E27FC236}">
                <a16:creationId xmlns:a16="http://schemas.microsoft.com/office/drawing/2014/main" id="{219CCE31-A47C-A747-8DE0-6CD571D9A052}"/>
              </a:ext>
            </a:extLst>
          </p:cNvPr>
          <p:cNvSpPr txBox="1"/>
          <p:nvPr/>
        </p:nvSpPr>
        <p:spPr>
          <a:xfrm flipH="1">
            <a:off x="1422994" y="3668939"/>
            <a:ext cx="3366918" cy="1384995"/>
          </a:xfrm>
          <a:prstGeom prst="rect">
            <a:avLst/>
          </a:prstGeom>
          <a:noFill/>
        </p:spPr>
        <p:txBody>
          <a:bodyPr wrap="square" rtlCol="0">
            <a:spAutoFit/>
          </a:bodyPr>
          <a:lstStyle/>
          <a:p>
            <a:pPr defTabSz="914217"/>
            <a:r>
              <a:rPr lang="en-US" sz="1400" dirty="0">
                <a:latin typeface="Segoe UI Semilight" panose="020B0402040204020203" pitchFamily="34" charset="0"/>
                <a:ea typeface="Lato Light" panose="020F0502020204030203" pitchFamily="34" charset="0"/>
                <a:cs typeface="Segoe UI Semilight" panose="020B0402040204020203" pitchFamily="34" charset="0"/>
              </a:rPr>
              <a:t>GST and non-GST goods or services cannot be recorded in the same invoice. User has to maintain separate invoices for regular taxable goods and non-GST goods (such as Petroleum products and Alcohol for human consumption</a:t>
            </a:r>
          </a:p>
        </p:txBody>
      </p:sp>
      <p:sp>
        <p:nvSpPr>
          <p:cNvPr id="61" name="TextBox 60">
            <a:extLst>
              <a:ext uri="{FF2B5EF4-FFF2-40B4-BE49-F238E27FC236}">
                <a16:creationId xmlns:a16="http://schemas.microsoft.com/office/drawing/2014/main" id="{917064B6-8AB9-B542-B26D-9C9696AE464E}"/>
              </a:ext>
            </a:extLst>
          </p:cNvPr>
          <p:cNvSpPr txBox="1"/>
          <p:nvPr/>
        </p:nvSpPr>
        <p:spPr>
          <a:xfrm flipH="1">
            <a:off x="8165012" y="2685504"/>
            <a:ext cx="3777944"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Invoices containing only non-GST items will be recorded in Section 8 of GSTR-2 and Section 3.1e of GSTR-3B. On the other hand, if an invoice contains both GST and non-GST items, then only the value of GST items will be considered in GST returns.</a:t>
            </a:r>
          </a:p>
        </p:txBody>
      </p:sp>
      <p:sp>
        <p:nvSpPr>
          <p:cNvPr id="62" name="TextBox 61">
            <a:extLst>
              <a:ext uri="{FF2B5EF4-FFF2-40B4-BE49-F238E27FC236}">
                <a16:creationId xmlns:a16="http://schemas.microsoft.com/office/drawing/2014/main" id="{95C545D3-FC6E-944D-B859-8569D346A02E}"/>
              </a:ext>
            </a:extLst>
          </p:cNvPr>
          <p:cNvSpPr txBox="1"/>
          <p:nvPr/>
        </p:nvSpPr>
        <p:spPr>
          <a:xfrm flipH="1">
            <a:off x="8165012" y="4493779"/>
            <a:ext cx="333939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4217"/>
            <a:r>
              <a:rPr lang="en-US" sz="16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The value of non-GST items will be included in the total invoice value but excluded from tax calculation.</a:t>
            </a:r>
          </a:p>
        </p:txBody>
      </p:sp>
    </p:spTree>
    <p:extLst>
      <p:ext uri="{BB962C8B-B14F-4D97-AF65-F5344CB8AC3E}">
        <p14:creationId xmlns:p14="http://schemas.microsoft.com/office/powerpoint/2010/main" val="3947035303"/>
      </p:ext>
    </p:extLst>
  </p:cSld>
  <p:clrMapOvr>
    <a:masterClrMapping/>
  </p:clrMapOvr>
  <p:transition spd="med">
    <p:pull/>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7B-B01B-5349-832E-7A0C2FB63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BEF55-C2D1-F41F-7E46-1D7312F5EE27}"/>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7D3B3F5E-5FE5-8B3E-ECE5-EDBA635A6F9F}"/>
              </a:ext>
            </a:extLst>
          </p:cNvPr>
          <p:cNvSpPr>
            <a:spLocks noGrp="1"/>
          </p:cNvSpPr>
          <p:nvPr>
            <p:ph sz="half" idx="1"/>
          </p:nvPr>
        </p:nvSpPr>
        <p:spPr>
          <a:xfrm>
            <a:off x="452069" y="1803126"/>
            <a:ext cx="11502038" cy="4624868"/>
          </a:xfrm>
        </p:spPr>
        <p:txBody>
          <a:bodyPr/>
          <a:lstStyle/>
          <a:p>
            <a:r>
              <a:rPr lang="en-US" sz="2400" dirty="0"/>
              <a:t>Yash Enterprises is filing their Monthly GSTR-1 return, and getting the error “File couldn’t be uploaded, download the latest offline utility file”. What is the cause and how do we troubleshoot it?  </a:t>
            </a:r>
          </a:p>
          <a:p>
            <a:endParaRPr lang="en-US" dirty="0"/>
          </a:p>
          <a:p>
            <a:endParaRPr lang="en-IN" dirty="0"/>
          </a:p>
        </p:txBody>
      </p:sp>
      <p:graphicFrame>
        <p:nvGraphicFramePr>
          <p:cNvPr id="6" name="Diagram 5">
            <a:extLst>
              <a:ext uri="{FF2B5EF4-FFF2-40B4-BE49-F238E27FC236}">
                <a16:creationId xmlns:a16="http://schemas.microsoft.com/office/drawing/2014/main" id="{C5AB67FE-ADAD-CA2A-A082-A525BEB3FE06}"/>
              </a:ext>
            </a:extLst>
          </p:cNvPr>
          <p:cNvGraphicFramePr/>
          <p:nvPr/>
        </p:nvGraphicFramePr>
        <p:xfrm>
          <a:off x="452068" y="2832410"/>
          <a:ext cx="11067142" cy="375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096195"/>
      </p:ext>
    </p:extLst>
  </p:cSld>
  <p:clrMapOvr>
    <a:masterClrMapping/>
  </p:clrMapOvr>
  <p:transition spd="med">
    <p:pull/>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7B-B01B-5349-832E-7A0C2FB632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B3F5E-5FE5-8B3E-ECE5-EDBA635A6F9F}"/>
              </a:ext>
            </a:extLst>
          </p:cNvPr>
          <p:cNvSpPr>
            <a:spLocks noGrp="1"/>
          </p:cNvSpPr>
          <p:nvPr>
            <p:ph sz="half" idx="1"/>
          </p:nvPr>
        </p:nvSpPr>
        <p:spPr>
          <a:xfrm>
            <a:off x="452070" y="3042961"/>
            <a:ext cx="4119930" cy="2113427"/>
          </a:xfrm>
        </p:spPr>
        <p:txBody>
          <a:bodyPr>
            <a:normAutofit lnSpcReduction="10000"/>
          </a:bodyPr>
          <a:lstStyle/>
          <a:p>
            <a:pPr marL="0" indent="0">
              <a:buNone/>
            </a:pPr>
            <a:r>
              <a:rPr lang="en-US" dirty="0"/>
              <a:t>Unable to Export GSTR-1 returns to MS Excel or getting error you need to add Tally prime installation folder as a trusted location in your MS- Excel."</a:t>
            </a:r>
          </a:p>
          <a:p>
            <a:endParaRPr lang="en-IN" dirty="0"/>
          </a:p>
        </p:txBody>
      </p:sp>
      <p:sp>
        <p:nvSpPr>
          <p:cNvPr id="2" name="Title 1">
            <a:extLst>
              <a:ext uri="{FF2B5EF4-FFF2-40B4-BE49-F238E27FC236}">
                <a16:creationId xmlns:a16="http://schemas.microsoft.com/office/drawing/2014/main" id="{4DEBEF55-C2D1-F41F-7E46-1D7312F5EE27}"/>
              </a:ext>
            </a:extLst>
          </p:cNvPr>
          <p:cNvSpPr>
            <a:spLocks noGrp="1"/>
          </p:cNvSpPr>
          <p:nvPr>
            <p:ph type="title"/>
          </p:nvPr>
        </p:nvSpPr>
        <p:spPr>
          <a:xfrm>
            <a:off x="452070" y="1075453"/>
            <a:ext cx="11152980" cy="454884"/>
          </a:xfrm>
        </p:spPr>
        <p:txBody>
          <a:bodyPr>
            <a:normAutofit/>
          </a:bodyPr>
          <a:lstStyle/>
          <a:p>
            <a:r>
              <a:rPr lang="en-US" sz="2600" dirty="0"/>
              <a:t>GSTR-1 Filing – Scenarios</a:t>
            </a:r>
            <a:endParaRPr lang="en-IN" sz="2600" dirty="0"/>
          </a:p>
        </p:txBody>
      </p:sp>
      <p:graphicFrame>
        <p:nvGraphicFramePr>
          <p:cNvPr id="4" name="Diagram 3">
            <a:extLst>
              <a:ext uri="{FF2B5EF4-FFF2-40B4-BE49-F238E27FC236}">
                <a16:creationId xmlns:a16="http://schemas.microsoft.com/office/drawing/2014/main" id="{A4E15878-B696-A77B-179D-C5D9FD24461E}"/>
              </a:ext>
            </a:extLst>
          </p:cNvPr>
          <p:cNvGraphicFramePr/>
          <p:nvPr>
            <p:extLst>
              <p:ext uri="{D42A27DB-BD31-4B8C-83A1-F6EECF244321}">
                <p14:modId xmlns:p14="http://schemas.microsoft.com/office/powerpoint/2010/main" val="2796942838"/>
              </p:ext>
            </p:extLst>
          </p:nvPr>
        </p:nvGraphicFramePr>
        <p:xfrm>
          <a:off x="4637333" y="1787240"/>
          <a:ext cx="6833178"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5459892"/>
      </p:ext>
    </p:extLst>
  </p:cSld>
  <p:clrMapOvr>
    <a:masterClrMapping/>
  </p:clrMapOvr>
  <p:transition spd="med">
    <p:pull/>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B5F4-5F0F-8AF3-4DAC-E34110BD0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B3F3-FAA3-1A9F-80A9-9A2936102BB2}"/>
              </a:ext>
            </a:extLst>
          </p:cNvPr>
          <p:cNvSpPr>
            <a:spLocks noGrp="1"/>
          </p:cNvSpPr>
          <p:nvPr>
            <p:ph type="title"/>
          </p:nvPr>
        </p:nvSpPr>
        <p:spPr/>
        <p:txBody>
          <a:bodyPr/>
          <a:lstStyle/>
          <a:p>
            <a:r>
              <a:rPr lang="en-US" sz="3200" dirty="0"/>
              <a:t>GSTR-1 Filing – Scenarios – </a:t>
            </a:r>
            <a:r>
              <a:rPr lang="en-US" sz="3200" dirty="0">
                <a:highlight>
                  <a:srgbClr val="FFFF00"/>
                </a:highlight>
              </a:rPr>
              <a:t>This is resolved in 5.0</a:t>
            </a:r>
            <a:endParaRPr lang="en-IN" dirty="0">
              <a:highlight>
                <a:srgbClr val="FFFF00"/>
              </a:highlight>
            </a:endParaRPr>
          </a:p>
        </p:txBody>
      </p:sp>
      <p:sp>
        <p:nvSpPr>
          <p:cNvPr id="3" name="Content Placeholder 2">
            <a:extLst>
              <a:ext uri="{FF2B5EF4-FFF2-40B4-BE49-F238E27FC236}">
                <a16:creationId xmlns:a16="http://schemas.microsoft.com/office/drawing/2014/main" id="{F3C67DDC-567A-9DF1-6F8D-A44A39FF9733}"/>
              </a:ext>
            </a:extLst>
          </p:cNvPr>
          <p:cNvSpPr>
            <a:spLocks noGrp="1"/>
          </p:cNvSpPr>
          <p:nvPr>
            <p:ph sz="half" idx="1"/>
          </p:nvPr>
        </p:nvSpPr>
        <p:spPr>
          <a:xfrm>
            <a:off x="452069" y="1803126"/>
            <a:ext cx="11287862" cy="4624868"/>
          </a:xfrm>
        </p:spPr>
        <p:txBody>
          <a:bodyPr/>
          <a:lstStyle/>
          <a:p>
            <a:r>
              <a:rPr lang="en-US" dirty="0"/>
              <a:t>Mr. Dinesh is trying to export GSTR-1; however, the preview is showing blank and unable to export. What is the reason and how do we resolve it?</a:t>
            </a:r>
          </a:p>
          <a:p>
            <a:endParaRPr lang="en-IN" dirty="0"/>
          </a:p>
        </p:txBody>
      </p:sp>
      <p:graphicFrame>
        <p:nvGraphicFramePr>
          <p:cNvPr id="4" name="Diagram 3">
            <a:extLst>
              <a:ext uri="{FF2B5EF4-FFF2-40B4-BE49-F238E27FC236}">
                <a16:creationId xmlns:a16="http://schemas.microsoft.com/office/drawing/2014/main" id="{B5B007CD-7EF2-DD58-EE14-A3E697A0D9A3}"/>
              </a:ext>
            </a:extLst>
          </p:cNvPr>
          <p:cNvGraphicFramePr/>
          <p:nvPr>
            <p:extLst>
              <p:ext uri="{D42A27DB-BD31-4B8C-83A1-F6EECF244321}">
                <p14:modId xmlns:p14="http://schemas.microsoft.com/office/powerpoint/2010/main" val="1856043778"/>
              </p:ext>
            </p:extLst>
          </p:nvPr>
        </p:nvGraphicFramePr>
        <p:xfrm>
          <a:off x="338873" y="2675586"/>
          <a:ext cx="11401058" cy="2787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5BC7DF8-D5FE-7499-2104-4E04571E058E}"/>
              </a:ext>
            </a:extLst>
          </p:cNvPr>
          <p:cNvSpPr txBox="1"/>
          <p:nvPr/>
        </p:nvSpPr>
        <p:spPr>
          <a:xfrm>
            <a:off x="706056" y="5879939"/>
            <a:ext cx="9907929" cy="646331"/>
          </a:xfrm>
          <a:prstGeom prst="rect">
            <a:avLst/>
          </a:prstGeom>
          <a:noFill/>
        </p:spPr>
        <p:txBody>
          <a:bodyPr wrap="square" rtlCol="0">
            <a:spAutoFit/>
          </a:bodyPr>
          <a:lstStyle/>
          <a:p>
            <a:pPr algn="ctr"/>
            <a:r>
              <a:rPr lang="en-US" i="1" dirty="0"/>
              <a:t>While the given steps hold good in Release 5.0, we have additional given any option like exclude / include returns in GSTR-1 preview </a:t>
            </a:r>
            <a:endParaRPr lang="en-IN" i="1" dirty="0"/>
          </a:p>
        </p:txBody>
      </p:sp>
    </p:spTree>
    <p:extLst>
      <p:ext uri="{BB962C8B-B14F-4D97-AF65-F5344CB8AC3E}">
        <p14:creationId xmlns:p14="http://schemas.microsoft.com/office/powerpoint/2010/main" val="3399984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69F6E14-4E71-49BF-BC4B-7013CBAAE44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CEB6C32-94EE-44C8-BDA2-359B0D64C8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AA72D3E5-51B7-42C3-ABF2-7092101FD1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8F028A5-E7CF-4B77-AAC4-36B575F0BBF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B5F4-5F0F-8AF3-4DAC-E34110BD0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B3F3-FAA3-1A9F-80A9-9A2936102BB2}"/>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F3C67DDC-567A-9DF1-6F8D-A44A39FF9733}"/>
              </a:ext>
            </a:extLst>
          </p:cNvPr>
          <p:cNvSpPr>
            <a:spLocks noGrp="1"/>
          </p:cNvSpPr>
          <p:nvPr>
            <p:ph sz="half" idx="1"/>
          </p:nvPr>
        </p:nvSpPr>
        <p:spPr>
          <a:xfrm>
            <a:off x="452069" y="1803126"/>
            <a:ext cx="11287862" cy="4624868"/>
          </a:xfrm>
        </p:spPr>
        <p:txBody>
          <a:bodyPr/>
          <a:lstStyle/>
          <a:p>
            <a:pPr marL="0" indent="0">
              <a:buNone/>
            </a:pPr>
            <a:r>
              <a:rPr lang="en-US" dirty="0"/>
              <a:t>Mr. Rajesh is a quarterly return filer and trying to export GSTR-1, however, only B2B section is getting exported! What is the reason and how do we resolve it?</a:t>
            </a:r>
          </a:p>
          <a:p>
            <a:endParaRPr lang="en-IN" dirty="0"/>
          </a:p>
        </p:txBody>
      </p:sp>
      <p:graphicFrame>
        <p:nvGraphicFramePr>
          <p:cNvPr id="4" name="Diagram 3">
            <a:extLst>
              <a:ext uri="{FF2B5EF4-FFF2-40B4-BE49-F238E27FC236}">
                <a16:creationId xmlns:a16="http://schemas.microsoft.com/office/drawing/2014/main" id="{B5B007CD-7EF2-DD58-EE14-A3E697A0D9A3}"/>
              </a:ext>
            </a:extLst>
          </p:cNvPr>
          <p:cNvGraphicFramePr/>
          <p:nvPr/>
        </p:nvGraphicFramePr>
        <p:xfrm>
          <a:off x="452069" y="2787804"/>
          <a:ext cx="11379374" cy="3640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99E62CA-7074-F0AF-D12A-D7C85C59A82F}"/>
              </a:ext>
            </a:extLst>
          </p:cNvPr>
          <p:cNvSpPr txBox="1"/>
          <p:nvPr/>
        </p:nvSpPr>
        <p:spPr>
          <a:xfrm>
            <a:off x="747133" y="3540512"/>
            <a:ext cx="925550" cy="738664"/>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Possible Reason</a:t>
            </a:r>
            <a:endParaRPr lang="en-IN" sz="1400" dirty="0">
              <a:latin typeface="Segoe UI Semilight" panose="020B0402040204020203" pitchFamily="34" charset="0"/>
              <a:cs typeface="Segoe UI Semilight" panose="020B0402040204020203" pitchFamily="34" charset="0"/>
            </a:endParaRPr>
          </a:p>
          <a:p>
            <a:endParaRPr lang="en-IN" sz="1400" dirty="0"/>
          </a:p>
        </p:txBody>
      </p:sp>
      <p:sp>
        <p:nvSpPr>
          <p:cNvPr id="6" name="TextBox 5">
            <a:extLst>
              <a:ext uri="{FF2B5EF4-FFF2-40B4-BE49-F238E27FC236}">
                <a16:creationId xmlns:a16="http://schemas.microsoft.com/office/drawing/2014/main" id="{12F21B1C-C134-B857-48A5-05ABA3819ECD}"/>
              </a:ext>
            </a:extLst>
          </p:cNvPr>
          <p:cNvSpPr txBox="1"/>
          <p:nvPr/>
        </p:nvSpPr>
        <p:spPr>
          <a:xfrm>
            <a:off x="669074" y="5259327"/>
            <a:ext cx="1081668" cy="523220"/>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Resolution</a:t>
            </a:r>
          </a:p>
          <a:p>
            <a:endParaRPr lang="en-IN" sz="1400" dirty="0"/>
          </a:p>
        </p:txBody>
      </p:sp>
    </p:spTree>
    <p:extLst>
      <p:ext uri="{BB962C8B-B14F-4D97-AF65-F5344CB8AC3E}">
        <p14:creationId xmlns:p14="http://schemas.microsoft.com/office/powerpoint/2010/main" val="21300004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F9730CC-46C0-4959-83E0-37BFDFAA14D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287C1DB9-082D-4DC1-8A56-A5EA27EDF2A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7817858-0EE9-4E05-B726-CF46FBE09B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D709164-0712-49E2-A629-28CB59336FD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B09CB4C4-2C31-46CF-8886-07A010680E9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Recon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National traders maintains all his tax invoice with decimal value and  issued Tax invoice to Mr. Ranjan for Rs. 12920 with IGST of 2325.60 (18%). However, Ranjan maintains all his invoice with rounded value. During reconciliation it showed difference in the Tax Amount for a transaction in his book vs on the portal. How to resolve and reconcile the same?</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4041357875"/>
              </p:ext>
            </p:extLst>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29028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018C50A3-D703-400F-9396-EBD27CF7CF5F}"/>
                                            </p:graphicEl>
                                          </p:spTgt>
                                        </p:tgtEl>
                                        <p:attrNameLst>
                                          <p:attrName>style.visibility</p:attrName>
                                        </p:attrNameLst>
                                      </p:cBhvr>
                                      <p:to>
                                        <p:strVal val="visible"/>
                                      </p:to>
                                    </p:set>
                                    <p:anim calcmode="lin" valueType="num">
                                      <p:cBhvr additive="base">
                                        <p:cTn id="13" dur="500" fill="hold"/>
                                        <p:tgtEl>
                                          <p:spTgt spid="4">
                                            <p:graphicEl>
                                              <a:dgm id="{018C50A3-D703-400F-9396-EBD27CF7CF5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018C50A3-D703-400F-9396-EBD27CF7CF5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78A4262D-D34B-4865-85AD-E1274742E736}"/>
                                            </p:graphicEl>
                                          </p:spTgt>
                                        </p:tgtEl>
                                        <p:attrNameLst>
                                          <p:attrName>style.visibility</p:attrName>
                                        </p:attrNameLst>
                                      </p:cBhvr>
                                      <p:to>
                                        <p:strVal val="visible"/>
                                      </p:to>
                                    </p:set>
                                    <p:anim calcmode="lin" valueType="num">
                                      <p:cBhvr additive="base">
                                        <p:cTn id="19" dur="500" fill="hold"/>
                                        <p:tgtEl>
                                          <p:spTgt spid="4">
                                            <p:graphicEl>
                                              <a:dgm id="{78A4262D-D34B-4865-85AD-E1274742E73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78A4262D-D34B-4865-85AD-E1274742E736}"/>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641087FE-8748-4F89-B2AD-7A642ACE77D7}"/>
                                            </p:graphicEl>
                                          </p:spTgt>
                                        </p:tgtEl>
                                        <p:attrNameLst>
                                          <p:attrName>style.visibility</p:attrName>
                                        </p:attrNameLst>
                                      </p:cBhvr>
                                      <p:to>
                                        <p:strVal val="visible"/>
                                      </p:to>
                                    </p:set>
                                    <p:anim calcmode="lin" valueType="num">
                                      <p:cBhvr additive="base">
                                        <p:cTn id="23" dur="500" fill="hold"/>
                                        <p:tgtEl>
                                          <p:spTgt spid="4">
                                            <p:graphicEl>
                                              <a:dgm id="{641087FE-8748-4F89-B2AD-7A642ACE77D7}"/>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641087FE-8748-4F89-B2AD-7A642ACE77D7}"/>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87724CB2-B859-42DD-AEA9-64BDF60E0542}"/>
                                            </p:graphicEl>
                                          </p:spTgt>
                                        </p:tgtEl>
                                        <p:attrNameLst>
                                          <p:attrName>style.visibility</p:attrName>
                                        </p:attrNameLst>
                                      </p:cBhvr>
                                      <p:to>
                                        <p:strVal val="visible"/>
                                      </p:to>
                                    </p:set>
                                    <p:anim calcmode="lin" valueType="num">
                                      <p:cBhvr additive="base">
                                        <p:cTn id="29" dur="500" fill="hold"/>
                                        <p:tgtEl>
                                          <p:spTgt spid="4">
                                            <p:graphicEl>
                                              <a:dgm id="{87724CB2-B859-42DD-AEA9-64BDF60E054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87724CB2-B859-42DD-AEA9-64BDF60E0542}"/>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E6559D1A-C851-4233-921E-DAE6E4D997A1}"/>
                                            </p:graphicEl>
                                          </p:spTgt>
                                        </p:tgtEl>
                                        <p:attrNameLst>
                                          <p:attrName>style.visibility</p:attrName>
                                        </p:attrNameLst>
                                      </p:cBhvr>
                                      <p:to>
                                        <p:strVal val="visible"/>
                                      </p:to>
                                    </p:set>
                                    <p:anim calcmode="lin" valueType="num">
                                      <p:cBhvr additive="base">
                                        <p:cTn id="33" dur="500" fill="hold"/>
                                        <p:tgtEl>
                                          <p:spTgt spid="4">
                                            <p:graphicEl>
                                              <a:dgm id="{E6559D1A-C851-4233-921E-DAE6E4D997A1}"/>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E6559D1A-C851-4233-921E-DAE6E4D997A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Recon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Aru International was not able to find his purchases done from National traders, as they failed in filing their GSTR-1 returns. As these transactions were not auto populated in GSTR-2B, how to reverse those entries and avail ITC for next month. </a:t>
            </a:r>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2636616940"/>
              </p:ext>
            </p:extLst>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9023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62F7F5FC-3881-4E51-9CA9-A4CA2555F89B}"/>
                                            </p:graphicEl>
                                          </p:spTgt>
                                        </p:tgtEl>
                                        <p:attrNameLst>
                                          <p:attrName>style.visibility</p:attrName>
                                        </p:attrNameLst>
                                      </p:cBhvr>
                                      <p:to>
                                        <p:strVal val="visible"/>
                                      </p:to>
                                    </p:set>
                                    <p:anim calcmode="lin" valueType="num">
                                      <p:cBhvr additive="base">
                                        <p:cTn id="13" dur="500" fill="hold"/>
                                        <p:tgtEl>
                                          <p:spTgt spid="4">
                                            <p:graphicEl>
                                              <a:dgm id="{62F7F5FC-3881-4E51-9CA9-A4CA2555F89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62F7F5FC-3881-4E51-9CA9-A4CA2555F89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0271469D-A7FB-4A2C-8A71-29267815DAA6}"/>
                                            </p:graphicEl>
                                          </p:spTgt>
                                        </p:tgtEl>
                                        <p:attrNameLst>
                                          <p:attrName>style.visibility</p:attrName>
                                        </p:attrNameLst>
                                      </p:cBhvr>
                                      <p:to>
                                        <p:strVal val="visible"/>
                                      </p:to>
                                    </p:set>
                                    <p:anim calcmode="lin" valueType="num">
                                      <p:cBhvr additive="base">
                                        <p:cTn id="19" dur="500" fill="hold"/>
                                        <p:tgtEl>
                                          <p:spTgt spid="4">
                                            <p:graphicEl>
                                              <a:dgm id="{0271469D-A7FB-4A2C-8A71-29267815DAA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271469D-A7FB-4A2C-8A71-29267815DAA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6CABA83-7260-44E0-A6A1-AE487101065E}"/>
                                            </p:graphicEl>
                                          </p:spTgt>
                                        </p:tgtEl>
                                        <p:attrNameLst>
                                          <p:attrName>style.visibility</p:attrName>
                                        </p:attrNameLst>
                                      </p:cBhvr>
                                      <p:to>
                                        <p:strVal val="visible"/>
                                      </p:to>
                                    </p:set>
                                    <p:anim calcmode="lin" valueType="num">
                                      <p:cBhvr additive="base">
                                        <p:cTn id="25" dur="500" fill="hold"/>
                                        <p:tgtEl>
                                          <p:spTgt spid="4">
                                            <p:graphicEl>
                                              <a:dgm id="{D6CABA83-7260-44E0-A6A1-AE487101065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6CABA83-7260-44E0-A6A1-AE487101065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F36EFFC9-27A4-890C-9FCA-4831691DE433}"/>
              </a:ext>
            </a:extLst>
          </p:cNvPr>
          <p:cNvGrpSpPr/>
          <p:nvPr/>
        </p:nvGrpSpPr>
        <p:grpSpPr>
          <a:xfrm>
            <a:off x="5262757" y="5070224"/>
            <a:ext cx="2076148" cy="2614795"/>
            <a:chOff x="6637519" y="3638335"/>
            <a:chExt cx="1503156" cy="1942441"/>
          </a:xfrm>
        </p:grpSpPr>
        <p:sp>
          <p:nvSpPr>
            <p:cNvPr id="39"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40" name="TextBox 39">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IN" dirty="0"/>
              <a:t>Place of Supply - Services</a:t>
            </a:r>
          </a:p>
        </p:txBody>
      </p:sp>
      <p:sp>
        <p:nvSpPr>
          <p:cNvPr id="4" name="TextBox 3">
            <a:extLst>
              <a:ext uri="{FF2B5EF4-FFF2-40B4-BE49-F238E27FC236}">
                <a16:creationId xmlns:a16="http://schemas.microsoft.com/office/drawing/2014/main" id="{CAE774EE-EA08-149D-9EFF-3BB277B83BDB}"/>
              </a:ext>
            </a:extLst>
          </p:cNvPr>
          <p:cNvSpPr txBox="1"/>
          <p:nvPr/>
        </p:nvSpPr>
        <p:spPr>
          <a:xfrm>
            <a:off x="3470138" y="1656787"/>
            <a:ext cx="5251724" cy="369332"/>
          </a:xfrm>
          <a:prstGeom prst="rect">
            <a:avLst/>
          </a:prstGeom>
          <a:noFill/>
        </p:spPr>
        <p:txBody>
          <a:bodyPr wrap="square" rtlCol="0">
            <a:spAutoFit/>
          </a:bodyPr>
          <a:lstStyle/>
          <a:p>
            <a:pPr lvl="1" algn="ctr"/>
            <a:r>
              <a:rPr lang="en-IN" b="1" dirty="0">
                <a:latin typeface="Segoe UI semi light"/>
              </a:rPr>
              <a:t>Supply of services to Registered Person </a:t>
            </a:r>
          </a:p>
        </p:txBody>
      </p:sp>
      <p:sp>
        <p:nvSpPr>
          <p:cNvPr id="5" name="Rectangle 4">
            <a:extLst>
              <a:ext uri="{FF2B5EF4-FFF2-40B4-BE49-F238E27FC236}">
                <a16:creationId xmlns:a16="http://schemas.microsoft.com/office/drawing/2014/main" id="{74B214B8-1F9A-9936-423B-CE819D6F5FF8}"/>
              </a:ext>
            </a:extLst>
          </p:cNvPr>
          <p:cNvSpPr/>
          <p:nvPr/>
        </p:nvSpPr>
        <p:spPr>
          <a:xfrm>
            <a:off x="1979863" y="2068035"/>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F31957D-F58A-ECAE-4B55-993A4C3C7D10}"/>
              </a:ext>
            </a:extLst>
          </p:cNvPr>
          <p:cNvSpPr/>
          <p:nvPr/>
        </p:nvSpPr>
        <p:spPr>
          <a:xfrm>
            <a:off x="2125361" y="2107597"/>
            <a:ext cx="8270789" cy="338554"/>
          </a:xfrm>
          <a:prstGeom prst="rect">
            <a:avLst/>
          </a:prstGeom>
        </p:spPr>
        <p:txBody>
          <a:bodyPr wrap="square">
            <a:spAutoFit/>
          </a:bodyPr>
          <a:lstStyle/>
          <a:p>
            <a:pPr lvl="1" algn="ctr"/>
            <a:r>
              <a:rPr lang="en-IN" sz="1600" i="1" dirty="0">
                <a:latin typeface="Segoe UI semi light"/>
              </a:rPr>
              <a:t>Place of supply will be the place of Registered Person </a:t>
            </a:r>
          </a:p>
        </p:txBody>
      </p:sp>
      <p:grpSp>
        <p:nvGrpSpPr>
          <p:cNvPr id="7" name="Group 6">
            <a:extLst>
              <a:ext uri="{FF2B5EF4-FFF2-40B4-BE49-F238E27FC236}">
                <a16:creationId xmlns:a16="http://schemas.microsoft.com/office/drawing/2014/main" id="{10131BDD-E8F7-E639-785E-D0510B8D57B7}"/>
              </a:ext>
            </a:extLst>
          </p:cNvPr>
          <p:cNvGrpSpPr/>
          <p:nvPr/>
        </p:nvGrpSpPr>
        <p:grpSpPr>
          <a:xfrm>
            <a:off x="4011476" y="2460544"/>
            <a:ext cx="2226296" cy="3729232"/>
            <a:chOff x="1258760" y="3468108"/>
            <a:chExt cx="1442205" cy="2351992"/>
          </a:xfrm>
        </p:grpSpPr>
        <p:sp>
          <p:nvSpPr>
            <p:cNvPr id="8" name="Freeform 10">
              <a:extLst>
                <a:ext uri="{FF2B5EF4-FFF2-40B4-BE49-F238E27FC236}">
                  <a16:creationId xmlns:a16="http://schemas.microsoft.com/office/drawing/2014/main" id="{3E3C8D28-D6D3-5418-19C8-D728C821A272}"/>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9" name="TextBox 8">
              <a:extLst>
                <a:ext uri="{FF2B5EF4-FFF2-40B4-BE49-F238E27FC236}">
                  <a16:creationId xmlns:a16="http://schemas.microsoft.com/office/drawing/2014/main" id="{7190ED2D-D5D1-91BD-688F-BB00452A85BC}"/>
                </a:ext>
              </a:extLst>
            </p:cNvPr>
            <p:cNvSpPr txBox="1"/>
            <p:nvPr/>
          </p:nvSpPr>
          <p:spPr>
            <a:xfrm>
              <a:off x="1332405" y="4284153"/>
              <a:ext cx="1158843" cy="369332"/>
            </a:xfrm>
            <a:prstGeom prst="rect">
              <a:avLst/>
            </a:prstGeom>
            <a:noFill/>
          </p:spPr>
          <p:txBody>
            <a:bodyPr wrap="square" rtlCol="0">
              <a:spAutoFit/>
            </a:bodyPr>
            <a:lstStyle/>
            <a:p>
              <a:r>
                <a:rPr lang="en-IN" b="1" dirty="0"/>
                <a:t>Karnataka</a:t>
              </a:r>
            </a:p>
          </p:txBody>
        </p:sp>
      </p:grpSp>
      <p:grpSp>
        <p:nvGrpSpPr>
          <p:cNvPr id="10" name="Group 9">
            <a:extLst>
              <a:ext uri="{FF2B5EF4-FFF2-40B4-BE49-F238E27FC236}">
                <a16:creationId xmlns:a16="http://schemas.microsoft.com/office/drawing/2014/main" id="{B92FBF8A-5704-D5AE-2760-820EB937F494}"/>
              </a:ext>
            </a:extLst>
          </p:cNvPr>
          <p:cNvGrpSpPr/>
          <p:nvPr/>
        </p:nvGrpSpPr>
        <p:grpSpPr>
          <a:xfrm>
            <a:off x="4207279" y="4482286"/>
            <a:ext cx="324221" cy="315451"/>
            <a:chOff x="2507144" y="3716772"/>
            <a:chExt cx="583321" cy="567542"/>
          </a:xfrm>
        </p:grpSpPr>
        <p:sp>
          <p:nvSpPr>
            <p:cNvPr id="11" name="Teardrop 10">
              <a:extLst>
                <a:ext uri="{FF2B5EF4-FFF2-40B4-BE49-F238E27FC236}">
                  <a16:creationId xmlns:a16="http://schemas.microsoft.com/office/drawing/2014/main" id="{210A885B-6921-5E8C-80DA-0E7E4B4E6562}"/>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ardrop 11">
              <a:extLst>
                <a:ext uri="{FF2B5EF4-FFF2-40B4-BE49-F238E27FC236}">
                  <a16:creationId xmlns:a16="http://schemas.microsoft.com/office/drawing/2014/main" id="{9BF8AB39-2A43-A9F2-3990-F9F8903C0456}"/>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DBED8678-334C-83EC-94A3-93ED3EE7FBA3}"/>
              </a:ext>
            </a:extLst>
          </p:cNvPr>
          <p:cNvGrpSpPr/>
          <p:nvPr/>
        </p:nvGrpSpPr>
        <p:grpSpPr>
          <a:xfrm>
            <a:off x="5549800" y="4893317"/>
            <a:ext cx="324221" cy="315451"/>
            <a:chOff x="2507144" y="3716772"/>
            <a:chExt cx="583321" cy="567542"/>
          </a:xfrm>
        </p:grpSpPr>
        <p:sp>
          <p:nvSpPr>
            <p:cNvPr id="14" name="Teardrop 13">
              <a:extLst>
                <a:ext uri="{FF2B5EF4-FFF2-40B4-BE49-F238E27FC236}">
                  <a16:creationId xmlns:a16="http://schemas.microsoft.com/office/drawing/2014/main" id="{0E149441-D6F0-DFFB-E09C-E0F2F1BDB059}"/>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ardrop 14">
              <a:extLst>
                <a:ext uri="{FF2B5EF4-FFF2-40B4-BE49-F238E27FC236}">
                  <a16:creationId xmlns:a16="http://schemas.microsoft.com/office/drawing/2014/main" id="{8AD26702-21C5-1D28-199F-87B8E4F927C5}"/>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C97F04AA-80F1-D28B-9DC5-DB6092C43669}"/>
              </a:ext>
            </a:extLst>
          </p:cNvPr>
          <p:cNvSpPr txBox="1"/>
          <p:nvPr/>
        </p:nvSpPr>
        <p:spPr>
          <a:xfrm>
            <a:off x="4202920" y="4878855"/>
            <a:ext cx="1285454" cy="261610"/>
          </a:xfrm>
          <a:prstGeom prst="rect">
            <a:avLst/>
          </a:prstGeom>
          <a:noFill/>
        </p:spPr>
        <p:txBody>
          <a:bodyPr wrap="square" rtlCol="0">
            <a:spAutoFit/>
          </a:bodyPr>
          <a:lstStyle/>
          <a:p>
            <a:r>
              <a:rPr lang="en-IN" sz="1050" dirty="0"/>
              <a:t>Mangalore</a:t>
            </a:r>
          </a:p>
        </p:txBody>
      </p:sp>
      <p:sp>
        <p:nvSpPr>
          <p:cNvPr id="17" name="TextBox 16">
            <a:extLst>
              <a:ext uri="{FF2B5EF4-FFF2-40B4-BE49-F238E27FC236}">
                <a16:creationId xmlns:a16="http://schemas.microsoft.com/office/drawing/2014/main" id="{793D3BC2-CBB4-D6E9-4EE6-1418266217CA}"/>
              </a:ext>
            </a:extLst>
          </p:cNvPr>
          <p:cNvSpPr txBox="1"/>
          <p:nvPr/>
        </p:nvSpPr>
        <p:spPr>
          <a:xfrm>
            <a:off x="5176178" y="5253464"/>
            <a:ext cx="1285454" cy="261610"/>
          </a:xfrm>
          <a:prstGeom prst="rect">
            <a:avLst/>
          </a:prstGeom>
          <a:noFill/>
        </p:spPr>
        <p:txBody>
          <a:bodyPr wrap="square" rtlCol="0">
            <a:spAutoFit/>
          </a:bodyPr>
          <a:lstStyle/>
          <a:p>
            <a:r>
              <a:rPr lang="en-IN" sz="1050" dirty="0"/>
              <a:t>Bengaluru</a:t>
            </a:r>
          </a:p>
        </p:txBody>
      </p:sp>
      <p:cxnSp>
        <p:nvCxnSpPr>
          <p:cNvPr id="18" name="Elbow Connector 30">
            <a:extLst>
              <a:ext uri="{FF2B5EF4-FFF2-40B4-BE49-F238E27FC236}">
                <a16:creationId xmlns:a16="http://schemas.microsoft.com/office/drawing/2014/main" id="{3E7673D6-A1AC-CB22-7181-44ADA7A85A72}"/>
              </a:ext>
            </a:extLst>
          </p:cNvPr>
          <p:cNvCxnSpPr/>
          <p:nvPr/>
        </p:nvCxnSpPr>
        <p:spPr>
          <a:xfrm>
            <a:off x="4547511" y="4691009"/>
            <a:ext cx="1151259" cy="615993"/>
          </a:xfrm>
          <a:prstGeom prst="bentConnector3">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Left Arrow 33">
            <a:extLst>
              <a:ext uri="{FF2B5EF4-FFF2-40B4-BE49-F238E27FC236}">
                <a16:creationId xmlns:a16="http://schemas.microsoft.com/office/drawing/2014/main" id="{F583CE18-2A95-C676-11EA-F998A38941A6}"/>
              </a:ext>
            </a:extLst>
          </p:cNvPr>
          <p:cNvSpPr/>
          <p:nvPr/>
        </p:nvSpPr>
        <p:spPr>
          <a:xfrm>
            <a:off x="4805711" y="4605821"/>
            <a:ext cx="131806" cy="155984"/>
          </a:xfrm>
          <a:prstGeom prst="lef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Up Arrow 34">
            <a:extLst>
              <a:ext uri="{FF2B5EF4-FFF2-40B4-BE49-F238E27FC236}">
                <a16:creationId xmlns:a16="http://schemas.microsoft.com/office/drawing/2014/main" id="{BF120178-8002-C3C5-2859-2E77FA2155AD}"/>
              </a:ext>
            </a:extLst>
          </p:cNvPr>
          <p:cNvSpPr/>
          <p:nvPr/>
        </p:nvSpPr>
        <p:spPr>
          <a:xfrm>
            <a:off x="5065205" y="4898267"/>
            <a:ext cx="131806" cy="155984"/>
          </a:xfrm>
          <a:prstGeom prst="up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F47AF8CF-FECB-2020-42F3-29A0565A7994}"/>
              </a:ext>
            </a:extLst>
          </p:cNvPr>
          <p:cNvGrpSpPr/>
          <p:nvPr/>
        </p:nvGrpSpPr>
        <p:grpSpPr>
          <a:xfrm>
            <a:off x="5704055" y="5078906"/>
            <a:ext cx="2863296" cy="276999"/>
            <a:chOff x="5131108" y="4440262"/>
            <a:chExt cx="2863296" cy="276999"/>
          </a:xfrm>
        </p:grpSpPr>
        <p:sp>
          <p:nvSpPr>
            <p:cNvPr id="22" name="TextBox 21">
              <a:extLst>
                <a:ext uri="{FF2B5EF4-FFF2-40B4-BE49-F238E27FC236}">
                  <a16:creationId xmlns:a16="http://schemas.microsoft.com/office/drawing/2014/main" id="{EC2CE914-A632-8A81-99FC-4AFDF29E7E0B}"/>
                </a:ext>
              </a:extLst>
            </p:cNvPr>
            <p:cNvSpPr txBox="1"/>
            <p:nvPr/>
          </p:nvSpPr>
          <p:spPr>
            <a:xfrm>
              <a:off x="5724608" y="4440262"/>
              <a:ext cx="2269796" cy="276999"/>
            </a:xfrm>
            <a:prstGeom prst="rect">
              <a:avLst/>
            </a:prstGeom>
            <a:noFill/>
          </p:spPr>
          <p:txBody>
            <a:bodyPr wrap="square" rtlCol="0">
              <a:spAutoFit/>
            </a:bodyPr>
            <a:lstStyle/>
            <a:p>
              <a:r>
                <a:rPr lang="en-IN" sz="1200" dirty="0">
                  <a:latin typeface="Segoe UI semi light"/>
                </a:rPr>
                <a:t>Advertising Service Provider </a:t>
              </a:r>
            </a:p>
          </p:txBody>
        </p:sp>
        <p:cxnSp>
          <p:nvCxnSpPr>
            <p:cNvPr id="23" name="Straight Connector 22">
              <a:extLst>
                <a:ext uri="{FF2B5EF4-FFF2-40B4-BE49-F238E27FC236}">
                  <a16:creationId xmlns:a16="http://schemas.microsoft.com/office/drawing/2014/main" id="{6D7159BC-CD2C-E269-DF1E-FF0696577406}"/>
                </a:ext>
              </a:extLst>
            </p:cNvPr>
            <p:cNvCxnSpPr/>
            <p:nvPr/>
          </p:nvCxnSpPr>
          <p:spPr>
            <a:xfrm>
              <a:off x="5131108" y="4691009"/>
              <a:ext cx="243122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4" name="Picture 9" descr="red">
            <a:extLst>
              <a:ext uri="{FF2B5EF4-FFF2-40B4-BE49-F238E27FC236}">
                <a16:creationId xmlns:a16="http://schemas.microsoft.com/office/drawing/2014/main" id="{73D97081-3F11-00B3-72FD-054790CADB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097" y="3388338"/>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4F0D8C6C-192F-FACA-A1B7-444F02D7FD94}"/>
              </a:ext>
            </a:extLst>
          </p:cNvPr>
          <p:cNvSpPr txBox="1"/>
          <p:nvPr/>
        </p:nvSpPr>
        <p:spPr>
          <a:xfrm>
            <a:off x="4519686" y="3580900"/>
            <a:ext cx="1051501" cy="230832"/>
          </a:xfrm>
          <a:prstGeom prst="rect">
            <a:avLst/>
          </a:prstGeom>
          <a:noFill/>
        </p:spPr>
        <p:txBody>
          <a:bodyPr wrap="square" rtlCol="0">
            <a:spAutoFit/>
          </a:bodyPr>
          <a:lstStyle/>
          <a:p>
            <a:r>
              <a:rPr lang="en-IN" sz="900" b="1" dirty="0"/>
              <a:t>Place of Supply</a:t>
            </a:r>
          </a:p>
        </p:txBody>
      </p:sp>
      <p:sp>
        <p:nvSpPr>
          <p:cNvPr id="26" name="TextBox 25">
            <a:extLst>
              <a:ext uri="{FF2B5EF4-FFF2-40B4-BE49-F238E27FC236}">
                <a16:creationId xmlns:a16="http://schemas.microsoft.com/office/drawing/2014/main" id="{1363463C-94BA-A462-7F6D-8676931FC8E3}"/>
              </a:ext>
            </a:extLst>
          </p:cNvPr>
          <p:cNvSpPr txBox="1"/>
          <p:nvPr/>
        </p:nvSpPr>
        <p:spPr>
          <a:xfrm>
            <a:off x="1744519" y="4377948"/>
            <a:ext cx="2431226" cy="400110"/>
          </a:xfrm>
          <a:prstGeom prst="rect">
            <a:avLst/>
          </a:prstGeom>
          <a:noFill/>
        </p:spPr>
        <p:txBody>
          <a:bodyPr wrap="square" rtlCol="0">
            <a:spAutoFit/>
          </a:bodyPr>
          <a:lstStyle/>
          <a:p>
            <a:r>
              <a:rPr lang="en-IN" sz="2000" b="1" dirty="0">
                <a:latin typeface="Segoe UI semi light"/>
              </a:rPr>
              <a:t>Intra State Supply</a:t>
            </a:r>
          </a:p>
        </p:txBody>
      </p:sp>
      <p:cxnSp>
        <p:nvCxnSpPr>
          <p:cNvPr id="27" name="Straight Connector 26">
            <a:extLst>
              <a:ext uri="{FF2B5EF4-FFF2-40B4-BE49-F238E27FC236}">
                <a16:creationId xmlns:a16="http://schemas.microsoft.com/office/drawing/2014/main" id="{3954921D-A2E0-D590-AE43-D7EA53822549}"/>
              </a:ext>
            </a:extLst>
          </p:cNvPr>
          <p:cNvCxnSpPr/>
          <p:nvPr/>
        </p:nvCxnSpPr>
        <p:spPr>
          <a:xfrm>
            <a:off x="1709306" y="4718776"/>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125C7EE-3DB9-BDB1-E2CF-345DE6F7C03A}"/>
              </a:ext>
            </a:extLst>
          </p:cNvPr>
          <p:cNvSpPr txBox="1"/>
          <p:nvPr/>
        </p:nvSpPr>
        <p:spPr>
          <a:xfrm>
            <a:off x="452070" y="3573524"/>
            <a:ext cx="1723473" cy="400110"/>
          </a:xfrm>
          <a:prstGeom prst="rect">
            <a:avLst/>
          </a:prstGeom>
          <a:noFill/>
        </p:spPr>
        <p:txBody>
          <a:bodyPr wrap="square" rtlCol="0">
            <a:spAutoFit/>
          </a:bodyPr>
          <a:lstStyle/>
          <a:p>
            <a:pPr algn="ctr"/>
            <a:r>
              <a:rPr lang="en-IN" sz="2000" b="1" dirty="0">
                <a:latin typeface="Segoe UI semi light"/>
              </a:rPr>
              <a:t>CGST+SGST</a:t>
            </a:r>
          </a:p>
        </p:txBody>
      </p:sp>
      <p:cxnSp>
        <p:nvCxnSpPr>
          <p:cNvPr id="29" name="Elbow Connector 60">
            <a:extLst>
              <a:ext uri="{FF2B5EF4-FFF2-40B4-BE49-F238E27FC236}">
                <a16:creationId xmlns:a16="http://schemas.microsoft.com/office/drawing/2014/main" id="{1668CB26-DE55-35F7-527E-755BCBF0BBD2}"/>
              </a:ext>
            </a:extLst>
          </p:cNvPr>
          <p:cNvCxnSpPr>
            <a:endCxn id="31" idx="2"/>
          </p:cNvCxnSpPr>
          <p:nvPr/>
        </p:nvCxnSpPr>
        <p:spPr>
          <a:xfrm rot="5400000">
            <a:off x="5242951" y="5532764"/>
            <a:ext cx="658649" cy="232314"/>
          </a:xfrm>
          <a:prstGeom prst="bentConnector3">
            <a:avLst>
              <a:gd name="adj1" fmla="val 50000"/>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BCD87FC-C146-8067-8AB3-E3FDB9F177BD}"/>
              </a:ext>
            </a:extLst>
          </p:cNvPr>
          <p:cNvGrpSpPr/>
          <p:nvPr/>
        </p:nvGrpSpPr>
        <p:grpSpPr>
          <a:xfrm>
            <a:off x="5427890" y="5954312"/>
            <a:ext cx="172021" cy="167368"/>
            <a:chOff x="2507144" y="3716772"/>
            <a:chExt cx="583321" cy="567542"/>
          </a:xfrm>
        </p:grpSpPr>
        <p:sp>
          <p:nvSpPr>
            <p:cNvPr id="31" name="Teardrop 30">
              <a:extLst>
                <a:ext uri="{FF2B5EF4-FFF2-40B4-BE49-F238E27FC236}">
                  <a16:creationId xmlns:a16="http://schemas.microsoft.com/office/drawing/2014/main" id="{FA743C91-8B71-5AB5-08C8-A62E3827BE88}"/>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ardrop 31">
              <a:extLst>
                <a:ext uri="{FF2B5EF4-FFF2-40B4-BE49-F238E27FC236}">
                  <a16:creationId xmlns:a16="http://schemas.microsoft.com/office/drawing/2014/main" id="{BF229DF0-D272-8E44-CCD7-6F18DD303B76}"/>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TextBox 32">
            <a:extLst>
              <a:ext uri="{FF2B5EF4-FFF2-40B4-BE49-F238E27FC236}">
                <a16:creationId xmlns:a16="http://schemas.microsoft.com/office/drawing/2014/main" id="{460C4F05-C8F9-F819-DACC-6F14668DEFFB}"/>
              </a:ext>
            </a:extLst>
          </p:cNvPr>
          <p:cNvSpPr txBox="1"/>
          <p:nvPr/>
        </p:nvSpPr>
        <p:spPr>
          <a:xfrm>
            <a:off x="2202864" y="5661022"/>
            <a:ext cx="2431226" cy="400110"/>
          </a:xfrm>
          <a:prstGeom prst="rect">
            <a:avLst/>
          </a:prstGeom>
          <a:noFill/>
        </p:spPr>
        <p:txBody>
          <a:bodyPr wrap="square" rtlCol="0">
            <a:spAutoFit/>
          </a:bodyPr>
          <a:lstStyle/>
          <a:p>
            <a:r>
              <a:rPr lang="en-IN" sz="2000" b="1" dirty="0">
                <a:latin typeface="Segoe UI semi light"/>
              </a:rPr>
              <a:t>Interstate Supply</a:t>
            </a:r>
          </a:p>
        </p:txBody>
      </p:sp>
      <p:cxnSp>
        <p:nvCxnSpPr>
          <p:cNvPr id="34" name="Straight Connector 33">
            <a:extLst>
              <a:ext uri="{FF2B5EF4-FFF2-40B4-BE49-F238E27FC236}">
                <a16:creationId xmlns:a16="http://schemas.microsoft.com/office/drawing/2014/main" id="{6F8F4140-51A1-048A-4AA5-F421F20110E2}"/>
              </a:ext>
            </a:extLst>
          </p:cNvPr>
          <p:cNvCxnSpPr>
            <a:cxnSpLocks/>
          </p:cNvCxnSpPr>
          <p:nvPr/>
        </p:nvCxnSpPr>
        <p:spPr>
          <a:xfrm>
            <a:off x="2496026" y="6016240"/>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2891D7A-DE5B-AEAB-D12E-3C555414D954}"/>
              </a:ext>
            </a:extLst>
          </p:cNvPr>
          <p:cNvSpPr txBox="1"/>
          <p:nvPr/>
        </p:nvSpPr>
        <p:spPr>
          <a:xfrm>
            <a:off x="528643" y="6043385"/>
            <a:ext cx="1746017" cy="400110"/>
          </a:xfrm>
          <a:prstGeom prst="rect">
            <a:avLst/>
          </a:prstGeom>
          <a:noFill/>
        </p:spPr>
        <p:txBody>
          <a:bodyPr wrap="square" rtlCol="0">
            <a:spAutoFit/>
          </a:bodyPr>
          <a:lstStyle/>
          <a:p>
            <a:pPr algn="ctr"/>
            <a:r>
              <a:rPr lang="en-IN" sz="2000" b="1" dirty="0">
                <a:latin typeface="Segoe UI semi light"/>
              </a:rPr>
              <a:t>IGST</a:t>
            </a:r>
          </a:p>
        </p:txBody>
      </p:sp>
      <p:pic>
        <p:nvPicPr>
          <p:cNvPr id="36" name="Picture 9" descr="red">
            <a:extLst>
              <a:ext uri="{FF2B5EF4-FFF2-40B4-BE49-F238E27FC236}">
                <a16:creationId xmlns:a16="http://schemas.microsoft.com/office/drawing/2014/main" id="{55E1B912-AB5D-278B-60F0-B6A1E63A5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5674" y="6036028"/>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C91CF6CF-F99D-6AC4-9137-42229ACCFD80}"/>
              </a:ext>
            </a:extLst>
          </p:cNvPr>
          <p:cNvSpPr txBox="1"/>
          <p:nvPr/>
        </p:nvSpPr>
        <p:spPr>
          <a:xfrm>
            <a:off x="4860994" y="6400331"/>
            <a:ext cx="1051501" cy="230832"/>
          </a:xfrm>
          <a:prstGeom prst="rect">
            <a:avLst/>
          </a:prstGeom>
          <a:noFill/>
        </p:spPr>
        <p:txBody>
          <a:bodyPr wrap="square" rtlCol="0">
            <a:spAutoFit/>
          </a:bodyPr>
          <a:lstStyle/>
          <a:p>
            <a:r>
              <a:rPr lang="en-IN" sz="900" b="1" dirty="0"/>
              <a:t>Place of Supply</a:t>
            </a:r>
          </a:p>
        </p:txBody>
      </p:sp>
    </p:spTree>
    <p:extLst>
      <p:ext uri="{BB962C8B-B14F-4D97-AF65-F5344CB8AC3E}">
        <p14:creationId xmlns:p14="http://schemas.microsoft.com/office/powerpoint/2010/main" val="23857735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26" presetClass="emph" presetSubtype="0" repeatCount="indefinite" fill="hold" grpId="1" nodeType="withEffect">
                                  <p:stCondLst>
                                    <p:cond delay="0"/>
                                  </p:stCondLst>
                                  <p:childTnLst>
                                    <p:animEffect transition="out" filter="fade">
                                      <p:cBhvr>
                                        <p:cTn id="62" dur="500" tmFilter="0, 0; .2, .5; .8, .5; 1, 0"/>
                                        <p:tgtEl>
                                          <p:spTgt spid="20"/>
                                        </p:tgtEl>
                                      </p:cBhvr>
                                    </p:animEffect>
                                    <p:animScale>
                                      <p:cBhvr>
                                        <p:cTn id="63" dur="250" autoRev="1" fill="hold"/>
                                        <p:tgtEl>
                                          <p:spTgt spid="20"/>
                                        </p:tgtEl>
                                      </p:cBhvr>
                                      <p:by x="105000" y="105000"/>
                                    </p:animScale>
                                  </p:childTnLst>
                                </p:cTn>
                              </p:par>
                              <p:par>
                                <p:cTn id="64" presetID="26" presetClass="emph" presetSubtype="0" repeatCount="indefinite" fill="hold" grpId="1" nodeType="withEffect">
                                  <p:stCondLst>
                                    <p:cond delay="0"/>
                                  </p:stCondLst>
                                  <p:childTnLst>
                                    <p:animEffect transition="out" filter="fade">
                                      <p:cBhvr>
                                        <p:cTn id="65" dur="500" tmFilter="0, 0; .2, .5; .8, .5; 1, 0"/>
                                        <p:tgtEl>
                                          <p:spTgt spid="19"/>
                                        </p:tgtEl>
                                      </p:cBhvr>
                                    </p:animEffect>
                                    <p:animScale>
                                      <p:cBhvr>
                                        <p:cTn id="66" dur="250" autoRev="1" fill="hold"/>
                                        <p:tgtEl>
                                          <p:spTgt spid="19"/>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2" presetClass="entr" presetSubtype="3"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1000" fill="hold"/>
                                        <p:tgtEl>
                                          <p:spTgt spid="24"/>
                                        </p:tgtEl>
                                        <p:attrNameLst>
                                          <p:attrName>ppt_x</p:attrName>
                                        </p:attrNameLst>
                                      </p:cBhvr>
                                      <p:tavLst>
                                        <p:tav tm="0">
                                          <p:val>
                                            <p:strVal val="1+#ppt_w/2"/>
                                          </p:val>
                                        </p:tav>
                                        <p:tav tm="100000">
                                          <p:val>
                                            <p:strVal val="#ppt_x"/>
                                          </p:val>
                                        </p:tav>
                                      </p:tavLst>
                                    </p:anim>
                                    <p:anim calcmode="lin" valueType="num">
                                      <p:cBhvr additive="base">
                                        <p:cTn id="72" dur="1000" fill="hold"/>
                                        <p:tgtEl>
                                          <p:spTgt spid="24"/>
                                        </p:tgtEl>
                                        <p:attrNameLst>
                                          <p:attrName>ppt_y</p:attrName>
                                        </p:attrNameLst>
                                      </p:cBhvr>
                                      <p:tavLst>
                                        <p:tav tm="0">
                                          <p:val>
                                            <p:strVal val="0-#ppt_h/2"/>
                                          </p:val>
                                        </p:tav>
                                        <p:tav tm="100000">
                                          <p:val>
                                            <p:strVal val="#ppt_y"/>
                                          </p:val>
                                        </p:tav>
                                      </p:tavLst>
                                    </p:anim>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childTnLst>
                          </p:cTn>
                        </p:par>
                        <p:par>
                          <p:cTn id="82" fill="hold">
                            <p:stCondLst>
                              <p:cond delay="500"/>
                            </p:stCondLst>
                            <p:childTnLst>
                              <p:par>
                                <p:cTn id="83" presetID="22" presetClass="entr" presetSubtype="8" fill="hold" nodeType="afterEffect">
                                  <p:stCondLst>
                                    <p:cond delay="0"/>
                                  </p:stCondLst>
                                  <p:childTnLst>
                                    <p:set>
                                      <p:cBhvr>
                                        <p:cTn id="84" dur="1" fill="hold">
                                          <p:stCondLst>
                                            <p:cond delay="0"/>
                                          </p:stCondLst>
                                        </p:cTn>
                                        <p:tgtEl>
                                          <p:spTgt spid="26">
                                            <p:txEl>
                                              <p:pRg st="0" end="0"/>
                                            </p:txEl>
                                          </p:spTgt>
                                        </p:tgtEl>
                                        <p:attrNameLst>
                                          <p:attrName>style.visibility</p:attrName>
                                        </p:attrNameLst>
                                      </p:cBhvr>
                                      <p:to>
                                        <p:strVal val="visible"/>
                                      </p:to>
                                    </p:set>
                                    <p:animEffect transition="in" filter="wipe(left)">
                                      <p:cBhvr>
                                        <p:cTn id="85" dur="500"/>
                                        <p:tgtEl>
                                          <p:spTgt spid="26">
                                            <p:txEl>
                                              <p:pRg st="0" end="0"/>
                                            </p:txEl>
                                          </p:spTgt>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28">
                                            <p:txEl>
                                              <p:pRg st="0" end="0"/>
                                            </p:txEl>
                                          </p:spTgt>
                                        </p:tgtEl>
                                        <p:attrNameLst>
                                          <p:attrName>style.visibility</p:attrName>
                                        </p:attrNameLst>
                                      </p:cBhvr>
                                      <p:to>
                                        <p:strVal val="visible"/>
                                      </p:to>
                                    </p:set>
                                    <p:animEffect transition="in" filter="wipe(left)">
                                      <p:cBhvr>
                                        <p:cTn id="89" dur="500"/>
                                        <p:tgtEl>
                                          <p:spTgt spid="28">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1" fill="hold"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up)">
                                      <p:cBhvr>
                                        <p:cTn id="100" dur="500"/>
                                        <p:tgtEl>
                                          <p:spTgt spid="29"/>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3" fill="hold" nodeType="click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1000" fill="hold"/>
                                        <p:tgtEl>
                                          <p:spTgt spid="36"/>
                                        </p:tgtEl>
                                        <p:attrNameLst>
                                          <p:attrName>ppt_x</p:attrName>
                                        </p:attrNameLst>
                                      </p:cBhvr>
                                      <p:tavLst>
                                        <p:tav tm="0">
                                          <p:val>
                                            <p:strVal val="1+#ppt_w/2"/>
                                          </p:val>
                                        </p:tav>
                                        <p:tav tm="100000">
                                          <p:val>
                                            <p:strVal val="#ppt_x"/>
                                          </p:val>
                                        </p:tav>
                                      </p:tavLst>
                                    </p:anim>
                                    <p:anim calcmode="lin" valueType="num">
                                      <p:cBhvr additive="base">
                                        <p:cTn id="106" dur="1000" fill="hold"/>
                                        <p:tgtEl>
                                          <p:spTgt spid="36"/>
                                        </p:tgtEl>
                                        <p:attrNameLst>
                                          <p:attrName>ppt_y</p:attrName>
                                        </p:attrNameLst>
                                      </p:cBhvr>
                                      <p:tavLst>
                                        <p:tav tm="0">
                                          <p:val>
                                            <p:strVal val="0-#ppt_h/2"/>
                                          </p:val>
                                        </p:tav>
                                        <p:tav tm="100000">
                                          <p:val>
                                            <p:strVal val="#ppt_y"/>
                                          </p:val>
                                        </p:tav>
                                      </p:tavLst>
                                    </p:anim>
                                  </p:childTnLst>
                                </p:cTn>
                              </p:par>
                            </p:childTnLst>
                          </p:cTn>
                        </p:par>
                        <p:par>
                          <p:cTn id="107" fill="hold">
                            <p:stCondLst>
                              <p:cond delay="1000"/>
                            </p:stCondLst>
                            <p:childTnLst>
                              <p:par>
                                <p:cTn id="108" presetID="22" presetClass="entr" presetSubtype="8" fill="hold" nodeType="afterEffect">
                                  <p:stCondLst>
                                    <p:cond delay="0"/>
                                  </p:stCondLst>
                                  <p:childTnLst>
                                    <p:set>
                                      <p:cBhvr>
                                        <p:cTn id="109" dur="1" fill="hold">
                                          <p:stCondLst>
                                            <p:cond delay="0"/>
                                          </p:stCondLst>
                                        </p:cTn>
                                        <p:tgtEl>
                                          <p:spTgt spid="37">
                                            <p:txEl>
                                              <p:pRg st="0" end="0"/>
                                            </p:txEl>
                                          </p:spTgt>
                                        </p:tgtEl>
                                        <p:attrNameLst>
                                          <p:attrName>style.visibility</p:attrName>
                                        </p:attrNameLst>
                                      </p:cBhvr>
                                      <p:to>
                                        <p:strVal val="visible"/>
                                      </p:to>
                                    </p:set>
                                    <p:animEffect transition="in" filter="wipe(left)">
                                      <p:cBhvr>
                                        <p:cTn id="110" dur="500"/>
                                        <p:tgtEl>
                                          <p:spTgt spid="37">
                                            <p:txEl>
                                              <p:pRg st="0" end="0"/>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down)">
                                      <p:cBhvr>
                                        <p:cTn id="115" dur="500"/>
                                        <p:tgtEl>
                                          <p:spTgt spid="34"/>
                                        </p:tgtEl>
                                      </p:cBhvr>
                                    </p:animEffect>
                                  </p:childTnLst>
                                </p:cTn>
                              </p:par>
                            </p:childTnLst>
                          </p:cTn>
                        </p:par>
                        <p:par>
                          <p:cTn id="116" fill="hold">
                            <p:stCondLst>
                              <p:cond delay="500"/>
                            </p:stCondLst>
                            <p:childTnLst>
                              <p:par>
                                <p:cTn id="117" presetID="22" presetClass="entr" presetSubtype="8" fill="hold" nodeType="afterEffect">
                                  <p:stCondLst>
                                    <p:cond delay="0"/>
                                  </p:stCondLst>
                                  <p:childTnLst>
                                    <p:set>
                                      <p:cBhvr>
                                        <p:cTn id="118" dur="1" fill="hold">
                                          <p:stCondLst>
                                            <p:cond delay="0"/>
                                          </p:stCondLst>
                                        </p:cTn>
                                        <p:tgtEl>
                                          <p:spTgt spid="33">
                                            <p:txEl>
                                              <p:pRg st="0" end="0"/>
                                            </p:txEl>
                                          </p:spTgt>
                                        </p:tgtEl>
                                        <p:attrNameLst>
                                          <p:attrName>style.visibility</p:attrName>
                                        </p:attrNameLst>
                                      </p:cBhvr>
                                      <p:to>
                                        <p:strVal val="visible"/>
                                      </p:to>
                                    </p:set>
                                    <p:animEffect transition="in" filter="wipe(left)">
                                      <p:cBhvr>
                                        <p:cTn id="119" dur="500"/>
                                        <p:tgtEl>
                                          <p:spTgt spid="33">
                                            <p:txEl>
                                              <p:pRg st="0" end="0"/>
                                            </p:txEl>
                                          </p:spTgt>
                                        </p:tgtEl>
                                      </p:cBhvr>
                                    </p:animEffect>
                                  </p:childTnLst>
                                </p:cTn>
                              </p:par>
                            </p:childTnLst>
                          </p:cTn>
                        </p:par>
                        <p:par>
                          <p:cTn id="120" fill="hold">
                            <p:stCondLst>
                              <p:cond delay="1000"/>
                            </p:stCondLst>
                            <p:childTnLst>
                              <p:par>
                                <p:cTn id="121" presetID="22" presetClass="entr" presetSubtype="8" fill="hold" nodeType="afterEffect">
                                  <p:stCondLst>
                                    <p:cond delay="0"/>
                                  </p:stCondLst>
                                  <p:childTnLst>
                                    <p:set>
                                      <p:cBhvr>
                                        <p:cTn id="122" dur="1" fill="hold">
                                          <p:stCondLst>
                                            <p:cond delay="0"/>
                                          </p:stCondLst>
                                        </p:cTn>
                                        <p:tgtEl>
                                          <p:spTgt spid="35">
                                            <p:txEl>
                                              <p:pRg st="0" end="0"/>
                                            </p:txEl>
                                          </p:spTgt>
                                        </p:tgtEl>
                                        <p:attrNameLst>
                                          <p:attrName>style.visibility</p:attrName>
                                        </p:attrNameLst>
                                      </p:cBhvr>
                                      <p:to>
                                        <p:strVal val="visible"/>
                                      </p:to>
                                    </p:set>
                                    <p:animEffect transition="in" filter="wipe(left)">
                                      <p:cBhvr>
                                        <p:cTn id="12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p:bldP spid="17" grpId="0"/>
      <p:bldP spid="19" grpId="0" animBg="1"/>
      <p:bldP spid="19" grpId="1" animBg="1"/>
      <p:bldP spid="20" grpId="0" animBg="1"/>
      <p:bldP spid="20" grpId="1"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 Potential matches (Excluding Section)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Suraj enterprises was not able to find his purchases done from Damayanti traders. Damayanti Traders had recorded a Credit note for reducing the purchase price and same was uploaded to portal, while M/s Suraj Enterprise has recorded purchase voucher type. How to resolve this and reconcile. </a:t>
            </a:r>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4246512352"/>
              </p:ext>
            </p:extLst>
          </p:nvPr>
        </p:nvGraphicFramePr>
        <p:xfrm>
          <a:off x="365244" y="3565003"/>
          <a:ext cx="10995294" cy="2862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0604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62F7F5FC-3881-4E51-9CA9-A4CA2555F89B}"/>
                                            </p:graphicEl>
                                          </p:spTgt>
                                        </p:tgtEl>
                                        <p:attrNameLst>
                                          <p:attrName>style.visibility</p:attrName>
                                        </p:attrNameLst>
                                      </p:cBhvr>
                                      <p:to>
                                        <p:strVal val="visible"/>
                                      </p:to>
                                    </p:set>
                                    <p:anim calcmode="lin" valueType="num">
                                      <p:cBhvr additive="base">
                                        <p:cTn id="13" dur="500" fill="hold"/>
                                        <p:tgtEl>
                                          <p:spTgt spid="4">
                                            <p:graphicEl>
                                              <a:dgm id="{62F7F5FC-3881-4E51-9CA9-A4CA2555F89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62F7F5FC-3881-4E51-9CA9-A4CA2555F89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D6CABA83-7260-44E0-A6A1-AE487101065E}"/>
                                            </p:graphicEl>
                                          </p:spTgt>
                                        </p:tgtEl>
                                        <p:attrNameLst>
                                          <p:attrName>style.visibility</p:attrName>
                                        </p:attrNameLst>
                                      </p:cBhvr>
                                      <p:to>
                                        <p:strVal val="visible"/>
                                      </p:to>
                                    </p:set>
                                    <p:anim calcmode="lin" valueType="num">
                                      <p:cBhvr additive="base">
                                        <p:cTn id="19" dur="500" fill="hold"/>
                                        <p:tgtEl>
                                          <p:spTgt spid="4">
                                            <p:graphicEl>
                                              <a:dgm id="{D6CABA83-7260-44E0-A6A1-AE487101065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6CABA83-7260-44E0-A6A1-AE487101065E}"/>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09CE25D-6A16-4763-85F7-AF826F891708}"/>
                                            </p:graphicEl>
                                          </p:spTgt>
                                        </p:tgtEl>
                                        <p:attrNameLst>
                                          <p:attrName>style.visibility</p:attrName>
                                        </p:attrNameLst>
                                      </p:cBhvr>
                                      <p:to>
                                        <p:strVal val="visible"/>
                                      </p:to>
                                    </p:set>
                                    <p:anim calcmode="lin" valueType="num">
                                      <p:cBhvr additive="base">
                                        <p:cTn id="25" dur="500" fill="hold"/>
                                        <p:tgtEl>
                                          <p:spTgt spid="4">
                                            <p:graphicEl>
                                              <a:dgm id="{D09CE25D-6A16-4763-85F7-AF826F89170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09CE25D-6A16-4763-85F7-AF826F89170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B89F4B8D-0184-4DBE-8513-456EDB63A122}"/>
                                            </p:graphicEl>
                                          </p:spTgt>
                                        </p:tgtEl>
                                        <p:attrNameLst>
                                          <p:attrName>style.visibility</p:attrName>
                                        </p:attrNameLst>
                                      </p:cBhvr>
                                      <p:to>
                                        <p:strVal val="visible"/>
                                      </p:to>
                                    </p:set>
                                    <p:anim calcmode="lin" valueType="num">
                                      <p:cBhvr additive="base">
                                        <p:cTn id="31" dur="500" fill="hold"/>
                                        <p:tgtEl>
                                          <p:spTgt spid="4">
                                            <p:graphicEl>
                                              <a:dgm id="{B89F4B8D-0184-4DBE-8513-456EDB63A12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B89F4B8D-0184-4DBE-8513-456EDB63A12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E515-ECBF-E7C1-8A2D-9542832481BD}"/>
              </a:ext>
            </a:extLst>
          </p:cNvPr>
          <p:cNvSpPr>
            <a:spLocks noGrp="1"/>
          </p:cNvSpPr>
          <p:nvPr>
            <p:ph type="title"/>
          </p:nvPr>
        </p:nvSpPr>
        <p:spPr/>
        <p:txBody>
          <a:bodyPr/>
          <a:lstStyle/>
          <a:p>
            <a:r>
              <a:rPr lang="en-US" dirty="0"/>
              <a:t>GST Amendments Scenario 1</a:t>
            </a:r>
            <a:endParaRPr lang="en-IN" dirty="0"/>
          </a:p>
        </p:txBody>
      </p:sp>
      <p:sp>
        <p:nvSpPr>
          <p:cNvPr id="3" name="Content Placeholder 2">
            <a:extLst>
              <a:ext uri="{FF2B5EF4-FFF2-40B4-BE49-F238E27FC236}">
                <a16:creationId xmlns:a16="http://schemas.microsoft.com/office/drawing/2014/main" id="{DD438173-717C-BAF6-6A28-53C762C680E8}"/>
              </a:ext>
            </a:extLst>
          </p:cNvPr>
          <p:cNvSpPr>
            <a:spLocks noGrp="1"/>
          </p:cNvSpPr>
          <p:nvPr>
            <p:ph sz="half" idx="1"/>
          </p:nvPr>
        </p:nvSpPr>
        <p:spPr>
          <a:xfrm>
            <a:off x="452068" y="1803126"/>
            <a:ext cx="11011385" cy="4624868"/>
          </a:xfrm>
        </p:spPr>
        <p:txBody>
          <a:bodyPr/>
          <a:lstStyle/>
          <a:p>
            <a:r>
              <a:rPr lang="en-US" dirty="0"/>
              <a:t>M/s National Traders have filed their GSTR-1 return for Feb’24 and later realized a data entry error in the Amount field. How do we rectify this entry? </a:t>
            </a:r>
            <a:endParaRPr lang="en-IN" dirty="0"/>
          </a:p>
        </p:txBody>
      </p:sp>
      <p:sp>
        <p:nvSpPr>
          <p:cNvPr id="17" name="CuadroTexto 350">
            <a:extLst>
              <a:ext uri="{FF2B5EF4-FFF2-40B4-BE49-F238E27FC236}">
                <a16:creationId xmlns:a16="http://schemas.microsoft.com/office/drawing/2014/main" id="{E59945A6-EC81-8347-68D1-CA3B5F1B76FE}"/>
              </a:ext>
            </a:extLst>
          </p:cNvPr>
          <p:cNvSpPr txBox="1"/>
          <p:nvPr/>
        </p:nvSpPr>
        <p:spPr>
          <a:xfrm>
            <a:off x="959745" y="3596497"/>
            <a:ext cx="3366173" cy="16312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17"/>
            <a:r>
              <a:rPr lang="en-US" sz="2000" b="0" i="0" dirty="0">
                <a:solidFill>
                  <a:srgbClr val="333333"/>
                </a:solidFill>
                <a:effectLst/>
                <a:latin typeface="Segoe UI Semilight" panose="020B0402040204020203" pitchFamily="34" charset="0"/>
                <a:cs typeface="Segoe UI Semilight" panose="020B0402040204020203" pitchFamily="34" charset="0"/>
              </a:rPr>
              <a:t>If there is a data entry error in the Amount field or the total amount of the invoice, then you will need to amend the invoice with.</a:t>
            </a:r>
            <a:endParaRPr lang="en-US" sz="2000" b="1" dirty="0">
              <a:solidFill>
                <a:srgbClr val="363E48"/>
              </a:solidFill>
              <a:latin typeface="Segoe UI Semilight" panose="020B0402040204020203" pitchFamily="34" charset="0"/>
              <a:ea typeface="Lato Heavy" charset="0"/>
              <a:cs typeface="Segoe UI Semilight" panose="020B0402040204020203" pitchFamily="34" charset="0"/>
            </a:endParaRPr>
          </a:p>
        </p:txBody>
      </p:sp>
      <p:grpSp>
        <p:nvGrpSpPr>
          <p:cNvPr id="19" name="Group 18">
            <a:extLst>
              <a:ext uri="{FF2B5EF4-FFF2-40B4-BE49-F238E27FC236}">
                <a16:creationId xmlns:a16="http://schemas.microsoft.com/office/drawing/2014/main" id="{4A90D233-66CC-01D9-9E12-22611B859656}"/>
              </a:ext>
            </a:extLst>
          </p:cNvPr>
          <p:cNvGrpSpPr/>
          <p:nvPr/>
        </p:nvGrpSpPr>
        <p:grpSpPr>
          <a:xfrm>
            <a:off x="5586364" y="2620768"/>
            <a:ext cx="5003097" cy="3874517"/>
            <a:chOff x="11932414" y="3067970"/>
            <a:chExt cx="8989058" cy="8320964"/>
          </a:xfrm>
        </p:grpSpPr>
        <p:sp>
          <p:nvSpPr>
            <p:cNvPr id="20" name="Teardrop 19">
              <a:extLst>
                <a:ext uri="{FF2B5EF4-FFF2-40B4-BE49-F238E27FC236}">
                  <a16:creationId xmlns:a16="http://schemas.microsoft.com/office/drawing/2014/main" id="{F20CF447-E4FF-8D13-4E0E-1F1C7DEBF0C4}"/>
                </a:ext>
              </a:extLst>
            </p:cNvPr>
            <p:cNvSpPr/>
            <p:nvPr/>
          </p:nvSpPr>
          <p:spPr>
            <a:xfrm rot="900000">
              <a:off x="11932414" y="7348445"/>
              <a:ext cx="4040489" cy="4040489"/>
            </a:xfrm>
            <a:prstGeom prst="teardrop">
              <a:avLst/>
            </a:prstGeom>
            <a:solidFill>
              <a:srgbClr val="228B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1" name="Teardrop 20">
              <a:extLst>
                <a:ext uri="{FF2B5EF4-FFF2-40B4-BE49-F238E27FC236}">
                  <a16:creationId xmlns:a16="http://schemas.microsoft.com/office/drawing/2014/main" id="{5CA7E963-6B3A-682E-6E42-4BEF86F29D0F}"/>
                </a:ext>
              </a:extLst>
            </p:cNvPr>
            <p:cNvSpPr/>
            <p:nvPr/>
          </p:nvSpPr>
          <p:spPr>
            <a:xfrm rot="8100000">
              <a:off x="14401546" y="3067970"/>
              <a:ext cx="4040489" cy="4040489"/>
            </a:xfrm>
            <a:prstGeom prst="teardrop">
              <a:avLst/>
            </a:prstGeom>
            <a:solidFill>
              <a:srgbClr val="2BC5E0"/>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 name="Teardrop 21">
              <a:extLst>
                <a:ext uri="{FF2B5EF4-FFF2-40B4-BE49-F238E27FC236}">
                  <a16:creationId xmlns:a16="http://schemas.microsoft.com/office/drawing/2014/main" id="{7BED6376-B100-C648-8404-9C7F5DD20467}"/>
                </a:ext>
              </a:extLst>
            </p:cNvPr>
            <p:cNvSpPr/>
            <p:nvPr/>
          </p:nvSpPr>
          <p:spPr>
            <a:xfrm rot="20700000" flipH="1">
              <a:off x="16880983" y="7348444"/>
              <a:ext cx="4040489" cy="4040489"/>
            </a:xfrm>
            <a:prstGeom prst="teardrop">
              <a:avLst/>
            </a:prstGeom>
            <a:solidFill>
              <a:srgbClr val="2299C0"/>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DBE500F-1038-3A63-1491-2C29DDC2DC9C}"/>
              </a:ext>
            </a:extLst>
          </p:cNvPr>
          <p:cNvGrpSpPr/>
          <p:nvPr/>
        </p:nvGrpSpPr>
        <p:grpSpPr>
          <a:xfrm>
            <a:off x="7328159" y="2826266"/>
            <a:ext cx="1511352" cy="1731761"/>
            <a:chOff x="14861122" y="4104716"/>
            <a:chExt cx="3096886" cy="2772571"/>
          </a:xfrm>
        </p:grpSpPr>
        <p:sp>
          <p:nvSpPr>
            <p:cNvPr id="24" name="Rectangle 23">
              <a:extLst>
                <a:ext uri="{FF2B5EF4-FFF2-40B4-BE49-F238E27FC236}">
                  <a16:creationId xmlns:a16="http://schemas.microsoft.com/office/drawing/2014/main" id="{AB72E560-F5B8-A1B8-8459-B363EE5C8848}"/>
                </a:ext>
              </a:extLst>
            </p:cNvPr>
            <p:cNvSpPr/>
            <p:nvPr/>
          </p:nvSpPr>
          <p:spPr>
            <a:xfrm>
              <a:off x="15552008" y="5953957"/>
              <a:ext cx="1715118"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01</a:t>
              </a:r>
            </a:p>
          </p:txBody>
        </p:sp>
        <p:sp>
          <p:nvSpPr>
            <p:cNvPr id="26" name="TextBox 25">
              <a:extLst>
                <a:ext uri="{FF2B5EF4-FFF2-40B4-BE49-F238E27FC236}">
                  <a16:creationId xmlns:a16="http://schemas.microsoft.com/office/drawing/2014/main" id="{048BB4F2-71BF-B458-C450-F82BD1CA02E2}"/>
                </a:ext>
              </a:extLst>
            </p:cNvPr>
            <p:cNvSpPr txBox="1"/>
            <p:nvPr/>
          </p:nvSpPr>
          <p:spPr>
            <a:xfrm>
              <a:off x="14861122" y="4104716"/>
              <a:ext cx="3096886" cy="2199714"/>
            </a:xfrm>
            <a:prstGeom prst="rect">
              <a:avLst/>
            </a:prstGeom>
            <a:noFill/>
          </p:spPr>
          <p:txBody>
            <a:bodyPr wrap="square" rtlCol="0">
              <a:spAutoFit/>
            </a:bodyPr>
            <a:lstStyle/>
            <a:p>
              <a:pPr algn="ctr" defTabSz="914217"/>
              <a:r>
                <a:rPr lang="en-US" dirty="0">
                  <a:solidFill>
                    <a:srgbClr val="FFFFFF"/>
                  </a:solidFill>
                  <a:latin typeface="Segoe UI Semilight" panose="020B0402040204020203" pitchFamily="34" charset="0"/>
                  <a:ea typeface="Lato Light" panose="020F0502020204030203" pitchFamily="34" charset="0"/>
                  <a:cs typeface="Segoe UI Semilight" panose="020B0402040204020203" pitchFamily="34" charset="0"/>
                </a:rPr>
                <a:t>The Return Effective Date in TallyPrime</a:t>
              </a:r>
            </a:p>
          </p:txBody>
        </p:sp>
      </p:grpSp>
      <p:grpSp>
        <p:nvGrpSpPr>
          <p:cNvPr id="27" name="Group 26">
            <a:extLst>
              <a:ext uri="{FF2B5EF4-FFF2-40B4-BE49-F238E27FC236}">
                <a16:creationId xmlns:a16="http://schemas.microsoft.com/office/drawing/2014/main" id="{64D549E2-8164-B37F-276D-91AC4DCDD889}"/>
              </a:ext>
            </a:extLst>
          </p:cNvPr>
          <p:cNvGrpSpPr/>
          <p:nvPr/>
        </p:nvGrpSpPr>
        <p:grpSpPr>
          <a:xfrm>
            <a:off x="8302143" y="4922368"/>
            <a:ext cx="2287318" cy="1169551"/>
            <a:chOff x="15231292" y="7799087"/>
            <a:chExt cx="3883346" cy="3095954"/>
          </a:xfrm>
        </p:grpSpPr>
        <p:sp>
          <p:nvSpPr>
            <p:cNvPr id="29" name="TextBox 28">
              <a:extLst>
                <a:ext uri="{FF2B5EF4-FFF2-40B4-BE49-F238E27FC236}">
                  <a16:creationId xmlns:a16="http://schemas.microsoft.com/office/drawing/2014/main" id="{FA79EDE8-8E98-444E-C5E0-C1C11DC8673A}"/>
                </a:ext>
              </a:extLst>
            </p:cNvPr>
            <p:cNvSpPr txBox="1"/>
            <p:nvPr/>
          </p:nvSpPr>
          <p:spPr>
            <a:xfrm>
              <a:off x="16345904" y="7799087"/>
              <a:ext cx="2768734" cy="3095954"/>
            </a:xfrm>
            <a:prstGeom prst="rect">
              <a:avLst/>
            </a:prstGeom>
            <a:noFill/>
          </p:spPr>
          <p:txBody>
            <a:bodyPr wrap="square" rtlCol="0">
              <a:spAutoFit/>
            </a:bodyPr>
            <a:lstStyle/>
            <a:p>
              <a:pPr algn="ctr" defTabSz="914217"/>
              <a:r>
                <a:rPr lang="en-US" sz="1400" b="0" i="0" dirty="0">
                  <a:solidFill>
                    <a:schemeClr val="bg1"/>
                  </a:solidFill>
                  <a:effectLst/>
                  <a:latin typeface="Segoe UI Semilight" panose="020B0402040204020203" pitchFamily="34" charset="0"/>
                  <a:cs typeface="Segoe UI Semilight" panose="020B0402040204020203" pitchFamily="34" charset="0"/>
                </a:rPr>
                <a:t>New amount will appear against the effective date in GSTR-1 in the subsequent month</a:t>
              </a:r>
              <a:endParaRPr lang="en-US" sz="14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3A2A1294-4522-B1C1-1482-9F6192A7B7BF}"/>
                </a:ext>
              </a:extLst>
            </p:cNvPr>
            <p:cNvSpPr/>
            <p:nvPr/>
          </p:nvSpPr>
          <p:spPr>
            <a:xfrm>
              <a:off x="15231292" y="7799087"/>
              <a:ext cx="1715119"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02</a:t>
              </a:r>
            </a:p>
          </p:txBody>
        </p:sp>
      </p:grpSp>
      <p:grpSp>
        <p:nvGrpSpPr>
          <p:cNvPr id="31" name="Group 30">
            <a:extLst>
              <a:ext uri="{FF2B5EF4-FFF2-40B4-BE49-F238E27FC236}">
                <a16:creationId xmlns:a16="http://schemas.microsoft.com/office/drawing/2014/main" id="{42E40190-341C-EF5A-C837-E4EB09AA456E}"/>
              </a:ext>
            </a:extLst>
          </p:cNvPr>
          <p:cNvGrpSpPr/>
          <p:nvPr/>
        </p:nvGrpSpPr>
        <p:grpSpPr>
          <a:xfrm>
            <a:off x="5996797" y="4922368"/>
            <a:ext cx="1668530" cy="1494066"/>
            <a:chOff x="12448628" y="7922194"/>
            <a:chExt cx="3900504" cy="3850962"/>
          </a:xfrm>
        </p:grpSpPr>
        <p:sp>
          <p:nvSpPr>
            <p:cNvPr id="33" name="TextBox 32">
              <a:extLst>
                <a:ext uri="{FF2B5EF4-FFF2-40B4-BE49-F238E27FC236}">
                  <a16:creationId xmlns:a16="http://schemas.microsoft.com/office/drawing/2014/main" id="{0E140DAF-0FBD-E170-8436-7F1FB86653F0}"/>
                </a:ext>
              </a:extLst>
            </p:cNvPr>
            <p:cNvSpPr txBox="1"/>
            <p:nvPr/>
          </p:nvSpPr>
          <p:spPr>
            <a:xfrm>
              <a:off x="12448628" y="9155280"/>
              <a:ext cx="3900504" cy="2617876"/>
            </a:xfrm>
            <a:prstGeom prst="rect">
              <a:avLst/>
            </a:prstGeom>
            <a:noFill/>
          </p:spPr>
          <p:txBody>
            <a:bodyPr wrap="square" rtlCol="0">
              <a:spAutoFit/>
            </a:bodyPr>
            <a:lstStyle/>
            <a:p>
              <a:pPr algn="ctr" defTabSz="914217"/>
              <a:r>
                <a:rPr lang="en-US" sz="1200" b="0" i="0" dirty="0">
                  <a:solidFill>
                    <a:schemeClr val="bg1"/>
                  </a:solidFill>
                  <a:effectLst/>
                  <a:latin typeface="Segoe UI Semilight" panose="020B0402040204020203" pitchFamily="34" charset="0"/>
                  <a:cs typeface="Segoe UI Semilight" panose="020B0402040204020203" pitchFamily="34" charset="0"/>
                </a:rPr>
                <a:t>In GSTR-3B, the difference between the amounts will reflect in the subsequent month.</a:t>
              </a:r>
              <a:endParaRPr lang="en-US" sz="12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4" name="Rectangle 33">
              <a:extLst>
                <a:ext uri="{FF2B5EF4-FFF2-40B4-BE49-F238E27FC236}">
                  <a16:creationId xmlns:a16="http://schemas.microsoft.com/office/drawing/2014/main" id="{BED863C2-E55A-D900-54A8-1C06E15B07C5}"/>
                </a:ext>
              </a:extLst>
            </p:cNvPr>
            <p:cNvSpPr/>
            <p:nvPr/>
          </p:nvSpPr>
          <p:spPr>
            <a:xfrm>
              <a:off x="13139514" y="7922194"/>
              <a:ext cx="1715118" cy="923329"/>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03</a:t>
              </a:r>
            </a:p>
          </p:txBody>
        </p:sp>
      </p:grpSp>
    </p:spTree>
    <p:extLst>
      <p:ext uri="{BB962C8B-B14F-4D97-AF65-F5344CB8AC3E}">
        <p14:creationId xmlns:p14="http://schemas.microsoft.com/office/powerpoint/2010/main" val="13735115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E010-B9CE-6FB5-61AE-987869506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3EA16-C98F-8CBD-1A72-5E8F29C37A6A}"/>
              </a:ext>
            </a:extLst>
          </p:cNvPr>
          <p:cNvSpPr>
            <a:spLocks noGrp="1"/>
          </p:cNvSpPr>
          <p:nvPr>
            <p:ph type="title"/>
          </p:nvPr>
        </p:nvSpPr>
        <p:spPr/>
        <p:txBody>
          <a:bodyPr/>
          <a:lstStyle/>
          <a:p>
            <a:r>
              <a:rPr lang="en-US" dirty="0"/>
              <a:t>GST Amendments Scenario – Inward Purchase</a:t>
            </a:r>
            <a:endParaRPr lang="en-IN" dirty="0"/>
          </a:p>
        </p:txBody>
      </p:sp>
      <p:sp>
        <p:nvSpPr>
          <p:cNvPr id="3" name="Content Placeholder 2">
            <a:extLst>
              <a:ext uri="{FF2B5EF4-FFF2-40B4-BE49-F238E27FC236}">
                <a16:creationId xmlns:a16="http://schemas.microsoft.com/office/drawing/2014/main" id="{E3B23BBE-C1EF-6F04-76CB-5884B00CB86F}"/>
              </a:ext>
            </a:extLst>
          </p:cNvPr>
          <p:cNvSpPr>
            <a:spLocks noGrp="1"/>
          </p:cNvSpPr>
          <p:nvPr>
            <p:ph sz="half" idx="1"/>
          </p:nvPr>
        </p:nvSpPr>
        <p:spPr>
          <a:xfrm>
            <a:off x="290903" y="1903150"/>
            <a:ext cx="11152980" cy="4643799"/>
          </a:xfrm>
        </p:spPr>
        <p:txBody>
          <a:bodyPr/>
          <a:lstStyle/>
          <a:p>
            <a:r>
              <a:rPr lang="en-US" dirty="0"/>
              <a:t>M/s Ratan Enterprises got an amended Invoice, wherein they had already filed their GSTR return. How do we rectify this entry? </a:t>
            </a:r>
            <a:endParaRPr lang="en-IN" dirty="0"/>
          </a:p>
        </p:txBody>
      </p:sp>
      <p:grpSp>
        <p:nvGrpSpPr>
          <p:cNvPr id="23" name="Group 22">
            <a:extLst>
              <a:ext uri="{FF2B5EF4-FFF2-40B4-BE49-F238E27FC236}">
                <a16:creationId xmlns:a16="http://schemas.microsoft.com/office/drawing/2014/main" id="{5EDC1D66-32E7-C2B4-E4A4-0DC14DC296CC}"/>
              </a:ext>
            </a:extLst>
          </p:cNvPr>
          <p:cNvGrpSpPr/>
          <p:nvPr/>
        </p:nvGrpSpPr>
        <p:grpSpPr>
          <a:xfrm>
            <a:off x="7328159" y="2826266"/>
            <a:ext cx="1511352" cy="1731761"/>
            <a:chOff x="14861122" y="4104716"/>
            <a:chExt cx="3096886" cy="2772571"/>
          </a:xfrm>
        </p:grpSpPr>
        <p:sp>
          <p:nvSpPr>
            <p:cNvPr id="24" name="Rectangle 23">
              <a:extLst>
                <a:ext uri="{FF2B5EF4-FFF2-40B4-BE49-F238E27FC236}">
                  <a16:creationId xmlns:a16="http://schemas.microsoft.com/office/drawing/2014/main" id="{B2934CD4-C237-807B-97C0-E8D05C9D449F}"/>
                </a:ext>
              </a:extLst>
            </p:cNvPr>
            <p:cNvSpPr/>
            <p:nvPr/>
          </p:nvSpPr>
          <p:spPr>
            <a:xfrm>
              <a:off x="15552008" y="5953957"/>
              <a:ext cx="1715118"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01</a:t>
              </a:r>
            </a:p>
          </p:txBody>
        </p:sp>
        <p:sp>
          <p:nvSpPr>
            <p:cNvPr id="26" name="TextBox 25">
              <a:extLst>
                <a:ext uri="{FF2B5EF4-FFF2-40B4-BE49-F238E27FC236}">
                  <a16:creationId xmlns:a16="http://schemas.microsoft.com/office/drawing/2014/main" id="{EFF26474-77F4-2FE7-01D3-55C74797C048}"/>
                </a:ext>
              </a:extLst>
            </p:cNvPr>
            <p:cNvSpPr txBox="1"/>
            <p:nvPr/>
          </p:nvSpPr>
          <p:spPr>
            <a:xfrm>
              <a:off x="14861122" y="4104716"/>
              <a:ext cx="3096886" cy="2199714"/>
            </a:xfrm>
            <a:prstGeom prst="rect">
              <a:avLst/>
            </a:prstGeom>
            <a:noFill/>
          </p:spPr>
          <p:txBody>
            <a:bodyPr wrap="square" rtlCol="0">
              <a:spAutoFit/>
            </a:bodyPr>
            <a:lstStyle/>
            <a:p>
              <a:pPr algn="ctr" defTabSz="914217"/>
              <a:r>
                <a:rPr lang="en-US" dirty="0">
                  <a:solidFill>
                    <a:srgbClr val="FFFFFF"/>
                  </a:solidFill>
                  <a:latin typeface="Segoe UI Semilight" panose="020B0402040204020203" pitchFamily="34" charset="0"/>
                  <a:ea typeface="Lato Light" panose="020F0502020204030203" pitchFamily="34" charset="0"/>
                  <a:cs typeface="Segoe UI Semilight" panose="020B0402040204020203" pitchFamily="34" charset="0"/>
                </a:rPr>
                <a:t>The Return Effective Date in TallyPrime</a:t>
              </a:r>
            </a:p>
          </p:txBody>
        </p:sp>
      </p:grpSp>
      <p:grpSp>
        <p:nvGrpSpPr>
          <p:cNvPr id="27" name="Group 26">
            <a:extLst>
              <a:ext uri="{FF2B5EF4-FFF2-40B4-BE49-F238E27FC236}">
                <a16:creationId xmlns:a16="http://schemas.microsoft.com/office/drawing/2014/main" id="{14A39AD0-CD11-106A-36D2-650B1C16B69F}"/>
              </a:ext>
            </a:extLst>
          </p:cNvPr>
          <p:cNvGrpSpPr/>
          <p:nvPr/>
        </p:nvGrpSpPr>
        <p:grpSpPr>
          <a:xfrm>
            <a:off x="8302143" y="4922368"/>
            <a:ext cx="2287318" cy="1169551"/>
            <a:chOff x="15231292" y="7799087"/>
            <a:chExt cx="3883346" cy="3095954"/>
          </a:xfrm>
        </p:grpSpPr>
        <p:sp>
          <p:nvSpPr>
            <p:cNvPr id="29" name="TextBox 28">
              <a:extLst>
                <a:ext uri="{FF2B5EF4-FFF2-40B4-BE49-F238E27FC236}">
                  <a16:creationId xmlns:a16="http://schemas.microsoft.com/office/drawing/2014/main" id="{38A58267-9436-94CE-0B8B-D1F2D76A114F}"/>
                </a:ext>
              </a:extLst>
            </p:cNvPr>
            <p:cNvSpPr txBox="1"/>
            <p:nvPr/>
          </p:nvSpPr>
          <p:spPr>
            <a:xfrm>
              <a:off x="16345904" y="7799087"/>
              <a:ext cx="2768734" cy="3095954"/>
            </a:xfrm>
            <a:prstGeom prst="rect">
              <a:avLst/>
            </a:prstGeom>
            <a:noFill/>
          </p:spPr>
          <p:txBody>
            <a:bodyPr wrap="square" rtlCol="0">
              <a:spAutoFit/>
            </a:bodyPr>
            <a:lstStyle/>
            <a:p>
              <a:pPr algn="ctr" defTabSz="914217"/>
              <a:r>
                <a:rPr lang="en-US" sz="1400" b="0" i="0" dirty="0">
                  <a:solidFill>
                    <a:schemeClr val="bg1"/>
                  </a:solidFill>
                  <a:effectLst/>
                  <a:latin typeface="Segoe UI Semilight" panose="020B0402040204020203" pitchFamily="34" charset="0"/>
                  <a:cs typeface="Segoe UI Semilight" panose="020B0402040204020203" pitchFamily="34" charset="0"/>
                </a:rPr>
                <a:t>New amount will appear against the effective date in GSTR-1 in the subsequent month</a:t>
              </a:r>
              <a:endParaRPr lang="en-US" sz="14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E70B4686-1516-ED0E-4F16-CF591988DFBC}"/>
                </a:ext>
              </a:extLst>
            </p:cNvPr>
            <p:cNvSpPr/>
            <p:nvPr/>
          </p:nvSpPr>
          <p:spPr>
            <a:xfrm>
              <a:off x="15231292" y="7799087"/>
              <a:ext cx="1715119"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02</a:t>
              </a:r>
            </a:p>
          </p:txBody>
        </p:sp>
      </p:grpSp>
      <p:grpSp>
        <p:nvGrpSpPr>
          <p:cNvPr id="31" name="Group 30">
            <a:extLst>
              <a:ext uri="{FF2B5EF4-FFF2-40B4-BE49-F238E27FC236}">
                <a16:creationId xmlns:a16="http://schemas.microsoft.com/office/drawing/2014/main" id="{31B2A168-C77A-5600-B9E6-CB47F925D12F}"/>
              </a:ext>
            </a:extLst>
          </p:cNvPr>
          <p:cNvGrpSpPr/>
          <p:nvPr/>
        </p:nvGrpSpPr>
        <p:grpSpPr>
          <a:xfrm>
            <a:off x="5996797" y="4922368"/>
            <a:ext cx="1668530" cy="1494066"/>
            <a:chOff x="12448628" y="7922194"/>
            <a:chExt cx="3900504" cy="3850962"/>
          </a:xfrm>
        </p:grpSpPr>
        <p:sp>
          <p:nvSpPr>
            <p:cNvPr id="33" name="TextBox 32">
              <a:extLst>
                <a:ext uri="{FF2B5EF4-FFF2-40B4-BE49-F238E27FC236}">
                  <a16:creationId xmlns:a16="http://schemas.microsoft.com/office/drawing/2014/main" id="{EC8CA6BE-110D-E025-E84E-CBE681E61912}"/>
                </a:ext>
              </a:extLst>
            </p:cNvPr>
            <p:cNvSpPr txBox="1"/>
            <p:nvPr/>
          </p:nvSpPr>
          <p:spPr>
            <a:xfrm>
              <a:off x="12448628" y="9155280"/>
              <a:ext cx="3900504" cy="2617876"/>
            </a:xfrm>
            <a:prstGeom prst="rect">
              <a:avLst/>
            </a:prstGeom>
            <a:noFill/>
          </p:spPr>
          <p:txBody>
            <a:bodyPr wrap="square" rtlCol="0">
              <a:spAutoFit/>
            </a:bodyPr>
            <a:lstStyle/>
            <a:p>
              <a:pPr algn="ctr" defTabSz="914217"/>
              <a:r>
                <a:rPr lang="en-US" sz="1200" b="0" i="0" dirty="0">
                  <a:solidFill>
                    <a:schemeClr val="bg1"/>
                  </a:solidFill>
                  <a:effectLst/>
                  <a:latin typeface="Segoe UI Semilight" panose="020B0402040204020203" pitchFamily="34" charset="0"/>
                  <a:cs typeface="Segoe UI Semilight" panose="020B0402040204020203" pitchFamily="34" charset="0"/>
                </a:rPr>
                <a:t>In GSTR-3B, the difference between the amounts will reflect in the subsequent month.</a:t>
              </a:r>
              <a:endParaRPr lang="en-US" sz="12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4" name="Rectangle 33">
              <a:extLst>
                <a:ext uri="{FF2B5EF4-FFF2-40B4-BE49-F238E27FC236}">
                  <a16:creationId xmlns:a16="http://schemas.microsoft.com/office/drawing/2014/main" id="{4EA457B5-4501-5A95-E973-98049900B76F}"/>
                </a:ext>
              </a:extLst>
            </p:cNvPr>
            <p:cNvSpPr/>
            <p:nvPr/>
          </p:nvSpPr>
          <p:spPr>
            <a:xfrm>
              <a:off x="13139514" y="7922194"/>
              <a:ext cx="1715118" cy="923329"/>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03</a:t>
              </a:r>
            </a:p>
          </p:txBody>
        </p:sp>
      </p:grpSp>
      <p:sp>
        <p:nvSpPr>
          <p:cNvPr id="4" name="Oval 3">
            <a:extLst>
              <a:ext uri="{FF2B5EF4-FFF2-40B4-BE49-F238E27FC236}">
                <a16:creationId xmlns:a16="http://schemas.microsoft.com/office/drawing/2014/main" id="{A25E6414-8D7B-21FC-2BFA-9F6E870B7089}"/>
              </a:ext>
            </a:extLst>
          </p:cNvPr>
          <p:cNvSpPr/>
          <p:nvPr/>
        </p:nvSpPr>
        <p:spPr>
          <a:xfrm>
            <a:off x="977285" y="2810934"/>
            <a:ext cx="2048933" cy="2048933"/>
          </a:xfrm>
          <a:prstGeom prst="ellipse">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FAF5152-D4CB-00EC-6C16-726DC761DC8C}"/>
              </a:ext>
            </a:extLst>
          </p:cNvPr>
          <p:cNvSpPr/>
          <p:nvPr/>
        </p:nvSpPr>
        <p:spPr>
          <a:xfrm>
            <a:off x="3688611" y="2810934"/>
            <a:ext cx="2048933" cy="2048933"/>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111CEE4-A91C-D23F-FFD9-ED49DD8D7DCE}"/>
              </a:ext>
            </a:extLst>
          </p:cNvPr>
          <p:cNvSpPr/>
          <p:nvPr/>
        </p:nvSpPr>
        <p:spPr>
          <a:xfrm>
            <a:off x="6364790" y="2810934"/>
            <a:ext cx="2048933" cy="2048933"/>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64CCBDD7-C177-1851-5EAC-134E83968180}"/>
              </a:ext>
            </a:extLst>
          </p:cNvPr>
          <p:cNvSpPr/>
          <p:nvPr/>
        </p:nvSpPr>
        <p:spPr>
          <a:xfrm>
            <a:off x="9059435" y="2810934"/>
            <a:ext cx="2048933" cy="2048933"/>
          </a:xfrm>
          <a:prstGeom prst="ellipse">
            <a:avLst/>
          </a:prstGeom>
          <a:solidFill>
            <a:schemeClr val="accent4">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B252AC6-8EE2-8F07-8A0E-9809ECA121B3}"/>
              </a:ext>
            </a:extLst>
          </p:cNvPr>
          <p:cNvSpPr/>
          <p:nvPr/>
        </p:nvSpPr>
        <p:spPr>
          <a:xfrm>
            <a:off x="448632"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1</a:t>
            </a:r>
          </a:p>
        </p:txBody>
      </p:sp>
      <p:sp>
        <p:nvSpPr>
          <p:cNvPr id="9" name="Rectangle 8">
            <a:extLst>
              <a:ext uri="{FF2B5EF4-FFF2-40B4-BE49-F238E27FC236}">
                <a16:creationId xmlns:a16="http://schemas.microsoft.com/office/drawing/2014/main" id="{8241FDD0-B22B-D30C-7781-FB85B6A6A541}"/>
              </a:ext>
            </a:extLst>
          </p:cNvPr>
          <p:cNvSpPr/>
          <p:nvPr/>
        </p:nvSpPr>
        <p:spPr>
          <a:xfrm>
            <a:off x="3145313" y="2778670"/>
            <a:ext cx="2073743"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2</a:t>
            </a:r>
          </a:p>
        </p:txBody>
      </p:sp>
      <p:sp>
        <p:nvSpPr>
          <p:cNvPr id="10" name="Rectangle 9">
            <a:extLst>
              <a:ext uri="{FF2B5EF4-FFF2-40B4-BE49-F238E27FC236}">
                <a16:creationId xmlns:a16="http://schemas.microsoft.com/office/drawing/2014/main" id="{C2D53614-3218-54FF-ECD4-9FB0C425BF4C}"/>
              </a:ext>
            </a:extLst>
          </p:cNvPr>
          <p:cNvSpPr/>
          <p:nvPr/>
        </p:nvSpPr>
        <p:spPr>
          <a:xfrm>
            <a:off x="5867393"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3</a:t>
            </a:r>
          </a:p>
        </p:txBody>
      </p:sp>
      <p:sp>
        <p:nvSpPr>
          <p:cNvPr id="11" name="Rectangle 10">
            <a:extLst>
              <a:ext uri="{FF2B5EF4-FFF2-40B4-BE49-F238E27FC236}">
                <a16:creationId xmlns:a16="http://schemas.microsoft.com/office/drawing/2014/main" id="{029F9EEF-6924-C227-B153-48036B8DE823}"/>
              </a:ext>
            </a:extLst>
          </p:cNvPr>
          <p:cNvSpPr/>
          <p:nvPr/>
        </p:nvSpPr>
        <p:spPr>
          <a:xfrm>
            <a:off x="8496745"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4</a:t>
            </a:r>
          </a:p>
        </p:txBody>
      </p:sp>
      <p:sp>
        <p:nvSpPr>
          <p:cNvPr id="12" name="Rectangle 11">
            <a:extLst>
              <a:ext uri="{FF2B5EF4-FFF2-40B4-BE49-F238E27FC236}">
                <a16:creationId xmlns:a16="http://schemas.microsoft.com/office/drawing/2014/main" id="{8C607592-612A-3EF5-7BD4-ADC0FB14BD3C}"/>
              </a:ext>
            </a:extLst>
          </p:cNvPr>
          <p:cNvSpPr/>
          <p:nvPr/>
        </p:nvSpPr>
        <p:spPr>
          <a:xfrm>
            <a:off x="403527" y="4953041"/>
            <a:ext cx="2726098" cy="923330"/>
          </a:xfrm>
          <a:prstGeom prst="rect">
            <a:avLst/>
          </a:prstGeom>
        </p:spPr>
        <p:txBody>
          <a:bodyPr wrap="square">
            <a:spAutoFit/>
          </a:bodyPr>
          <a:lstStyle/>
          <a:p>
            <a:pPr algn="ctr" defTabSz="914217"/>
            <a:r>
              <a:rPr lang="en-US" b="1" i="0" dirty="0">
                <a:solidFill>
                  <a:srgbClr val="2A67B2"/>
                </a:solidFill>
                <a:effectLst/>
                <a:latin typeface="Segoe UI Semilight" panose="020B0402040204020203" pitchFamily="34" charset="0"/>
                <a:cs typeface="Segoe UI Semilight" panose="020B0402040204020203" pitchFamily="34" charset="0"/>
              </a:rPr>
              <a:t>GST Amendments for Inward Supplies with Effective Date</a:t>
            </a:r>
            <a:endParaRPr lang="en-US" sz="27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
        <p:nvSpPr>
          <p:cNvPr id="14" name="Rectangle 13">
            <a:extLst>
              <a:ext uri="{FF2B5EF4-FFF2-40B4-BE49-F238E27FC236}">
                <a16:creationId xmlns:a16="http://schemas.microsoft.com/office/drawing/2014/main" id="{D500C96C-E50F-CAFE-02A7-3909EA92451F}"/>
              </a:ext>
            </a:extLst>
          </p:cNvPr>
          <p:cNvSpPr/>
          <p:nvPr/>
        </p:nvSpPr>
        <p:spPr>
          <a:xfrm>
            <a:off x="3591537" y="4953041"/>
            <a:ext cx="2323856"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Mark the voucher to be amended as counterparty signed in TallyPrime.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16" name="Rectangle 15">
            <a:extLst>
              <a:ext uri="{FF2B5EF4-FFF2-40B4-BE49-F238E27FC236}">
                <a16:creationId xmlns:a16="http://schemas.microsoft.com/office/drawing/2014/main" id="{29772173-CF48-E3D8-6CE2-ADB3593AFDD6}"/>
              </a:ext>
            </a:extLst>
          </p:cNvPr>
          <p:cNvSpPr/>
          <p:nvPr/>
        </p:nvSpPr>
        <p:spPr>
          <a:xfrm>
            <a:off x="6571908" y="4986292"/>
            <a:ext cx="1864754"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Make the required changes in the invoice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25" name="Rectangle 24">
            <a:extLst>
              <a:ext uri="{FF2B5EF4-FFF2-40B4-BE49-F238E27FC236}">
                <a16:creationId xmlns:a16="http://schemas.microsoft.com/office/drawing/2014/main" id="{B107D3BF-2EC5-763C-EE39-ADAB8DF1286D}"/>
              </a:ext>
            </a:extLst>
          </p:cNvPr>
          <p:cNvSpPr/>
          <p:nvPr/>
        </p:nvSpPr>
        <p:spPr>
          <a:xfrm>
            <a:off x="9075968" y="4953041"/>
            <a:ext cx="2227453"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Amend the voucher by providing the Return Effective Date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32" name="Chevron 42">
            <a:extLst>
              <a:ext uri="{FF2B5EF4-FFF2-40B4-BE49-F238E27FC236}">
                <a16:creationId xmlns:a16="http://schemas.microsoft.com/office/drawing/2014/main" id="{8D0CB30B-3D90-0676-5945-95CAE3C221D0}"/>
              </a:ext>
            </a:extLst>
          </p:cNvPr>
          <p:cNvSpPr/>
          <p:nvPr/>
        </p:nvSpPr>
        <p:spPr>
          <a:xfrm>
            <a:off x="2571481" y="3566999"/>
            <a:ext cx="855276" cy="536802"/>
          </a:xfrm>
          <a:prstGeom prst="chevron">
            <a:avLst/>
          </a:prstGeom>
          <a:solidFill>
            <a:srgbClr val="2BC5E0">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5" name="Chevron 45">
            <a:extLst>
              <a:ext uri="{FF2B5EF4-FFF2-40B4-BE49-F238E27FC236}">
                <a16:creationId xmlns:a16="http://schemas.microsoft.com/office/drawing/2014/main" id="{BF077190-D68B-F64F-9B4B-437ABEF76B32}"/>
              </a:ext>
            </a:extLst>
          </p:cNvPr>
          <p:cNvSpPr/>
          <p:nvPr/>
        </p:nvSpPr>
        <p:spPr>
          <a:xfrm>
            <a:off x="5292973" y="3566999"/>
            <a:ext cx="855276" cy="536802"/>
          </a:xfrm>
          <a:prstGeom prst="chevron">
            <a:avLst/>
          </a:prstGeom>
          <a:solidFill>
            <a:srgbClr val="2299C0">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6" name="Chevron 46">
            <a:extLst>
              <a:ext uri="{FF2B5EF4-FFF2-40B4-BE49-F238E27FC236}">
                <a16:creationId xmlns:a16="http://schemas.microsoft.com/office/drawing/2014/main" id="{EAC9AF87-DF93-F776-0014-58500111B732}"/>
              </a:ext>
            </a:extLst>
          </p:cNvPr>
          <p:cNvSpPr/>
          <p:nvPr/>
        </p:nvSpPr>
        <p:spPr>
          <a:xfrm>
            <a:off x="7959430" y="3566999"/>
            <a:ext cx="855276" cy="536802"/>
          </a:xfrm>
          <a:prstGeom prst="chevron">
            <a:avLst/>
          </a:prstGeom>
          <a:solidFill>
            <a:srgbClr val="228BB9">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7" name="Chevron 47">
            <a:extLst>
              <a:ext uri="{FF2B5EF4-FFF2-40B4-BE49-F238E27FC236}">
                <a16:creationId xmlns:a16="http://schemas.microsoft.com/office/drawing/2014/main" id="{F068962E-6E7E-EDA2-E09A-BA2AD6C0E1A7}"/>
              </a:ext>
            </a:extLst>
          </p:cNvPr>
          <p:cNvSpPr/>
          <p:nvPr/>
        </p:nvSpPr>
        <p:spPr>
          <a:xfrm>
            <a:off x="10689992" y="3566999"/>
            <a:ext cx="855276" cy="536802"/>
          </a:xfrm>
          <a:prstGeom prst="chevron">
            <a:avLst/>
          </a:prstGeom>
          <a:solidFill>
            <a:srgbClr val="0F6195">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627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p:bldP spid="9" grpId="0"/>
      <p:bldP spid="10" grpId="0"/>
      <p:bldP spid="11" grpId="0"/>
      <p:bldP spid="12" grpId="0"/>
      <p:bldP spid="14" grpId="0"/>
      <p:bldP spid="16" grpId="0"/>
      <p:bldP spid="25" grpId="0"/>
      <p:bldP spid="32" grpId="0" animBg="1"/>
      <p:bldP spid="35" grpId="0" animBg="1"/>
      <p:bldP spid="36" grpId="0" animBg="1"/>
      <p:bldP spid="3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63D13-AD6E-2752-7ECB-8A29C641EC11}"/>
              </a:ext>
            </a:extLst>
          </p:cNvPr>
          <p:cNvSpPr>
            <a:spLocks noGrp="1"/>
          </p:cNvSpPr>
          <p:nvPr>
            <p:ph type="title"/>
          </p:nvPr>
        </p:nvSpPr>
        <p:spPr/>
        <p:txBody>
          <a:bodyPr/>
          <a:lstStyle/>
          <a:p>
            <a:r>
              <a:rPr lang="en-US" dirty="0"/>
              <a:t>Release 5.0 FAQ’s</a:t>
            </a:r>
            <a:endParaRPr lang="en-IN" dirty="0"/>
          </a:p>
        </p:txBody>
      </p:sp>
    </p:spTree>
    <p:extLst>
      <p:ext uri="{BB962C8B-B14F-4D97-AF65-F5344CB8AC3E}">
        <p14:creationId xmlns:p14="http://schemas.microsoft.com/office/powerpoint/2010/main" val="2419665322"/>
      </p:ext>
    </p:extLst>
  </p:cSld>
  <p:clrMapOvr>
    <a:masterClrMapping/>
  </p:clrMapOvr>
  <p:transition spd="med">
    <p:pull/>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Scenario 1</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Suraj Enterprises reconciled data and observed that few entries were shown in available in portal, wherein he had missed out recording the same. Now he wanted to convert the said entries automatically? Is it possible to do so, if No, why?</a:t>
            </a:r>
          </a:p>
          <a:p>
            <a:endParaRPr lang="en-US" dirty="0"/>
          </a:p>
          <a:p>
            <a:endParaRPr lang="en-US" dirty="0"/>
          </a:p>
        </p:txBody>
      </p:sp>
      <p:graphicFrame>
        <p:nvGraphicFramePr>
          <p:cNvPr id="5" name="Diagram 4">
            <a:extLst>
              <a:ext uri="{FF2B5EF4-FFF2-40B4-BE49-F238E27FC236}">
                <a16:creationId xmlns:a16="http://schemas.microsoft.com/office/drawing/2014/main" id="{3F1B0883-BBBA-B7F0-31F5-EA1997996FE0}"/>
              </a:ext>
            </a:extLst>
          </p:cNvPr>
          <p:cNvGraphicFramePr/>
          <p:nvPr>
            <p:extLst>
              <p:ext uri="{D42A27DB-BD31-4B8C-83A1-F6EECF244321}">
                <p14:modId xmlns:p14="http://schemas.microsoft.com/office/powerpoint/2010/main" val="3699596891"/>
              </p:ext>
            </p:extLst>
          </p:nvPr>
        </p:nvGraphicFramePr>
        <p:xfrm>
          <a:off x="631462" y="3611302"/>
          <a:ext cx="10815899" cy="2584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11047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Scenario 2</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In 5.0, we have provided complete filing of GSTR-1, why the same is not supported for GSTR-3B?</a:t>
            </a:r>
          </a:p>
          <a:p>
            <a:endParaRPr lang="en-US" dirty="0"/>
          </a:p>
          <a:p>
            <a:endParaRPr lang="en-US" dirty="0"/>
          </a:p>
        </p:txBody>
      </p:sp>
      <p:graphicFrame>
        <p:nvGraphicFramePr>
          <p:cNvPr id="5" name="Diagram 4">
            <a:extLst>
              <a:ext uri="{FF2B5EF4-FFF2-40B4-BE49-F238E27FC236}">
                <a16:creationId xmlns:a16="http://schemas.microsoft.com/office/drawing/2014/main" id="{3F1B0883-BBBA-B7F0-31F5-EA1997996FE0}"/>
              </a:ext>
            </a:extLst>
          </p:cNvPr>
          <p:cNvGraphicFramePr/>
          <p:nvPr>
            <p:extLst>
              <p:ext uri="{D42A27DB-BD31-4B8C-83A1-F6EECF244321}">
                <p14:modId xmlns:p14="http://schemas.microsoft.com/office/powerpoint/2010/main" val="2083234898"/>
              </p:ext>
            </p:extLst>
          </p:nvPr>
        </p:nvGraphicFramePr>
        <p:xfrm>
          <a:off x="191624" y="3197642"/>
          <a:ext cx="11548308" cy="2584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55459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Scenario 3</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Reliance Business has multiple branches within Karnataka with single GSTIN, is it possible to create all branch address using Fetch GSTIN/UIN?</a:t>
            </a:r>
          </a:p>
          <a:p>
            <a:endParaRPr lang="en-US" dirty="0"/>
          </a:p>
          <a:p>
            <a:endParaRPr lang="en-US" dirty="0"/>
          </a:p>
        </p:txBody>
      </p:sp>
      <p:graphicFrame>
        <p:nvGraphicFramePr>
          <p:cNvPr id="4" name="Diagram 3">
            <a:extLst>
              <a:ext uri="{FF2B5EF4-FFF2-40B4-BE49-F238E27FC236}">
                <a16:creationId xmlns:a16="http://schemas.microsoft.com/office/drawing/2014/main" id="{C8BD2EA3-0B0C-8707-166B-D47D7BA8351E}"/>
              </a:ext>
            </a:extLst>
          </p:cNvPr>
          <p:cNvGraphicFramePr/>
          <p:nvPr>
            <p:extLst>
              <p:ext uri="{D42A27DB-BD31-4B8C-83A1-F6EECF244321}">
                <p14:modId xmlns:p14="http://schemas.microsoft.com/office/powerpoint/2010/main" val="3612574343"/>
              </p:ext>
            </p:extLst>
          </p:nvPr>
        </p:nvGraphicFramePr>
        <p:xfrm>
          <a:off x="452067" y="3079160"/>
          <a:ext cx="11388833" cy="3348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45942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Scenario 4</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Mr. Span India, upgraded to Release 5.0 and found File GSTR-1 option in </a:t>
            </a:r>
            <a:r>
              <a:rPr lang="en-US" dirty="0" err="1"/>
              <a:t>Alt+Z</a:t>
            </a:r>
            <a:r>
              <a:rPr lang="en-US" dirty="0"/>
              <a:t>: Exchange. Now without uploading, downloading and reconciling, directly clicked and File GSTR-1? What happens, if upload or download is not done?</a:t>
            </a:r>
          </a:p>
          <a:p>
            <a:endParaRPr lang="en-US" dirty="0"/>
          </a:p>
          <a:p>
            <a:endParaRPr lang="en-US" dirty="0"/>
          </a:p>
        </p:txBody>
      </p:sp>
      <p:graphicFrame>
        <p:nvGraphicFramePr>
          <p:cNvPr id="4" name="Diagram 3">
            <a:extLst>
              <a:ext uri="{FF2B5EF4-FFF2-40B4-BE49-F238E27FC236}">
                <a16:creationId xmlns:a16="http://schemas.microsoft.com/office/drawing/2014/main" id="{C8BD2EA3-0B0C-8707-166B-D47D7BA8351E}"/>
              </a:ext>
            </a:extLst>
          </p:cNvPr>
          <p:cNvGraphicFramePr/>
          <p:nvPr>
            <p:extLst>
              <p:ext uri="{D42A27DB-BD31-4B8C-83A1-F6EECF244321}">
                <p14:modId xmlns:p14="http://schemas.microsoft.com/office/powerpoint/2010/main" val="1216607735"/>
              </p:ext>
            </p:extLst>
          </p:nvPr>
        </p:nvGraphicFramePr>
        <p:xfrm>
          <a:off x="454617" y="3429000"/>
          <a:ext cx="11285315" cy="214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A032500-A584-A41C-B6AA-CC2D50352E89}"/>
              </a:ext>
            </a:extLst>
          </p:cNvPr>
          <p:cNvSpPr txBox="1"/>
          <p:nvPr/>
        </p:nvSpPr>
        <p:spPr>
          <a:xfrm>
            <a:off x="891251" y="5891514"/>
            <a:ext cx="9653286" cy="646331"/>
          </a:xfrm>
          <a:prstGeom prst="rect">
            <a:avLst/>
          </a:prstGeom>
          <a:noFill/>
        </p:spPr>
        <p:txBody>
          <a:bodyPr wrap="square" rtlCol="0">
            <a:spAutoFit/>
          </a:bodyPr>
          <a:lstStyle/>
          <a:p>
            <a:r>
              <a:rPr lang="en-US" b="1" i="1" dirty="0"/>
              <a:t>Note: Once return gets filed there is no provision to undo it. User has to file GSTR-1A for uploading B2B transactions and other summary for the upcoming months</a:t>
            </a:r>
            <a:endParaRPr lang="en-IN" b="1" i="1" dirty="0"/>
          </a:p>
        </p:txBody>
      </p:sp>
    </p:spTree>
    <p:extLst>
      <p:ext uri="{BB962C8B-B14F-4D97-AF65-F5344CB8AC3E}">
        <p14:creationId xmlns:p14="http://schemas.microsoft.com/office/powerpoint/2010/main" val="21142773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Scenario 5</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Mr. Ratan Enterprises, is a quarterly return filers and are trying to file 1</a:t>
            </a:r>
            <a:r>
              <a:rPr lang="en-US" baseline="30000" dirty="0"/>
              <a:t>st</a:t>
            </a:r>
            <a:r>
              <a:rPr lang="en-US" dirty="0"/>
              <a:t> month of OND’24 quarter using Release 5.0. While uploading October return data, in portal it is showing blank and data shown in November, how to resolve this?</a:t>
            </a:r>
          </a:p>
          <a:p>
            <a:endParaRPr lang="en-US" dirty="0"/>
          </a:p>
          <a:p>
            <a:endParaRPr lang="en-US" dirty="0"/>
          </a:p>
        </p:txBody>
      </p:sp>
      <p:graphicFrame>
        <p:nvGraphicFramePr>
          <p:cNvPr id="4" name="Diagram 3">
            <a:extLst>
              <a:ext uri="{FF2B5EF4-FFF2-40B4-BE49-F238E27FC236}">
                <a16:creationId xmlns:a16="http://schemas.microsoft.com/office/drawing/2014/main" id="{C8BD2EA3-0B0C-8707-166B-D47D7BA8351E}"/>
              </a:ext>
            </a:extLst>
          </p:cNvPr>
          <p:cNvGraphicFramePr/>
          <p:nvPr>
            <p:extLst>
              <p:ext uri="{D42A27DB-BD31-4B8C-83A1-F6EECF244321}">
                <p14:modId xmlns:p14="http://schemas.microsoft.com/office/powerpoint/2010/main" val="4070035040"/>
              </p:ext>
            </p:extLst>
          </p:nvPr>
        </p:nvGraphicFramePr>
        <p:xfrm>
          <a:off x="454617" y="3429000"/>
          <a:ext cx="11285315" cy="214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3721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E1D2-8F60-8435-819D-9DB58B22EFFC}"/>
              </a:ext>
            </a:extLst>
          </p:cNvPr>
          <p:cNvSpPr>
            <a:spLocks noGrp="1"/>
          </p:cNvSpPr>
          <p:nvPr>
            <p:ph type="title"/>
          </p:nvPr>
        </p:nvSpPr>
        <p:spPr/>
        <p:txBody>
          <a:bodyPr/>
          <a:lstStyle/>
          <a:p>
            <a:r>
              <a:rPr lang="en-US" dirty="0"/>
              <a:t>Need to train on Release 5.0 FAQ’s</a:t>
            </a:r>
            <a:endParaRPr lang="en-IN" dirty="0"/>
          </a:p>
        </p:txBody>
      </p:sp>
      <p:sp>
        <p:nvSpPr>
          <p:cNvPr id="3" name="Content Placeholder 2">
            <a:extLst>
              <a:ext uri="{FF2B5EF4-FFF2-40B4-BE49-F238E27FC236}">
                <a16:creationId xmlns:a16="http://schemas.microsoft.com/office/drawing/2014/main" id="{30E22711-CF3F-57E2-BF13-F89C4070631A}"/>
              </a:ext>
            </a:extLst>
          </p:cNvPr>
          <p:cNvSpPr>
            <a:spLocks noGrp="1"/>
          </p:cNvSpPr>
          <p:nvPr>
            <p:ph sz="half" idx="1"/>
          </p:nvPr>
        </p:nvSpPr>
        <p:spPr>
          <a:xfrm>
            <a:off x="452068" y="1803126"/>
            <a:ext cx="11152980" cy="4624868"/>
          </a:xfrm>
        </p:spPr>
        <p:txBody>
          <a:bodyPr/>
          <a:lstStyle/>
          <a:p>
            <a:pPr marL="0" marR="0" algn="ctr">
              <a:lnSpc>
                <a:spcPct val="250000"/>
              </a:lnSpc>
              <a:spcBef>
                <a:spcPts val="0"/>
              </a:spcBef>
              <a:spcAft>
                <a:spcPts val="0"/>
              </a:spcAft>
            </a:pPr>
            <a:r>
              <a:rPr lang="en-US" sz="2400" dirty="0">
                <a:effectLst/>
                <a:hlinkClick r:id="rId2"/>
              </a:rPr>
              <a:t>https://help.tallysolutions.com/tally-prime/india-gst/india-gst-faq-tally/</a:t>
            </a:r>
            <a:r>
              <a:rPr lang="en-US" sz="2400" dirty="0">
                <a:effectLst/>
              </a:rPr>
              <a:t> </a:t>
            </a:r>
          </a:p>
          <a:p>
            <a:pPr marL="0" marR="0" algn="ctr">
              <a:lnSpc>
                <a:spcPct val="250000"/>
              </a:lnSpc>
              <a:spcBef>
                <a:spcPts val="0"/>
              </a:spcBef>
              <a:spcAft>
                <a:spcPts val="0"/>
              </a:spcAft>
            </a:pPr>
            <a:r>
              <a:rPr lang="en-US" sz="2400" dirty="0">
                <a:effectLst/>
                <a:hlinkClick r:id="rId3"/>
              </a:rPr>
              <a:t>https://help.tallysolutions.com/tally-prime/india-gst/gst-errors-and-resolutions/</a:t>
            </a:r>
            <a:r>
              <a:rPr lang="en-US" sz="2400" dirty="0">
                <a:effectLst/>
              </a:rPr>
              <a:t> </a:t>
            </a:r>
          </a:p>
          <a:p>
            <a:pPr marL="0" marR="0" algn="ctr">
              <a:lnSpc>
                <a:spcPct val="250000"/>
              </a:lnSpc>
              <a:spcBef>
                <a:spcPts val="0"/>
              </a:spcBef>
              <a:spcAft>
                <a:spcPts val="0"/>
              </a:spcAft>
            </a:pPr>
            <a:r>
              <a:rPr lang="en-US" sz="2400" dirty="0">
                <a:effectLst/>
                <a:hlinkClick r:id="rId4"/>
              </a:rPr>
              <a:t>https://help.tallysolutions.com/tallycare-assist/credible-response-for-connected-gst/</a:t>
            </a:r>
            <a:r>
              <a:rPr lang="en-US" sz="2400" dirty="0">
                <a:effectLst/>
              </a:rPr>
              <a:t> </a:t>
            </a:r>
          </a:p>
          <a:p>
            <a:endParaRPr lang="en-IN" sz="3600" dirty="0"/>
          </a:p>
        </p:txBody>
      </p:sp>
    </p:spTree>
    <p:extLst>
      <p:ext uri="{BB962C8B-B14F-4D97-AF65-F5344CB8AC3E}">
        <p14:creationId xmlns:p14="http://schemas.microsoft.com/office/powerpoint/2010/main" val="780218438"/>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IN" dirty="0"/>
              <a:t>Place of Supply - Services</a:t>
            </a:r>
          </a:p>
        </p:txBody>
      </p:sp>
      <p:sp>
        <p:nvSpPr>
          <p:cNvPr id="4" name="Rectangle 3">
            <a:extLst>
              <a:ext uri="{FF2B5EF4-FFF2-40B4-BE49-F238E27FC236}">
                <a16:creationId xmlns:a16="http://schemas.microsoft.com/office/drawing/2014/main" id="{6A4EEC27-760F-82B9-A35F-D6CB786EB335}"/>
              </a:ext>
            </a:extLst>
          </p:cNvPr>
          <p:cNvSpPr/>
          <p:nvPr/>
        </p:nvSpPr>
        <p:spPr>
          <a:xfrm>
            <a:off x="1912423" y="2082780"/>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6966681-5F72-7CE5-CB18-2190AF6BB62B}"/>
              </a:ext>
            </a:extLst>
          </p:cNvPr>
          <p:cNvSpPr/>
          <p:nvPr/>
        </p:nvSpPr>
        <p:spPr>
          <a:xfrm>
            <a:off x="2058340" y="2163945"/>
            <a:ext cx="8270789" cy="338554"/>
          </a:xfrm>
          <a:prstGeom prst="rect">
            <a:avLst/>
          </a:prstGeom>
        </p:spPr>
        <p:txBody>
          <a:bodyPr wrap="square">
            <a:spAutoFit/>
          </a:bodyPr>
          <a:lstStyle/>
          <a:p>
            <a:pPr lvl="1" algn="ctr"/>
            <a:r>
              <a:rPr lang="en-IN" sz="1600" i="1" dirty="0">
                <a:latin typeface="Segoe UI semi light"/>
              </a:rPr>
              <a:t>Place of supply will be location at which immovable property is located</a:t>
            </a:r>
          </a:p>
        </p:txBody>
      </p:sp>
      <p:grpSp>
        <p:nvGrpSpPr>
          <p:cNvPr id="6" name="Group 5">
            <a:extLst>
              <a:ext uri="{FF2B5EF4-FFF2-40B4-BE49-F238E27FC236}">
                <a16:creationId xmlns:a16="http://schemas.microsoft.com/office/drawing/2014/main" id="{C4AF9BDB-3A3B-0BE2-B001-A55837F0E1B1}"/>
              </a:ext>
            </a:extLst>
          </p:cNvPr>
          <p:cNvGrpSpPr/>
          <p:nvPr/>
        </p:nvGrpSpPr>
        <p:grpSpPr>
          <a:xfrm>
            <a:off x="4329591" y="2535489"/>
            <a:ext cx="1584001" cy="2653334"/>
            <a:chOff x="1258760" y="3468108"/>
            <a:chExt cx="1442205" cy="2351992"/>
          </a:xfrm>
        </p:grpSpPr>
        <p:sp>
          <p:nvSpPr>
            <p:cNvPr id="7" name="Freeform 6">
              <a:extLst>
                <a:ext uri="{FF2B5EF4-FFF2-40B4-BE49-F238E27FC236}">
                  <a16:creationId xmlns:a16="http://schemas.microsoft.com/office/drawing/2014/main" id="{B394F0BF-3C95-0511-D502-7CAB46405020}"/>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8" name="TextBox 7">
              <a:extLst>
                <a:ext uri="{FF2B5EF4-FFF2-40B4-BE49-F238E27FC236}">
                  <a16:creationId xmlns:a16="http://schemas.microsoft.com/office/drawing/2014/main" id="{4204B696-84B7-8E34-14C4-C6D6D299EF07}"/>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grpSp>
        <p:nvGrpSpPr>
          <p:cNvPr id="9" name="Group 8">
            <a:extLst>
              <a:ext uri="{FF2B5EF4-FFF2-40B4-BE49-F238E27FC236}">
                <a16:creationId xmlns:a16="http://schemas.microsoft.com/office/drawing/2014/main" id="{F36EFFC9-27A4-890C-9FCA-4831691DE433}"/>
              </a:ext>
            </a:extLst>
          </p:cNvPr>
          <p:cNvGrpSpPr/>
          <p:nvPr/>
        </p:nvGrpSpPr>
        <p:grpSpPr>
          <a:xfrm>
            <a:off x="5057804" y="4233998"/>
            <a:ext cx="2002476" cy="2529877"/>
            <a:chOff x="6637519" y="3638335"/>
            <a:chExt cx="1503156" cy="1942441"/>
          </a:xfrm>
        </p:grpSpPr>
        <p:sp>
          <p:nvSpPr>
            <p:cNvPr id="10"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11" name="TextBox 10">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pic>
        <p:nvPicPr>
          <p:cNvPr id="12" name="Picture 9" descr="red">
            <a:extLst>
              <a:ext uri="{FF2B5EF4-FFF2-40B4-BE49-F238E27FC236}">
                <a16:creationId xmlns:a16="http://schemas.microsoft.com/office/drawing/2014/main" id="{C9723786-D65B-F95C-5DB3-2ACE821FE4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5" y="4186705"/>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0B041F3-E4FA-583B-3C33-ACBCDFEA1289}"/>
              </a:ext>
            </a:extLst>
          </p:cNvPr>
          <p:cNvSpPr txBox="1"/>
          <p:nvPr/>
        </p:nvSpPr>
        <p:spPr>
          <a:xfrm>
            <a:off x="4731031" y="4333073"/>
            <a:ext cx="1051501" cy="230832"/>
          </a:xfrm>
          <a:prstGeom prst="rect">
            <a:avLst/>
          </a:prstGeom>
          <a:noFill/>
        </p:spPr>
        <p:txBody>
          <a:bodyPr wrap="square" rtlCol="0">
            <a:spAutoFit/>
          </a:bodyPr>
          <a:lstStyle/>
          <a:p>
            <a:r>
              <a:rPr lang="en-IN" sz="900" b="1" dirty="0"/>
              <a:t>Place of Supply</a:t>
            </a:r>
          </a:p>
        </p:txBody>
      </p:sp>
      <p:grpSp>
        <p:nvGrpSpPr>
          <p:cNvPr id="14" name="Group 13">
            <a:extLst>
              <a:ext uri="{FF2B5EF4-FFF2-40B4-BE49-F238E27FC236}">
                <a16:creationId xmlns:a16="http://schemas.microsoft.com/office/drawing/2014/main" id="{DD5E38D7-B519-76C1-F3C5-4F851F950F53}"/>
              </a:ext>
            </a:extLst>
          </p:cNvPr>
          <p:cNvGrpSpPr/>
          <p:nvPr/>
        </p:nvGrpSpPr>
        <p:grpSpPr>
          <a:xfrm>
            <a:off x="5356290" y="5060879"/>
            <a:ext cx="996810" cy="745779"/>
            <a:chOff x="873722" y="4074689"/>
            <a:chExt cx="996810" cy="745779"/>
          </a:xfrm>
        </p:grpSpPr>
        <p:grpSp>
          <p:nvGrpSpPr>
            <p:cNvPr id="15" name="Group 14">
              <a:extLst>
                <a:ext uri="{FF2B5EF4-FFF2-40B4-BE49-F238E27FC236}">
                  <a16:creationId xmlns:a16="http://schemas.microsoft.com/office/drawing/2014/main" id="{EAC2B987-2961-5FA8-41F4-978C709363B7}"/>
                </a:ext>
              </a:extLst>
            </p:cNvPr>
            <p:cNvGrpSpPr/>
            <p:nvPr/>
          </p:nvGrpSpPr>
          <p:grpSpPr>
            <a:xfrm>
              <a:off x="1033670" y="4074689"/>
              <a:ext cx="266294" cy="514820"/>
              <a:chOff x="864478" y="3747594"/>
              <a:chExt cx="435486" cy="841915"/>
            </a:xfrm>
          </p:grpSpPr>
          <p:sp>
            <p:nvSpPr>
              <p:cNvPr id="17" name="Oval 16">
                <a:extLst>
                  <a:ext uri="{FF2B5EF4-FFF2-40B4-BE49-F238E27FC236}">
                    <a16:creationId xmlns:a16="http://schemas.microsoft.com/office/drawing/2014/main" id="{2220ECDA-06F5-2468-41AF-BB92311E0AAB}"/>
                  </a:ext>
                </a:extLst>
              </p:cNvPr>
              <p:cNvSpPr/>
              <p:nvPr/>
            </p:nvSpPr>
            <p:spPr>
              <a:xfrm>
                <a:off x="894522" y="3747594"/>
                <a:ext cx="375398" cy="37539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ounded Rectangle 13">
                <a:extLst>
                  <a:ext uri="{FF2B5EF4-FFF2-40B4-BE49-F238E27FC236}">
                    <a16:creationId xmlns:a16="http://schemas.microsoft.com/office/drawing/2014/main" id="{B0326277-EF6A-40EF-B29D-DDDDD9F28579}"/>
                  </a:ext>
                </a:extLst>
              </p:cNvPr>
              <p:cNvSpPr/>
              <p:nvPr/>
            </p:nvSpPr>
            <p:spPr>
              <a:xfrm>
                <a:off x="864478" y="4154023"/>
                <a:ext cx="435486" cy="43548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Isosceles Triangle 18">
                <a:extLst>
                  <a:ext uri="{FF2B5EF4-FFF2-40B4-BE49-F238E27FC236}">
                    <a16:creationId xmlns:a16="http://schemas.microsoft.com/office/drawing/2014/main" id="{020917D2-EBE8-BC06-674D-D1642CB7518F}"/>
                  </a:ext>
                </a:extLst>
              </p:cNvPr>
              <p:cNvSpPr/>
              <p:nvPr/>
            </p:nvSpPr>
            <p:spPr>
              <a:xfrm flipV="1">
                <a:off x="1013770" y="4146168"/>
                <a:ext cx="136902" cy="261064"/>
              </a:xfrm>
              <a:prstGeom prst="triangle">
                <a:avLst>
                  <a:gd name="adj" fmla="val 615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A26EC7EB-E09B-4C2B-2974-9BFE4291099E}"/>
                </a:ext>
              </a:extLst>
            </p:cNvPr>
            <p:cNvSpPr txBox="1"/>
            <p:nvPr/>
          </p:nvSpPr>
          <p:spPr>
            <a:xfrm>
              <a:off x="873722" y="4558858"/>
              <a:ext cx="996810" cy="261610"/>
            </a:xfrm>
            <a:prstGeom prst="rect">
              <a:avLst/>
            </a:prstGeom>
            <a:noFill/>
          </p:spPr>
          <p:txBody>
            <a:bodyPr wrap="square" rtlCol="0">
              <a:spAutoFit/>
            </a:bodyPr>
            <a:lstStyle/>
            <a:p>
              <a:r>
                <a:rPr lang="en-IN" sz="1100" dirty="0"/>
                <a:t>Mr. SAM</a:t>
              </a:r>
            </a:p>
          </p:txBody>
        </p:sp>
      </p:grpSp>
      <p:grpSp>
        <p:nvGrpSpPr>
          <p:cNvPr id="20" name="Group 19">
            <a:extLst>
              <a:ext uri="{FF2B5EF4-FFF2-40B4-BE49-F238E27FC236}">
                <a16:creationId xmlns:a16="http://schemas.microsoft.com/office/drawing/2014/main" id="{0C24B250-8689-92FA-9F14-2357555A9126}"/>
              </a:ext>
            </a:extLst>
          </p:cNvPr>
          <p:cNvGrpSpPr/>
          <p:nvPr/>
        </p:nvGrpSpPr>
        <p:grpSpPr>
          <a:xfrm>
            <a:off x="4288296" y="3493027"/>
            <a:ext cx="1115448" cy="653141"/>
            <a:chOff x="5125147" y="3321685"/>
            <a:chExt cx="1115448" cy="653141"/>
          </a:xfrm>
        </p:grpSpPr>
        <p:sp>
          <p:nvSpPr>
            <p:cNvPr id="21" name="Text Box 5120">
              <a:extLst>
                <a:ext uri="{FF2B5EF4-FFF2-40B4-BE49-F238E27FC236}">
                  <a16:creationId xmlns:a16="http://schemas.microsoft.com/office/drawing/2014/main" id="{6624908D-F5F8-25FE-1CDC-9A972AAFD28A}"/>
                </a:ext>
              </a:extLst>
            </p:cNvPr>
            <p:cNvSpPr txBox="1"/>
            <p:nvPr/>
          </p:nvSpPr>
          <p:spPr>
            <a:xfrm>
              <a:off x="5125147" y="3766383"/>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200" b="1" dirty="0">
                  <a:solidFill>
                    <a:schemeClr val="tx1"/>
                  </a:solidFill>
                  <a:effectLst/>
                  <a:ea typeface="Calibri" panose="020F0502020204030204" pitchFamily="34" charset="0"/>
                  <a:cs typeface="Times New Roman" panose="02020603050405020304" pitchFamily="18" charset="0"/>
                </a:rPr>
                <a:t> </a:t>
              </a:r>
              <a:r>
                <a:rPr lang="en-IN" sz="1200" b="1" dirty="0">
                  <a:solidFill>
                    <a:schemeClr val="tx1"/>
                  </a:solidFill>
                  <a:ea typeface="Calibri" panose="020F0502020204030204" pitchFamily="34" charset="0"/>
                  <a:cs typeface="Times New Roman" panose="02020603050405020304" pitchFamily="18" charset="0"/>
                </a:rPr>
                <a:t>Deluxe Hotel</a:t>
              </a:r>
              <a:endParaRPr lang="en-IN" sz="2000" b="1" dirty="0">
                <a:solidFill>
                  <a:schemeClr val="tx1"/>
                </a:solidFill>
                <a:effectLst/>
                <a:ea typeface="Calibri" panose="020F050202020403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B44FFB62-DE63-9248-34CD-A2078511B22C}"/>
                </a:ext>
              </a:extLst>
            </p:cNvPr>
            <p:cNvGrpSpPr/>
            <p:nvPr/>
          </p:nvGrpSpPr>
          <p:grpSpPr>
            <a:xfrm>
              <a:off x="5482590" y="3321685"/>
              <a:ext cx="381635" cy="471805"/>
              <a:chOff x="0" y="0"/>
              <a:chExt cx="381758" cy="471931"/>
            </a:xfrm>
          </p:grpSpPr>
          <p:sp>
            <p:nvSpPr>
              <p:cNvPr id="23" name="Rectangle 22">
                <a:extLst>
                  <a:ext uri="{FF2B5EF4-FFF2-40B4-BE49-F238E27FC236}">
                    <a16:creationId xmlns:a16="http://schemas.microsoft.com/office/drawing/2014/main" id="{7BE42E39-5C9C-EEC0-B28F-B6051E559D55}"/>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4" name="Rectangle 23">
                <a:extLst>
                  <a:ext uri="{FF2B5EF4-FFF2-40B4-BE49-F238E27FC236}">
                    <a16:creationId xmlns:a16="http://schemas.microsoft.com/office/drawing/2014/main" id="{720C041E-21D8-1C5E-6C86-9AB880FE96D9}"/>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5" name="Rectangle 24">
                <a:extLst>
                  <a:ext uri="{FF2B5EF4-FFF2-40B4-BE49-F238E27FC236}">
                    <a16:creationId xmlns:a16="http://schemas.microsoft.com/office/drawing/2014/main" id="{0B502DAE-A8E9-4A83-1FE3-5FA764634A9D}"/>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6" name="Rectangle 25">
                <a:extLst>
                  <a:ext uri="{FF2B5EF4-FFF2-40B4-BE49-F238E27FC236}">
                    <a16:creationId xmlns:a16="http://schemas.microsoft.com/office/drawing/2014/main" id="{D968BFA4-D6F2-9777-0D28-FAABD79DE178}"/>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sp>
        <p:nvSpPr>
          <p:cNvPr id="27" name="TextBox 26">
            <a:extLst>
              <a:ext uri="{FF2B5EF4-FFF2-40B4-BE49-F238E27FC236}">
                <a16:creationId xmlns:a16="http://schemas.microsoft.com/office/drawing/2014/main" id="{2432A925-6833-E163-CAC2-E3C1C93B0CF1}"/>
              </a:ext>
            </a:extLst>
          </p:cNvPr>
          <p:cNvSpPr txBox="1"/>
          <p:nvPr/>
        </p:nvSpPr>
        <p:spPr>
          <a:xfrm>
            <a:off x="1552741" y="3673492"/>
            <a:ext cx="2190386" cy="400110"/>
          </a:xfrm>
          <a:prstGeom prst="rect">
            <a:avLst/>
          </a:prstGeom>
          <a:noFill/>
        </p:spPr>
        <p:txBody>
          <a:bodyPr wrap="square" rtlCol="0">
            <a:spAutoFit/>
          </a:bodyPr>
          <a:lstStyle/>
          <a:p>
            <a:r>
              <a:rPr lang="en-IN" sz="2000" b="1" dirty="0">
                <a:latin typeface="Segoe UI Semilight" panose="020B0402040204020203" pitchFamily="34" charset="0"/>
                <a:cs typeface="Segoe UI Semilight" panose="020B0402040204020203" pitchFamily="34" charset="0"/>
              </a:rPr>
              <a:t>Intra State Supply</a:t>
            </a:r>
          </a:p>
        </p:txBody>
      </p:sp>
      <p:cxnSp>
        <p:nvCxnSpPr>
          <p:cNvPr id="28" name="Straight Connector 27">
            <a:extLst>
              <a:ext uri="{FF2B5EF4-FFF2-40B4-BE49-F238E27FC236}">
                <a16:creationId xmlns:a16="http://schemas.microsoft.com/office/drawing/2014/main" id="{EC460DF5-A811-D67E-9880-C4B9CEFDC612}"/>
              </a:ext>
            </a:extLst>
          </p:cNvPr>
          <p:cNvCxnSpPr/>
          <p:nvPr/>
        </p:nvCxnSpPr>
        <p:spPr>
          <a:xfrm>
            <a:off x="1128789" y="4024053"/>
            <a:ext cx="324154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9B5776-9403-82DA-A3EC-2E10DDD10F95}"/>
              </a:ext>
            </a:extLst>
          </p:cNvPr>
          <p:cNvSpPr txBox="1"/>
          <p:nvPr/>
        </p:nvSpPr>
        <p:spPr>
          <a:xfrm>
            <a:off x="555893" y="3080442"/>
            <a:ext cx="1964612" cy="400110"/>
          </a:xfrm>
          <a:prstGeom prst="rect">
            <a:avLst/>
          </a:prstGeom>
          <a:noFill/>
        </p:spPr>
        <p:txBody>
          <a:bodyPr wrap="square" rtlCol="0">
            <a:spAutoFit/>
          </a:bodyPr>
          <a:lstStyle/>
          <a:p>
            <a:pPr algn="ctr"/>
            <a:r>
              <a:rPr lang="en-IN" sz="2000" b="1" dirty="0">
                <a:latin typeface="Segoe UI Semilight" panose="020B0402040204020203" pitchFamily="34" charset="0"/>
                <a:cs typeface="Segoe UI Semilight" panose="020B0402040204020203" pitchFamily="34" charset="0"/>
              </a:rPr>
              <a:t>CGST+SGST</a:t>
            </a:r>
          </a:p>
        </p:txBody>
      </p:sp>
      <p:sp>
        <p:nvSpPr>
          <p:cNvPr id="31" name="TextBox 30">
            <a:extLst>
              <a:ext uri="{FF2B5EF4-FFF2-40B4-BE49-F238E27FC236}">
                <a16:creationId xmlns:a16="http://schemas.microsoft.com/office/drawing/2014/main" id="{50B2A012-70C6-EB27-D115-43EE7EDFFEF7}"/>
              </a:ext>
            </a:extLst>
          </p:cNvPr>
          <p:cNvSpPr txBox="1"/>
          <p:nvPr/>
        </p:nvSpPr>
        <p:spPr>
          <a:xfrm>
            <a:off x="3515355" y="1704506"/>
            <a:ext cx="6182360" cy="369332"/>
          </a:xfrm>
          <a:prstGeom prst="rect">
            <a:avLst/>
          </a:prstGeom>
          <a:noFill/>
        </p:spPr>
        <p:txBody>
          <a:bodyPr wrap="square">
            <a:spAutoFit/>
          </a:bodyPr>
          <a:lstStyle/>
          <a:p>
            <a:r>
              <a:rPr lang="en-US" b="1" dirty="0">
                <a:latin typeface="Segoe UI Semilight" panose="020B0402040204020203" pitchFamily="34" charset="0"/>
                <a:cs typeface="Segoe UI Semilight" panose="020B0402040204020203" pitchFamily="34" charset="0"/>
              </a:rPr>
              <a:t>Supply of services In Relation to Immovable Property</a:t>
            </a:r>
          </a:p>
        </p:txBody>
      </p:sp>
    </p:spTree>
    <p:extLst>
      <p:ext uri="{BB962C8B-B14F-4D97-AF65-F5344CB8AC3E}">
        <p14:creationId xmlns:p14="http://schemas.microsoft.com/office/powerpoint/2010/main" val="20283919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66667E-6 -1.11111E-6 L -0.06784 -0.23889 " pathEditMode="relative" rAng="0" ptsTypes="AA">
                                      <p:cBhvr>
                                        <p:cTn id="32" dur="2000" fill="hold"/>
                                        <p:tgtEl>
                                          <p:spTgt spid="14"/>
                                        </p:tgtEl>
                                        <p:attrNameLst>
                                          <p:attrName>ppt_x</p:attrName>
                                          <p:attrName>ppt_y</p:attrName>
                                        </p:attrNameLst>
                                      </p:cBhvr>
                                      <p:rCtr x="-3398" y="-11944"/>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ipe(left)">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left)">
                                      <p:cBhvr>
                                        <p:cTn id="51" dur="500"/>
                                        <p:tgtEl>
                                          <p:spTgt spid="27">
                                            <p:txEl>
                                              <p:pRg st="0" end="0"/>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29">
                                            <p:txEl>
                                              <p:pRg st="0" end="0"/>
                                            </p:txEl>
                                          </p:spTgt>
                                        </p:tgtEl>
                                        <p:attrNameLst>
                                          <p:attrName>style.visibility</p:attrName>
                                        </p:attrNameLst>
                                      </p:cBhvr>
                                      <p:to>
                                        <p:strVal val="visible"/>
                                      </p:to>
                                    </p:set>
                                    <p:animEffect transition="in" filter="wipe(left)">
                                      <p:cBhvr>
                                        <p:cTn id="5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509002"/>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6384-8B3E-FFC0-D155-53DBA0862F19}"/>
              </a:ext>
            </a:extLst>
          </p:cNvPr>
          <p:cNvSpPr>
            <a:spLocks noGrp="1"/>
          </p:cNvSpPr>
          <p:nvPr>
            <p:ph type="title"/>
          </p:nvPr>
        </p:nvSpPr>
        <p:spPr/>
        <p:txBody>
          <a:bodyPr/>
          <a:lstStyle/>
          <a:p>
            <a:r>
              <a:rPr lang="en-IN" dirty="0"/>
              <a:t>Introduction to GST</a:t>
            </a:r>
          </a:p>
        </p:txBody>
      </p:sp>
      <p:pic>
        <p:nvPicPr>
          <p:cNvPr id="4" name="Picture 3">
            <a:extLst>
              <a:ext uri="{FF2B5EF4-FFF2-40B4-BE49-F238E27FC236}">
                <a16:creationId xmlns:a16="http://schemas.microsoft.com/office/drawing/2014/main" id="{7EB91B84-4686-D0A5-F762-431D1A0BD9DC}"/>
              </a:ext>
            </a:extLst>
          </p:cNvPr>
          <p:cNvPicPr>
            <a:picLocks noChangeAspect="1"/>
          </p:cNvPicPr>
          <p:nvPr/>
        </p:nvPicPr>
        <p:blipFill>
          <a:blip r:embed="rId2"/>
          <a:stretch>
            <a:fillRect/>
          </a:stretch>
        </p:blipFill>
        <p:spPr>
          <a:xfrm>
            <a:off x="8014710" y="376422"/>
            <a:ext cx="3590340" cy="2234631"/>
          </a:xfrm>
          <a:prstGeom prst="rect">
            <a:avLst/>
          </a:prstGeom>
        </p:spPr>
      </p:pic>
      <p:cxnSp>
        <p:nvCxnSpPr>
          <p:cNvPr id="5" name="Straight Connector 4">
            <a:extLst>
              <a:ext uri="{FF2B5EF4-FFF2-40B4-BE49-F238E27FC236}">
                <a16:creationId xmlns:a16="http://schemas.microsoft.com/office/drawing/2014/main" id="{251C7DA1-B1EA-C2C8-46A1-4ED15A5045E4}"/>
              </a:ext>
            </a:extLst>
          </p:cNvPr>
          <p:cNvCxnSpPr>
            <a:cxnSpLocks/>
          </p:cNvCxnSpPr>
          <p:nvPr/>
        </p:nvCxnSpPr>
        <p:spPr>
          <a:xfrm flipH="1">
            <a:off x="4369669" y="2549037"/>
            <a:ext cx="0" cy="1215932"/>
          </a:xfrm>
          <a:prstGeom prst="line">
            <a:avLst/>
          </a:prstGeom>
          <a:noFill/>
          <a:ln w="28575" cap="flat" cmpd="sng" algn="ctr">
            <a:solidFill>
              <a:srgbClr val="272E3A"/>
            </a:solidFill>
            <a:prstDash val="solid"/>
            <a:miter lim="800000"/>
          </a:ln>
          <a:effectLst/>
        </p:spPr>
      </p:cxnSp>
      <p:cxnSp>
        <p:nvCxnSpPr>
          <p:cNvPr id="6" name="Straight Connector 5">
            <a:extLst>
              <a:ext uri="{FF2B5EF4-FFF2-40B4-BE49-F238E27FC236}">
                <a16:creationId xmlns:a16="http://schemas.microsoft.com/office/drawing/2014/main" id="{B61C8FA0-2314-7CAA-5618-B49640A59ABE}"/>
              </a:ext>
            </a:extLst>
          </p:cNvPr>
          <p:cNvCxnSpPr>
            <a:cxnSpLocks/>
          </p:cNvCxnSpPr>
          <p:nvPr/>
        </p:nvCxnSpPr>
        <p:spPr>
          <a:xfrm flipH="1">
            <a:off x="4369669" y="5027939"/>
            <a:ext cx="0" cy="1215932"/>
          </a:xfrm>
          <a:prstGeom prst="line">
            <a:avLst/>
          </a:prstGeom>
          <a:noFill/>
          <a:ln w="28575" cap="flat" cmpd="sng" algn="ctr">
            <a:solidFill>
              <a:srgbClr val="272E3A"/>
            </a:solidFill>
            <a:prstDash val="solid"/>
            <a:miter lim="800000"/>
          </a:ln>
          <a:effectLst/>
        </p:spPr>
      </p:cxnSp>
      <p:cxnSp>
        <p:nvCxnSpPr>
          <p:cNvPr id="7" name="Straight Connector 6">
            <a:extLst>
              <a:ext uri="{FF2B5EF4-FFF2-40B4-BE49-F238E27FC236}">
                <a16:creationId xmlns:a16="http://schemas.microsoft.com/office/drawing/2014/main" id="{590EA597-4CF8-0305-9B2B-B45585C361C0}"/>
              </a:ext>
            </a:extLst>
          </p:cNvPr>
          <p:cNvCxnSpPr>
            <a:cxnSpLocks/>
          </p:cNvCxnSpPr>
          <p:nvPr/>
        </p:nvCxnSpPr>
        <p:spPr>
          <a:xfrm flipH="1">
            <a:off x="2116347" y="4447690"/>
            <a:ext cx="1770022" cy="0"/>
          </a:xfrm>
          <a:prstGeom prst="line">
            <a:avLst/>
          </a:prstGeom>
          <a:noFill/>
          <a:ln w="28575" cap="flat" cmpd="sng" algn="ctr">
            <a:solidFill>
              <a:srgbClr val="272E3A"/>
            </a:solidFill>
            <a:prstDash val="solid"/>
            <a:miter lim="800000"/>
          </a:ln>
          <a:effectLst/>
        </p:spPr>
      </p:cxnSp>
      <p:cxnSp>
        <p:nvCxnSpPr>
          <p:cNvPr id="8" name="Straight Connector 7">
            <a:extLst>
              <a:ext uri="{FF2B5EF4-FFF2-40B4-BE49-F238E27FC236}">
                <a16:creationId xmlns:a16="http://schemas.microsoft.com/office/drawing/2014/main" id="{BD844C49-C880-0513-AD95-0BCBE4739474}"/>
              </a:ext>
            </a:extLst>
          </p:cNvPr>
          <p:cNvCxnSpPr>
            <a:cxnSpLocks/>
          </p:cNvCxnSpPr>
          <p:nvPr/>
        </p:nvCxnSpPr>
        <p:spPr>
          <a:xfrm flipH="1">
            <a:off x="4960777" y="4447690"/>
            <a:ext cx="1770022" cy="0"/>
          </a:xfrm>
          <a:prstGeom prst="line">
            <a:avLst/>
          </a:prstGeom>
          <a:noFill/>
          <a:ln w="28575" cap="flat" cmpd="sng" algn="ctr">
            <a:solidFill>
              <a:srgbClr val="272E3A"/>
            </a:solidFill>
            <a:prstDash val="solid"/>
            <a:miter lim="800000"/>
          </a:ln>
          <a:effectLst/>
        </p:spPr>
      </p:cxnSp>
      <p:sp>
        <p:nvSpPr>
          <p:cNvPr id="10" name="TextBox 9">
            <a:extLst>
              <a:ext uri="{FF2B5EF4-FFF2-40B4-BE49-F238E27FC236}">
                <a16:creationId xmlns:a16="http://schemas.microsoft.com/office/drawing/2014/main" id="{AEB5273A-ADEA-4C2F-3517-1C6AF30BFE7F}"/>
              </a:ext>
            </a:extLst>
          </p:cNvPr>
          <p:cNvSpPr txBox="1"/>
          <p:nvPr/>
        </p:nvSpPr>
        <p:spPr>
          <a:xfrm>
            <a:off x="264160" y="3088532"/>
            <a:ext cx="3891278" cy="1384995"/>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Goods and Services Tax (GST) is a comprehensive indirect tax levied on the supply of goods and services in India. Under GST, both the Central and State Governments share the authority to levy and collect taxes on goods and services.</a:t>
            </a:r>
          </a:p>
        </p:txBody>
      </p:sp>
      <p:sp>
        <p:nvSpPr>
          <p:cNvPr id="12" name="TextBox 11">
            <a:extLst>
              <a:ext uri="{FF2B5EF4-FFF2-40B4-BE49-F238E27FC236}">
                <a16:creationId xmlns:a16="http://schemas.microsoft.com/office/drawing/2014/main" id="{8699CF9F-4614-ED9C-A08F-32CF4BAAEC53}"/>
              </a:ext>
            </a:extLst>
          </p:cNvPr>
          <p:cNvSpPr txBox="1"/>
          <p:nvPr/>
        </p:nvSpPr>
        <p:spPr>
          <a:xfrm>
            <a:off x="4605376" y="2993397"/>
            <a:ext cx="5259981" cy="1384995"/>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GST system follows a dual structure, comprising Central GST (CGST) and State GST (SGST), levied concurrently by the Central and State governments, respectively. Additionally, an Integrated GST (IGST) is levied on interstate supplies and imports, which is collected by the Central Government but apportioned to the destination state</a:t>
            </a:r>
          </a:p>
        </p:txBody>
      </p:sp>
      <p:sp>
        <p:nvSpPr>
          <p:cNvPr id="14" name="TextBox 13">
            <a:extLst>
              <a:ext uri="{FF2B5EF4-FFF2-40B4-BE49-F238E27FC236}">
                <a16:creationId xmlns:a16="http://schemas.microsoft.com/office/drawing/2014/main" id="{2D3187C9-3945-040C-94CF-4BE7D8DDFC80}"/>
              </a:ext>
            </a:extLst>
          </p:cNvPr>
          <p:cNvSpPr txBox="1"/>
          <p:nvPr/>
        </p:nvSpPr>
        <p:spPr>
          <a:xfrm>
            <a:off x="335280" y="5316730"/>
            <a:ext cx="3708399" cy="1169551"/>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GST Council plays a crucial role. The Council makes decisions on various aspects of GST, including tax rates, exemptions, and revenue sharing between the Central and State Governments.</a:t>
            </a:r>
          </a:p>
        </p:txBody>
      </p:sp>
      <p:sp>
        <p:nvSpPr>
          <p:cNvPr id="16" name="TextBox 15">
            <a:extLst>
              <a:ext uri="{FF2B5EF4-FFF2-40B4-BE49-F238E27FC236}">
                <a16:creationId xmlns:a16="http://schemas.microsoft.com/office/drawing/2014/main" id="{AE2F06D9-0342-3402-F192-C4F4D42DF969}"/>
              </a:ext>
            </a:extLst>
          </p:cNvPr>
          <p:cNvSpPr txBox="1"/>
          <p:nvPr/>
        </p:nvSpPr>
        <p:spPr>
          <a:xfrm>
            <a:off x="4695659" y="5301342"/>
            <a:ext cx="5637055" cy="1169551"/>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Central Government was committed to providing compensation to the States for any revenue shortfall during the initial years of GST implementation. This compensation was meant to bridge the gap between the expected revenue growth and the actual revenue collected by the States.</a:t>
            </a:r>
            <a:endParaRPr lang="en-IN" sz="1400" dirty="0">
              <a:latin typeface="Segoe UI Semilight" panose="020B0402040204020203" pitchFamily="34" charset="0"/>
              <a:cs typeface="Segoe UI Semilight" panose="020B0402040204020203" pitchFamily="34" charset="0"/>
            </a:endParaRPr>
          </a:p>
        </p:txBody>
      </p:sp>
      <p:pic>
        <p:nvPicPr>
          <p:cNvPr id="17" name="Graphic 16" descr="Rocket">
            <a:extLst>
              <a:ext uri="{FF2B5EF4-FFF2-40B4-BE49-F238E27FC236}">
                <a16:creationId xmlns:a16="http://schemas.microsoft.com/office/drawing/2014/main" id="{45FD6C8C-B098-7D69-0F0C-2896915FFB1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643975" y="2369165"/>
            <a:ext cx="705855" cy="705855"/>
          </a:xfrm>
          <a:prstGeom prst="rect">
            <a:avLst/>
          </a:prstGeom>
        </p:spPr>
      </p:pic>
      <p:grpSp>
        <p:nvGrpSpPr>
          <p:cNvPr id="18" name="Graphic 47">
            <a:extLst>
              <a:ext uri="{FF2B5EF4-FFF2-40B4-BE49-F238E27FC236}">
                <a16:creationId xmlns:a16="http://schemas.microsoft.com/office/drawing/2014/main" id="{847BACA4-1BA9-5AC4-4F2C-D2E8DD25C3F3}"/>
              </a:ext>
            </a:extLst>
          </p:cNvPr>
          <p:cNvGrpSpPr/>
          <p:nvPr/>
        </p:nvGrpSpPr>
        <p:grpSpPr>
          <a:xfrm>
            <a:off x="2690928" y="4740711"/>
            <a:ext cx="560397" cy="560631"/>
            <a:chOff x="9753600" y="4725352"/>
            <a:chExt cx="4570094" cy="4571999"/>
          </a:xfrm>
          <a:solidFill>
            <a:srgbClr val="F4A261"/>
          </a:solidFill>
        </p:grpSpPr>
        <p:sp>
          <p:nvSpPr>
            <p:cNvPr id="19" name="Freeform: Shape 18">
              <a:extLst>
                <a:ext uri="{FF2B5EF4-FFF2-40B4-BE49-F238E27FC236}">
                  <a16:creationId xmlns:a16="http://schemas.microsoft.com/office/drawing/2014/main" id="{02294A39-4F9F-0E0F-BE2D-07CD6A2573D4}"/>
                </a:ext>
              </a:extLst>
            </p:cNvPr>
            <p:cNvSpPr/>
            <p:nvPr/>
          </p:nvSpPr>
          <p:spPr>
            <a:xfrm>
              <a:off x="9753600" y="4725352"/>
              <a:ext cx="4570094" cy="4571999"/>
            </a:xfrm>
            <a:custGeom>
              <a:avLst/>
              <a:gdLst>
                <a:gd name="connsiteX0" fmla="*/ 0 w 4570094"/>
                <a:gd name="connsiteY0" fmla="*/ 2437448 h 4571999"/>
                <a:gd name="connsiteX1" fmla="*/ 913448 w 4570094"/>
                <a:gd name="connsiteY1" fmla="*/ 2437448 h 4571999"/>
                <a:gd name="connsiteX2" fmla="*/ 913448 w 4570094"/>
                <a:gd name="connsiteY2" fmla="*/ 0 h 4571999"/>
                <a:gd name="connsiteX3" fmla="*/ 4570095 w 4570094"/>
                <a:gd name="connsiteY3" fmla="*/ 0 h 4571999"/>
                <a:gd name="connsiteX4" fmla="*/ 4570095 w 4570094"/>
                <a:gd name="connsiteY4" fmla="*/ 3653790 h 4571999"/>
                <a:gd name="connsiteX5" fmla="*/ 2139315 w 4570094"/>
                <a:gd name="connsiteY5" fmla="*/ 3653790 h 4571999"/>
                <a:gd name="connsiteX6" fmla="*/ 2132648 w 4570094"/>
                <a:gd name="connsiteY6" fmla="*/ 3671888 h 4571999"/>
                <a:gd name="connsiteX7" fmla="*/ 2133600 w 4570094"/>
                <a:gd name="connsiteY7" fmla="*/ 4572000 h 4571999"/>
                <a:gd name="connsiteX8" fmla="*/ 0 w 4570094"/>
                <a:gd name="connsiteY8" fmla="*/ 4572000 h 4571999"/>
                <a:gd name="connsiteX9" fmla="*/ 0 w 4570094"/>
                <a:gd name="connsiteY9" fmla="*/ 2437448 h 4571999"/>
                <a:gd name="connsiteX10" fmla="*/ 1223010 w 4570094"/>
                <a:gd name="connsiteY10" fmla="*/ 304800 h 4571999"/>
                <a:gd name="connsiteX11" fmla="*/ 1223010 w 4570094"/>
                <a:gd name="connsiteY11" fmla="*/ 2440305 h 4571999"/>
                <a:gd name="connsiteX12" fmla="*/ 2133600 w 4570094"/>
                <a:gd name="connsiteY12" fmla="*/ 2440305 h 4571999"/>
                <a:gd name="connsiteX13" fmla="*/ 2133600 w 4570094"/>
                <a:gd name="connsiteY13" fmla="*/ 3347085 h 4571999"/>
                <a:gd name="connsiteX14" fmla="*/ 4264343 w 4570094"/>
                <a:gd name="connsiteY14" fmla="*/ 3347085 h 4571999"/>
                <a:gd name="connsiteX15" fmla="*/ 4264343 w 4570094"/>
                <a:gd name="connsiteY15" fmla="*/ 304800 h 4571999"/>
                <a:gd name="connsiteX16" fmla="*/ 1223010 w 4570094"/>
                <a:gd name="connsiteY16" fmla="*/ 304800 h 4571999"/>
                <a:gd name="connsiteX17" fmla="*/ 914400 w 4570094"/>
                <a:gd name="connsiteY17" fmla="*/ 2745105 h 4571999"/>
                <a:gd name="connsiteX18" fmla="*/ 306705 w 4570094"/>
                <a:gd name="connsiteY18" fmla="*/ 2745105 h 4571999"/>
                <a:gd name="connsiteX19" fmla="*/ 306705 w 4570094"/>
                <a:gd name="connsiteY19" fmla="*/ 4261485 h 4571999"/>
                <a:gd name="connsiteX20" fmla="*/ 1822133 w 4570094"/>
                <a:gd name="connsiteY20" fmla="*/ 4261485 h 4571999"/>
                <a:gd name="connsiteX21" fmla="*/ 1822133 w 4570094"/>
                <a:gd name="connsiteY21" fmla="*/ 3652838 h 4571999"/>
                <a:gd name="connsiteX22" fmla="*/ 913448 w 4570094"/>
                <a:gd name="connsiteY22" fmla="*/ 3652838 h 4571999"/>
                <a:gd name="connsiteX23" fmla="*/ 914400 w 4570094"/>
                <a:gd name="connsiteY23" fmla="*/ 2745105 h 4571999"/>
                <a:gd name="connsiteX24" fmla="*/ 1824038 w 4570094"/>
                <a:gd name="connsiteY24" fmla="*/ 3348038 h 4571999"/>
                <a:gd name="connsiteX25" fmla="*/ 1824038 w 4570094"/>
                <a:gd name="connsiteY25" fmla="*/ 2744153 h 4571999"/>
                <a:gd name="connsiteX26" fmla="*/ 1223010 w 4570094"/>
                <a:gd name="connsiteY26" fmla="*/ 2744153 h 4571999"/>
                <a:gd name="connsiteX27" fmla="*/ 1223010 w 4570094"/>
                <a:gd name="connsiteY27" fmla="*/ 3348038 h 4571999"/>
                <a:gd name="connsiteX28" fmla="*/ 1824038 w 4570094"/>
                <a:gd name="connsiteY28" fmla="*/ 3348038 h 457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0094" h="4571999">
                  <a:moveTo>
                    <a:pt x="0" y="2437448"/>
                  </a:moveTo>
                  <a:cubicBezTo>
                    <a:pt x="302895" y="2437448"/>
                    <a:pt x="605790" y="2437448"/>
                    <a:pt x="913448" y="2437448"/>
                  </a:cubicBezTo>
                  <a:cubicBezTo>
                    <a:pt x="913448" y="1624013"/>
                    <a:pt x="913448" y="813435"/>
                    <a:pt x="913448" y="0"/>
                  </a:cubicBezTo>
                  <a:cubicBezTo>
                    <a:pt x="2134553" y="0"/>
                    <a:pt x="3350895" y="0"/>
                    <a:pt x="4570095" y="0"/>
                  </a:cubicBezTo>
                  <a:cubicBezTo>
                    <a:pt x="4570095" y="1217295"/>
                    <a:pt x="4570095" y="2432685"/>
                    <a:pt x="4570095" y="3653790"/>
                  </a:cubicBezTo>
                  <a:cubicBezTo>
                    <a:pt x="3758565" y="3653790"/>
                    <a:pt x="2948940" y="3653790"/>
                    <a:pt x="2139315" y="3653790"/>
                  </a:cubicBezTo>
                  <a:cubicBezTo>
                    <a:pt x="2135505" y="3663315"/>
                    <a:pt x="2132648" y="3667125"/>
                    <a:pt x="2132648" y="3671888"/>
                  </a:cubicBezTo>
                  <a:cubicBezTo>
                    <a:pt x="2132648" y="3971925"/>
                    <a:pt x="2133600" y="4271963"/>
                    <a:pt x="2133600" y="4572000"/>
                  </a:cubicBezTo>
                  <a:cubicBezTo>
                    <a:pt x="1422083" y="4572000"/>
                    <a:pt x="711518" y="4572000"/>
                    <a:pt x="0" y="4572000"/>
                  </a:cubicBezTo>
                  <a:cubicBezTo>
                    <a:pt x="0" y="3859530"/>
                    <a:pt x="0" y="3148965"/>
                    <a:pt x="0" y="2437448"/>
                  </a:cubicBezTo>
                  <a:close/>
                  <a:moveTo>
                    <a:pt x="1223010" y="304800"/>
                  </a:moveTo>
                  <a:cubicBezTo>
                    <a:pt x="1223010" y="1018223"/>
                    <a:pt x="1223010" y="1726883"/>
                    <a:pt x="1223010" y="2440305"/>
                  </a:cubicBezTo>
                  <a:cubicBezTo>
                    <a:pt x="1526858" y="2440305"/>
                    <a:pt x="1827848" y="2440305"/>
                    <a:pt x="2133600" y="2440305"/>
                  </a:cubicBezTo>
                  <a:cubicBezTo>
                    <a:pt x="2133600" y="2746058"/>
                    <a:pt x="2133600" y="3046095"/>
                    <a:pt x="2133600" y="3347085"/>
                  </a:cubicBezTo>
                  <a:cubicBezTo>
                    <a:pt x="2847975" y="3347085"/>
                    <a:pt x="3556635" y="3347085"/>
                    <a:pt x="4264343" y="3347085"/>
                  </a:cubicBezTo>
                  <a:cubicBezTo>
                    <a:pt x="4264343" y="2331720"/>
                    <a:pt x="4264343" y="1319213"/>
                    <a:pt x="4264343" y="304800"/>
                  </a:cubicBezTo>
                  <a:cubicBezTo>
                    <a:pt x="3249930" y="304800"/>
                    <a:pt x="2237423" y="304800"/>
                    <a:pt x="1223010" y="304800"/>
                  </a:cubicBezTo>
                  <a:close/>
                  <a:moveTo>
                    <a:pt x="914400" y="2745105"/>
                  </a:moveTo>
                  <a:cubicBezTo>
                    <a:pt x="707708" y="2745105"/>
                    <a:pt x="507683" y="2745105"/>
                    <a:pt x="306705" y="2745105"/>
                  </a:cubicBezTo>
                  <a:cubicBezTo>
                    <a:pt x="306705" y="3251835"/>
                    <a:pt x="306705" y="3755708"/>
                    <a:pt x="306705" y="4261485"/>
                  </a:cubicBezTo>
                  <a:cubicBezTo>
                    <a:pt x="813435" y="4261485"/>
                    <a:pt x="1317308" y="4261485"/>
                    <a:pt x="1822133" y="4261485"/>
                  </a:cubicBezTo>
                  <a:cubicBezTo>
                    <a:pt x="1822133" y="4058603"/>
                    <a:pt x="1822133" y="3858578"/>
                    <a:pt x="1822133" y="3652838"/>
                  </a:cubicBezTo>
                  <a:cubicBezTo>
                    <a:pt x="1517333" y="3652838"/>
                    <a:pt x="1217295" y="3652838"/>
                    <a:pt x="913448" y="3652838"/>
                  </a:cubicBezTo>
                  <a:cubicBezTo>
                    <a:pt x="914400" y="3348038"/>
                    <a:pt x="914400" y="3048953"/>
                    <a:pt x="914400" y="2745105"/>
                  </a:cubicBezTo>
                  <a:close/>
                  <a:moveTo>
                    <a:pt x="1824038" y="3348038"/>
                  </a:moveTo>
                  <a:cubicBezTo>
                    <a:pt x="1824038" y="3143250"/>
                    <a:pt x="1824038" y="2945130"/>
                    <a:pt x="1824038" y="2744153"/>
                  </a:cubicBezTo>
                  <a:cubicBezTo>
                    <a:pt x="1622108" y="2744153"/>
                    <a:pt x="1423035" y="2744153"/>
                    <a:pt x="1223010" y="2744153"/>
                  </a:cubicBezTo>
                  <a:cubicBezTo>
                    <a:pt x="1223010" y="2947035"/>
                    <a:pt x="1223010" y="3147060"/>
                    <a:pt x="1223010" y="3348038"/>
                  </a:cubicBezTo>
                  <a:cubicBezTo>
                    <a:pt x="1423988" y="3348038"/>
                    <a:pt x="1622108" y="3348038"/>
                    <a:pt x="1824038" y="3348038"/>
                  </a:cubicBezTo>
                  <a:close/>
                </a:path>
              </a:pathLst>
            </a:custGeom>
            <a:grpFill/>
            <a:ln w="9525" cap="flat">
              <a:noFill/>
              <a:prstDash val="solid"/>
              <a:miter/>
            </a:ln>
          </p:spPr>
          <p:txBody>
            <a:bodyPr rtlCol="0" anchor="ct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0" name="Freeform: Shape 19">
              <a:extLst>
                <a:ext uri="{FF2B5EF4-FFF2-40B4-BE49-F238E27FC236}">
                  <a16:creationId xmlns:a16="http://schemas.microsoft.com/office/drawing/2014/main" id="{DF92C37E-BFF4-8E03-B12E-2BD6485AC892}"/>
                </a:ext>
              </a:extLst>
            </p:cNvPr>
            <p:cNvSpPr/>
            <p:nvPr/>
          </p:nvSpPr>
          <p:spPr>
            <a:xfrm>
              <a:off x="12091987" y="5334952"/>
              <a:ext cx="1620202" cy="1629727"/>
            </a:xfrm>
            <a:custGeom>
              <a:avLst/>
              <a:gdLst>
                <a:gd name="connsiteX0" fmla="*/ 1620203 w 1620202"/>
                <a:gd name="connsiteY0" fmla="*/ 1214438 h 1629727"/>
                <a:gd name="connsiteX1" fmla="*/ 1320165 w 1620202"/>
                <a:gd name="connsiteY1" fmla="*/ 1214438 h 1629727"/>
                <a:gd name="connsiteX2" fmla="*/ 1320165 w 1620202"/>
                <a:gd name="connsiteY2" fmla="*/ 531495 h 1629727"/>
                <a:gd name="connsiteX3" fmla="*/ 221932 w 1620202"/>
                <a:gd name="connsiteY3" fmla="*/ 1629728 h 1629727"/>
                <a:gd name="connsiteX4" fmla="*/ 0 w 1620202"/>
                <a:gd name="connsiteY4" fmla="*/ 1406843 h 1629727"/>
                <a:gd name="connsiteX5" fmla="*/ 1102995 w 1620202"/>
                <a:gd name="connsiteY5" fmla="*/ 303848 h 1629727"/>
                <a:gd name="connsiteX6" fmla="*/ 407670 w 1620202"/>
                <a:gd name="connsiteY6" fmla="*/ 303848 h 1629727"/>
                <a:gd name="connsiteX7" fmla="*/ 407670 w 1620202"/>
                <a:gd name="connsiteY7" fmla="*/ 0 h 1629727"/>
                <a:gd name="connsiteX8" fmla="*/ 1620203 w 1620202"/>
                <a:gd name="connsiteY8" fmla="*/ 0 h 1629727"/>
                <a:gd name="connsiteX9" fmla="*/ 1620203 w 1620202"/>
                <a:gd name="connsiteY9" fmla="*/ 1214438 h 16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202" h="1629727">
                  <a:moveTo>
                    <a:pt x="1620203" y="1214438"/>
                  </a:moveTo>
                  <a:cubicBezTo>
                    <a:pt x="1520190" y="1214438"/>
                    <a:pt x="1423035" y="1214438"/>
                    <a:pt x="1320165" y="1214438"/>
                  </a:cubicBezTo>
                  <a:cubicBezTo>
                    <a:pt x="1320165" y="985838"/>
                    <a:pt x="1320165" y="758190"/>
                    <a:pt x="1320165" y="531495"/>
                  </a:cubicBezTo>
                  <a:cubicBezTo>
                    <a:pt x="951547" y="900113"/>
                    <a:pt x="584835" y="1266825"/>
                    <a:pt x="221932" y="1629728"/>
                  </a:cubicBezTo>
                  <a:cubicBezTo>
                    <a:pt x="142875" y="1550670"/>
                    <a:pt x="73342" y="1480185"/>
                    <a:pt x="0" y="1406843"/>
                  </a:cubicBezTo>
                  <a:cubicBezTo>
                    <a:pt x="360997" y="1046798"/>
                    <a:pt x="726757" y="680085"/>
                    <a:pt x="1102995" y="303848"/>
                  </a:cubicBezTo>
                  <a:cubicBezTo>
                    <a:pt x="862965" y="303848"/>
                    <a:pt x="637222" y="303848"/>
                    <a:pt x="407670" y="303848"/>
                  </a:cubicBezTo>
                  <a:cubicBezTo>
                    <a:pt x="407670" y="200025"/>
                    <a:pt x="407670" y="100965"/>
                    <a:pt x="407670" y="0"/>
                  </a:cubicBezTo>
                  <a:cubicBezTo>
                    <a:pt x="811530" y="0"/>
                    <a:pt x="1214438" y="0"/>
                    <a:pt x="1620203" y="0"/>
                  </a:cubicBezTo>
                  <a:cubicBezTo>
                    <a:pt x="1620203" y="404813"/>
                    <a:pt x="1620203" y="807720"/>
                    <a:pt x="1620203" y="1214438"/>
                  </a:cubicBezTo>
                  <a:close/>
                </a:path>
              </a:pathLst>
            </a:custGeom>
            <a:grpFill/>
            <a:ln w="9525" cap="flat">
              <a:noFill/>
              <a:prstDash val="solid"/>
              <a:miter/>
            </a:ln>
          </p:spPr>
          <p:txBody>
            <a:bodyPr rtlCol="0" anchor="ct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grpSp>
      <p:pic>
        <p:nvPicPr>
          <p:cNvPr id="21" name="Graphic 20" descr="Beaker">
            <a:extLst>
              <a:ext uri="{FF2B5EF4-FFF2-40B4-BE49-F238E27FC236}">
                <a16:creationId xmlns:a16="http://schemas.microsoft.com/office/drawing/2014/main" id="{9A25668A-9CE3-811C-8446-3B32FC3EB56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423423" y="2328765"/>
            <a:ext cx="680357" cy="680357"/>
          </a:xfrm>
          <a:prstGeom prst="rect">
            <a:avLst/>
          </a:prstGeom>
        </p:spPr>
      </p:pic>
      <p:grpSp>
        <p:nvGrpSpPr>
          <p:cNvPr id="22" name="Group 21">
            <a:extLst>
              <a:ext uri="{FF2B5EF4-FFF2-40B4-BE49-F238E27FC236}">
                <a16:creationId xmlns:a16="http://schemas.microsoft.com/office/drawing/2014/main" id="{7435ECBC-C244-2936-B3EA-85371F7E75AA}"/>
              </a:ext>
            </a:extLst>
          </p:cNvPr>
          <p:cNvGrpSpPr/>
          <p:nvPr/>
        </p:nvGrpSpPr>
        <p:grpSpPr>
          <a:xfrm>
            <a:off x="5420059" y="4717345"/>
            <a:ext cx="663125" cy="451863"/>
            <a:chOff x="7085399" y="229409"/>
            <a:chExt cx="682530" cy="465086"/>
          </a:xfrm>
          <a:solidFill>
            <a:srgbClr val="E76F51"/>
          </a:solidFill>
        </p:grpSpPr>
        <p:sp>
          <p:nvSpPr>
            <p:cNvPr id="23" name="Freeform 29">
              <a:extLst>
                <a:ext uri="{FF2B5EF4-FFF2-40B4-BE49-F238E27FC236}">
                  <a16:creationId xmlns:a16="http://schemas.microsoft.com/office/drawing/2014/main" id="{B796E7F5-B440-6D18-1DB9-6B3A27290BA8}"/>
                </a:ext>
              </a:extLst>
            </p:cNvPr>
            <p:cNvSpPr>
              <a:spLocks noEditPoints="1"/>
            </p:cNvSpPr>
            <p:nvPr/>
          </p:nvSpPr>
          <p:spPr bwMode="auto">
            <a:xfrm>
              <a:off x="7245461" y="567653"/>
              <a:ext cx="190264" cy="126842"/>
            </a:xfrm>
            <a:custGeom>
              <a:avLst/>
              <a:gdLst>
                <a:gd name="T0" fmla="*/ 29 w 57"/>
                <a:gd name="T1" fmla="*/ 0 h 38"/>
                <a:gd name="T2" fmla="*/ 0 w 57"/>
                <a:gd name="T3" fmla="*/ 19 h 38"/>
                <a:gd name="T4" fmla="*/ 29 w 57"/>
                <a:gd name="T5" fmla="*/ 38 h 38"/>
                <a:gd name="T6" fmla="*/ 57 w 57"/>
                <a:gd name="T7" fmla="*/ 19 h 38"/>
                <a:gd name="T8" fmla="*/ 29 w 57"/>
                <a:gd name="T9" fmla="*/ 0 h 38"/>
                <a:gd name="T10" fmla="*/ 29 w 57"/>
                <a:gd name="T11" fmla="*/ 31 h 38"/>
                <a:gd name="T12" fmla="*/ 10 w 57"/>
                <a:gd name="T13" fmla="*/ 19 h 38"/>
                <a:gd name="T14" fmla="*/ 29 w 57"/>
                <a:gd name="T15" fmla="*/ 7 h 38"/>
                <a:gd name="T16" fmla="*/ 47 w 57"/>
                <a:gd name="T17" fmla="*/ 19 h 38"/>
                <a:gd name="T18" fmla="*/ 29 w 57"/>
                <a:gd name="T19"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8">
                  <a:moveTo>
                    <a:pt x="29" y="0"/>
                  </a:moveTo>
                  <a:cubicBezTo>
                    <a:pt x="13" y="0"/>
                    <a:pt x="0" y="8"/>
                    <a:pt x="0" y="19"/>
                  </a:cubicBezTo>
                  <a:cubicBezTo>
                    <a:pt x="0" y="29"/>
                    <a:pt x="13" y="38"/>
                    <a:pt x="29" y="38"/>
                  </a:cubicBezTo>
                  <a:cubicBezTo>
                    <a:pt x="45" y="38"/>
                    <a:pt x="57" y="29"/>
                    <a:pt x="57" y="19"/>
                  </a:cubicBezTo>
                  <a:cubicBezTo>
                    <a:pt x="57" y="8"/>
                    <a:pt x="45" y="0"/>
                    <a:pt x="29" y="0"/>
                  </a:cubicBezTo>
                  <a:close/>
                  <a:moveTo>
                    <a:pt x="29" y="31"/>
                  </a:moveTo>
                  <a:cubicBezTo>
                    <a:pt x="18" y="31"/>
                    <a:pt x="10" y="26"/>
                    <a:pt x="10" y="19"/>
                  </a:cubicBezTo>
                  <a:cubicBezTo>
                    <a:pt x="10" y="12"/>
                    <a:pt x="18" y="7"/>
                    <a:pt x="29" y="7"/>
                  </a:cubicBezTo>
                  <a:cubicBezTo>
                    <a:pt x="39" y="7"/>
                    <a:pt x="47" y="12"/>
                    <a:pt x="47" y="19"/>
                  </a:cubicBezTo>
                  <a:cubicBezTo>
                    <a:pt x="47" y="26"/>
                    <a:pt x="39" y="31"/>
                    <a:pt x="2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4" name="Freeform 30">
              <a:extLst>
                <a:ext uri="{FF2B5EF4-FFF2-40B4-BE49-F238E27FC236}">
                  <a16:creationId xmlns:a16="http://schemas.microsoft.com/office/drawing/2014/main" id="{A3AE23B0-1B12-CE4C-43B9-48A621726A8D}"/>
                </a:ext>
              </a:extLst>
            </p:cNvPr>
            <p:cNvSpPr>
              <a:spLocks/>
            </p:cNvSpPr>
            <p:nvPr/>
          </p:nvSpPr>
          <p:spPr bwMode="auto">
            <a:xfrm>
              <a:off x="7496125" y="271689"/>
              <a:ext cx="132882" cy="356365"/>
            </a:xfrm>
            <a:custGeom>
              <a:avLst/>
              <a:gdLst>
                <a:gd name="T0" fmla="*/ 7 w 44"/>
                <a:gd name="T1" fmla="*/ 0 h 118"/>
                <a:gd name="T2" fmla="*/ 0 w 44"/>
                <a:gd name="T3" fmla="*/ 5 h 118"/>
                <a:gd name="T4" fmla="*/ 33 w 44"/>
                <a:gd name="T5" fmla="*/ 118 h 118"/>
                <a:gd name="T6" fmla="*/ 44 w 44"/>
                <a:gd name="T7" fmla="*/ 118 h 118"/>
                <a:gd name="T8" fmla="*/ 7 w 44"/>
                <a:gd name="T9" fmla="*/ 0 h 118"/>
              </a:gdLst>
              <a:ahLst/>
              <a:cxnLst>
                <a:cxn ang="0">
                  <a:pos x="T0" y="T1"/>
                </a:cxn>
                <a:cxn ang="0">
                  <a:pos x="T2" y="T3"/>
                </a:cxn>
                <a:cxn ang="0">
                  <a:pos x="T4" y="T5"/>
                </a:cxn>
                <a:cxn ang="0">
                  <a:pos x="T6" y="T7"/>
                </a:cxn>
                <a:cxn ang="0">
                  <a:pos x="T8" y="T9"/>
                </a:cxn>
              </a:cxnLst>
              <a:rect l="0" t="0" r="r" b="b"/>
              <a:pathLst>
                <a:path w="44" h="118">
                  <a:moveTo>
                    <a:pt x="7" y="0"/>
                  </a:moveTo>
                  <a:lnTo>
                    <a:pt x="0" y="5"/>
                  </a:lnTo>
                  <a:lnTo>
                    <a:pt x="33" y="118"/>
                  </a:lnTo>
                  <a:lnTo>
                    <a:pt x="44" y="118"/>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5" name="Freeform 31">
              <a:extLst>
                <a:ext uri="{FF2B5EF4-FFF2-40B4-BE49-F238E27FC236}">
                  <a16:creationId xmlns:a16="http://schemas.microsoft.com/office/drawing/2014/main" id="{73ADDB12-44EA-0FA8-2B73-EC8A887FF8F1}"/>
                </a:ext>
              </a:extLst>
            </p:cNvPr>
            <p:cNvSpPr>
              <a:spLocks/>
            </p:cNvSpPr>
            <p:nvPr/>
          </p:nvSpPr>
          <p:spPr bwMode="auto">
            <a:xfrm>
              <a:off x="7085399" y="522354"/>
              <a:ext cx="63422" cy="135903"/>
            </a:xfrm>
            <a:custGeom>
              <a:avLst/>
              <a:gdLst>
                <a:gd name="T0" fmla="*/ 12 w 21"/>
                <a:gd name="T1" fmla="*/ 4 h 45"/>
                <a:gd name="T2" fmla="*/ 0 w 21"/>
                <a:gd name="T3" fmla="*/ 0 h 45"/>
                <a:gd name="T4" fmla="*/ 14 w 21"/>
                <a:gd name="T5" fmla="*/ 45 h 45"/>
                <a:gd name="T6" fmla="*/ 21 w 21"/>
                <a:gd name="T7" fmla="*/ 35 h 45"/>
                <a:gd name="T8" fmla="*/ 12 w 21"/>
                <a:gd name="T9" fmla="*/ 4 h 45"/>
              </a:gdLst>
              <a:ahLst/>
              <a:cxnLst>
                <a:cxn ang="0">
                  <a:pos x="T0" y="T1"/>
                </a:cxn>
                <a:cxn ang="0">
                  <a:pos x="T2" y="T3"/>
                </a:cxn>
                <a:cxn ang="0">
                  <a:pos x="T4" y="T5"/>
                </a:cxn>
                <a:cxn ang="0">
                  <a:pos x="T6" y="T7"/>
                </a:cxn>
                <a:cxn ang="0">
                  <a:pos x="T8" y="T9"/>
                </a:cxn>
              </a:cxnLst>
              <a:rect l="0" t="0" r="r" b="b"/>
              <a:pathLst>
                <a:path w="21" h="45">
                  <a:moveTo>
                    <a:pt x="12" y="4"/>
                  </a:moveTo>
                  <a:lnTo>
                    <a:pt x="0" y="0"/>
                  </a:lnTo>
                  <a:lnTo>
                    <a:pt x="14" y="45"/>
                  </a:lnTo>
                  <a:lnTo>
                    <a:pt x="21" y="35"/>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6" name="Freeform 32">
              <a:extLst>
                <a:ext uri="{FF2B5EF4-FFF2-40B4-BE49-F238E27FC236}">
                  <a16:creationId xmlns:a16="http://schemas.microsoft.com/office/drawing/2014/main" id="{DC87E6F0-4ABB-DCAD-E5CC-636EE604236D}"/>
                </a:ext>
              </a:extLst>
            </p:cNvPr>
            <p:cNvSpPr>
              <a:spLocks/>
            </p:cNvSpPr>
            <p:nvPr/>
          </p:nvSpPr>
          <p:spPr bwMode="auto">
            <a:xfrm>
              <a:off x="7136739" y="295850"/>
              <a:ext cx="446966" cy="332205"/>
            </a:xfrm>
            <a:custGeom>
              <a:avLst/>
              <a:gdLst>
                <a:gd name="T0" fmla="*/ 104 w 134"/>
                <a:gd name="T1" fmla="*/ 0 h 99"/>
                <a:gd name="T2" fmla="*/ 0 w 134"/>
                <a:gd name="T3" fmla="*/ 70 h 99"/>
                <a:gd name="T4" fmla="*/ 6 w 134"/>
                <a:gd name="T5" fmla="*/ 85 h 99"/>
                <a:gd name="T6" fmla="*/ 8 w 134"/>
                <a:gd name="T7" fmla="*/ 99 h 99"/>
                <a:gd name="T8" fmla="*/ 134 w 134"/>
                <a:gd name="T9" fmla="*/ 99 h 99"/>
                <a:gd name="T10" fmla="*/ 104 w 134"/>
                <a:gd name="T11" fmla="*/ 0 h 99"/>
              </a:gdLst>
              <a:ahLst/>
              <a:cxnLst>
                <a:cxn ang="0">
                  <a:pos x="T0" y="T1"/>
                </a:cxn>
                <a:cxn ang="0">
                  <a:pos x="T2" y="T3"/>
                </a:cxn>
                <a:cxn ang="0">
                  <a:pos x="T4" y="T5"/>
                </a:cxn>
                <a:cxn ang="0">
                  <a:pos x="T6" y="T7"/>
                </a:cxn>
                <a:cxn ang="0">
                  <a:pos x="T8" y="T9"/>
                </a:cxn>
                <a:cxn ang="0">
                  <a:pos x="T10" y="T11"/>
                </a:cxn>
              </a:cxnLst>
              <a:rect l="0" t="0" r="r" b="b"/>
              <a:pathLst>
                <a:path w="134" h="99">
                  <a:moveTo>
                    <a:pt x="104" y="0"/>
                  </a:moveTo>
                  <a:cubicBezTo>
                    <a:pt x="0" y="70"/>
                    <a:pt x="0" y="70"/>
                    <a:pt x="0" y="70"/>
                  </a:cubicBezTo>
                  <a:cubicBezTo>
                    <a:pt x="0" y="70"/>
                    <a:pt x="4" y="78"/>
                    <a:pt x="6" y="85"/>
                  </a:cubicBezTo>
                  <a:cubicBezTo>
                    <a:pt x="8" y="92"/>
                    <a:pt x="8" y="99"/>
                    <a:pt x="8" y="99"/>
                  </a:cubicBezTo>
                  <a:cubicBezTo>
                    <a:pt x="134" y="99"/>
                    <a:pt x="134" y="99"/>
                    <a:pt x="134" y="99"/>
                  </a:cubicBez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7" name="Freeform 33">
              <a:extLst>
                <a:ext uri="{FF2B5EF4-FFF2-40B4-BE49-F238E27FC236}">
                  <a16:creationId xmlns:a16="http://schemas.microsoft.com/office/drawing/2014/main" id="{BC4AC4F4-D93C-2823-32A8-5B2182A7C37A}"/>
                </a:ext>
              </a:extLst>
            </p:cNvPr>
            <p:cNvSpPr>
              <a:spLocks/>
            </p:cNvSpPr>
            <p:nvPr/>
          </p:nvSpPr>
          <p:spPr bwMode="auto">
            <a:xfrm>
              <a:off x="7577665" y="229409"/>
              <a:ext cx="108722" cy="99662"/>
            </a:xfrm>
            <a:custGeom>
              <a:avLst/>
              <a:gdLst>
                <a:gd name="T0" fmla="*/ 31 w 36"/>
                <a:gd name="T1" fmla="*/ 0 h 33"/>
                <a:gd name="T2" fmla="*/ 0 w 36"/>
                <a:gd name="T3" fmla="*/ 29 h 33"/>
                <a:gd name="T4" fmla="*/ 7 w 36"/>
                <a:gd name="T5" fmla="*/ 33 h 33"/>
                <a:gd name="T6" fmla="*/ 36 w 36"/>
                <a:gd name="T7" fmla="*/ 8 h 33"/>
                <a:gd name="T8" fmla="*/ 31 w 36"/>
                <a:gd name="T9" fmla="*/ 0 h 33"/>
              </a:gdLst>
              <a:ahLst/>
              <a:cxnLst>
                <a:cxn ang="0">
                  <a:pos x="T0" y="T1"/>
                </a:cxn>
                <a:cxn ang="0">
                  <a:pos x="T2" y="T3"/>
                </a:cxn>
                <a:cxn ang="0">
                  <a:pos x="T4" y="T5"/>
                </a:cxn>
                <a:cxn ang="0">
                  <a:pos x="T6" y="T7"/>
                </a:cxn>
                <a:cxn ang="0">
                  <a:pos x="T8" y="T9"/>
                </a:cxn>
              </a:cxnLst>
              <a:rect l="0" t="0" r="r" b="b"/>
              <a:pathLst>
                <a:path w="36" h="33">
                  <a:moveTo>
                    <a:pt x="31" y="0"/>
                  </a:moveTo>
                  <a:lnTo>
                    <a:pt x="0" y="29"/>
                  </a:lnTo>
                  <a:lnTo>
                    <a:pt x="7" y="33"/>
                  </a:lnTo>
                  <a:lnTo>
                    <a:pt x="36" y="8"/>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8" name="Freeform 34">
              <a:extLst>
                <a:ext uri="{FF2B5EF4-FFF2-40B4-BE49-F238E27FC236}">
                  <a16:creationId xmlns:a16="http://schemas.microsoft.com/office/drawing/2014/main" id="{5BE4598F-C5B8-DAFB-4583-2B6C5F89FB8D}"/>
                </a:ext>
              </a:extLst>
            </p:cNvPr>
            <p:cNvSpPr>
              <a:spLocks/>
            </p:cNvSpPr>
            <p:nvPr/>
          </p:nvSpPr>
          <p:spPr bwMode="auto">
            <a:xfrm>
              <a:off x="7644106" y="528394"/>
              <a:ext cx="123823" cy="54361"/>
            </a:xfrm>
            <a:custGeom>
              <a:avLst/>
              <a:gdLst>
                <a:gd name="T0" fmla="*/ 0 w 41"/>
                <a:gd name="T1" fmla="*/ 0 h 18"/>
                <a:gd name="T2" fmla="*/ 1 w 41"/>
                <a:gd name="T3" fmla="*/ 7 h 18"/>
                <a:gd name="T4" fmla="*/ 37 w 41"/>
                <a:gd name="T5" fmla="*/ 18 h 18"/>
                <a:gd name="T6" fmla="*/ 41 w 41"/>
                <a:gd name="T7" fmla="*/ 11 h 18"/>
                <a:gd name="T8" fmla="*/ 0 w 41"/>
                <a:gd name="T9" fmla="*/ 0 h 18"/>
              </a:gdLst>
              <a:ahLst/>
              <a:cxnLst>
                <a:cxn ang="0">
                  <a:pos x="T0" y="T1"/>
                </a:cxn>
                <a:cxn ang="0">
                  <a:pos x="T2" y="T3"/>
                </a:cxn>
                <a:cxn ang="0">
                  <a:pos x="T4" y="T5"/>
                </a:cxn>
                <a:cxn ang="0">
                  <a:pos x="T6" y="T7"/>
                </a:cxn>
                <a:cxn ang="0">
                  <a:pos x="T8" y="T9"/>
                </a:cxn>
              </a:cxnLst>
              <a:rect l="0" t="0" r="r" b="b"/>
              <a:pathLst>
                <a:path w="41" h="18">
                  <a:moveTo>
                    <a:pt x="0" y="0"/>
                  </a:moveTo>
                  <a:lnTo>
                    <a:pt x="1" y="7"/>
                  </a:lnTo>
                  <a:lnTo>
                    <a:pt x="37" y="18"/>
                  </a:lnTo>
                  <a:lnTo>
                    <a:pt x="41" y="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9" name="Freeform 35">
              <a:extLst>
                <a:ext uri="{FF2B5EF4-FFF2-40B4-BE49-F238E27FC236}">
                  <a16:creationId xmlns:a16="http://schemas.microsoft.com/office/drawing/2014/main" id="{8CBF6115-D18A-8F8C-9678-54E0C77C8311}"/>
                </a:ext>
              </a:extLst>
            </p:cNvPr>
            <p:cNvSpPr>
              <a:spLocks/>
            </p:cNvSpPr>
            <p:nvPr/>
          </p:nvSpPr>
          <p:spPr bwMode="auto">
            <a:xfrm>
              <a:off x="7616927" y="368331"/>
              <a:ext cx="144962" cy="81542"/>
            </a:xfrm>
            <a:custGeom>
              <a:avLst/>
              <a:gdLst>
                <a:gd name="T0" fmla="*/ 45 w 48"/>
                <a:gd name="T1" fmla="*/ 0 h 27"/>
                <a:gd name="T2" fmla="*/ 0 w 48"/>
                <a:gd name="T3" fmla="*/ 22 h 27"/>
                <a:gd name="T4" fmla="*/ 4 w 48"/>
                <a:gd name="T5" fmla="*/ 27 h 27"/>
                <a:gd name="T6" fmla="*/ 48 w 48"/>
                <a:gd name="T7" fmla="*/ 7 h 27"/>
                <a:gd name="T8" fmla="*/ 45 w 48"/>
                <a:gd name="T9" fmla="*/ 0 h 27"/>
              </a:gdLst>
              <a:ahLst/>
              <a:cxnLst>
                <a:cxn ang="0">
                  <a:pos x="T0" y="T1"/>
                </a:cxn>
                <a:cxn ang="0">
                  <a:pos x="T2" y="T3"/>
                </a:cxn>
                <a:cxn ang="0">
                  <a:pos x="T4" y="T5"/>
                </a:cxn>
                <a:cxn ang="0">
                  <a:pos x="T6" y="T7"/>
                </a:cxn>
                <a:cxn ang="0">
                  <a:pos x="T8" y="T9"/>
                </a:cxn>
              </a:cxnLst>
              <a:rect l="0" t="0" r="r" b="b"/>
              <a:pathLst>
                <a:path w="48" h="27">
                  <a:moveTo>
                    <a:pt x="45" y="0"/>
                  </a:moveTo>
                  <a:lnTo>
                    <a:pt x="0" y="22"/>
                  </a:lnTo>
                  <a:lnTo>
                    <a:pt x="4" y="27"/>
                  </a:lnTo>
                  <a:lnTo>
                    <a:pt x="48" y="7"/>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grpSp>
    </p:spTree>
    <p:extLst>
      <p:ext uri="{BB962C8B-B14F-4D97-AF65-F5344CB8AC3E}">
        <p14:creationId xmlns:p14="http://schemas.microsoft.com/office/powerpoint/2010/main" val="389851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2"/>
          <a:stretch>
            <a:fillRect/>
          </a:stretch>
        </p:blipFill>
        <p:spPr>
          <a:xfrm>
            <a:off x="661237" y="2071868"/>
            <a:ext cx="1590789" cy="1389629"/>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90" y="365239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007691" y="3588566"/>
            <a:ext cx="2428095"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Mr. Vinod </a:t>
            </a:r>
            <a:r>
              <a:rPr lang="en-US" sz="1800" dirty="0">
                <a:latin typeface="Segoe UI semi light"/>
              </a:rPr>
              <a:t>of Bangalore, Karnataka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3"/>
          <a:stretch>
            <a:fillRect/>
          </a:stretch>
        </p:blipFill>
        <p:spPr>
          <a:xfrm>
            <a:off x="3950420" y="1925851"/>
            <a:ext cx="3149762" cy="2178162"/>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508164" y="5423333"/>
            <a:ext cx="2221681" cy="837663"/>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6450014" y="5533436"/>
            <a:ext cx="2221681" cy="837663"/>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6550249" y="4259513"/>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2390857" y="4391179"/>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 light"/>
              </a:rPr>
              <a:t>Bangalore – Different State</a:t>
            </a:r>
            <a:endParaRPr lang="en-IN" dirty="0">
              <a:latin typeface="Segoe UI semi light"/>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2650603" y="2486939"/>
            <a:ext cx="6504972"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Mr. Raj Sold TV to Mr. Vinod</a:t>
            </a:r>
            <a:endParaRPr lang="en-IN" dirty="0"/>
          </a:p>
        </p:txBody>
      </p:sp>
      <p:pic>
        <p:nvPicPr>
          <p:cNvPr id="26" name="Picture 25">
            <a:extLst>
              <a:ext uri="{FF2B5EF4-FFF2-40B4-BE49-F238E27FC236}">
                <a16:creationId xmlns:a16="http://schemas.microsoft.com/office/drawing/2014/main" id="{8BEE8CDF-6200-8E2D-793E-AD6CE99E16BD}"/>
              </a:ext>
            </a:extLst>
          </p:cNvPr>
          <p:cNvPicPr>
            <a:picLocks noChangeAspect="1"/>
          </p:cNvPicPr>
          <p:nvPr/>
        </p:nvPicPr>
        <p:blipFill>
          <a:blip r:embed="rId4"/>
          <a:stretch>
            <a:fillRect/>
          </a:stretch>
        </p:blipFill>
        <p:spPr>
          <a:xfrm>
            <a:off x="9284189" y="1905936"/>
            <a:ext cx="1875098" cy="1600200"/>
          </a:xfrm>
          <a:prstGeom prst="rect">
            <a:avLst/>
          </a:prstGeom>
        </p:spPr>
      </p:pic>
    </p:spTree>
    <p:extLst>
      <p:ext uri="{BB962C8B-B14F-4D97-AF65-F5344CB8AC3E}">
        <p14:creationId xmlns:p14="http://schemas.microsoft.com/office/powerpoint/2010/main" val="13286225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0.25 4.07407E-6 L 1.66667E-6 4.07407E-6 " pathEditMode="relative" rAng="0" ptsTypes="AA">
                                      <p:cBhvr>
                                        <p:cTn id="22" dur="2000" fill="hold"/>
                                        <p:tgtEl>
                                          <p:spTgt spid="25"/>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2"/>
          <a:stretch>
            <a:fillRect/>
          </a:stretch>
        </p:blipFill>
        <p:spPr>
          <a:xfrm>
            <a:off x="661237" y="2071868"/>
            <a:ext cx="1590789" cy="1389629"/>
          </a:xfrm>
          <a:prstGeom prst="rect">
            <a:avLst/>
          </a:prstGeom>
        </p:spPr>
      </p:pic>
      <p:pic>
        <p:nvPicPr>
          <p:cNvPr id="7" name="Picture 6">
            <a:extLst>
              <a:ext uri="{FF2B5EF4-FFF2-40B4-BE49-F238E27FC236}">
                <a16:creationId xmlns:a16="http://schemas.microsoft.com/office/drawing/2014/main" id="{82AEFB95-AD00-E344-832B-BFFA17278166}"/>
              </a:ext>
            </a:extLst>
          </p:cNvPr>
          <p:cNvPicPr>
            <a:picLocks noChangeAspect="1"/>
          </p:cNvPicPr>
          <p:nvPr/>
        </p:nvPicPr>
        <p:blipFill>
          <a:blip r:embed="rId3"/>
          <a:stretch>
            <a:fillRect/>
          </a:stretch>
        </p:blipFill>
        <p:spPr>
          <a:xfrm>
            <a:off x="9155575" y="2071868"/>
            <a:ext cx="1736203" cy="1357131"/>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90" y="365239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007691" y="3588566"/>
            <a:ext cx="2428095"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Ms. Vijaya of Nagpur, Maharashtra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4"/>
          <a:stretch>
            <a:fillRect/>
          </a:stretch>
        </p:blipFill>
        <p:spPr>
          <a:xfrm>
            <a:off x="3036426" y="1785678"/>
            <a:ext cx="1725364" cy="701261"/>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508164" y="5423333"/>
            <a:ext cx="2221681" cy="837663"/>
          </a:xfrm>
          <a:prstGeom prst="flowChartPunchedTap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6450014" y="5533436"/>
            <a:ext cx="2221681" cy="837663"/>
          </a:xfrm>
          <a:prstGeom prst="flowChartPunchedTap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6550249" y="4259513"/>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CGST + SGST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2390857" y="4391179"/>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Nagpur – Same State</a:t>
            </a:r>
            <a:endParaRPr lang="en-IN" dirty="0">
              <a:latin typeface="Segoe UI Semilight" panose="020B0402040204020203" pitchFamily="34" charset="0"/>
              <a:cs typeface="Segoe UI Semilight" panose="020B0402040204020203" pitchFamily="34" charset="0"/>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2847893" y="3539491"/>
            <a:ext cx="5870472"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Mr. Raj Sold  5 TV ‘s to Ms. Vijaya</a:t>
            </a:r>
            <a:endParaRPr lang="en-IN" dirty="0">
              <a:latin typeface="Segoe UI Semilight" panose="020B0402040204020203" pitchFamily="34" charset="0"/>
              <a:cs typeface="Segoe UI Semilight" panose="020B0402040204020203" pitchFamily="34" charset="0"/>
            </a:endParaRPr>
          </a:p>
        </p:txBody>
      </p:sp>
      <p:pic>
        <p:nvPicPr>
          <p:cNvPr id="3" name="Picture 2">
            <a:extLst>
              <a:ext uri="{FF2B5EF4-FFF2-40B4-BE49-F238E27FC236}">
                <a16:creationId xmlns:a16="http://schemas.microsoft.com/office/drawing/2014/main" id="{C45FCCCD-273D-8E16-0415-A20B5A9CC63B}"/>
              </a:ext>
            </a:extLst>
          </p:cNvPr>
          <p:cNvPicPr>
            <a:picLocks noChangeAspect="1"/>
          </p:cNvPicPr>
          <p:nvPr/>
        </p:nvPicPr>
        <p:blipFill>
          <a:blip r:embed="rId4"/>
          <a:stretch>
            <a:fillRect/>
          </a:stretch>
        </p:blipFill>
        <p:spPr>
          <a:xfrm>
            <a:off x="4920447" y="1785678"/>
            <a:ext cx="1725364" cy="701261"/>
          </a:xfrm>
          <a:prstGeom prst="rect">
            <a:avLst/>
          </a:prstGeom>
          <a:ln w="9525">
            <a:solidFill>
              <a:schemeClr val="tx1"/>
            </a:solidFill>
          </a:ln>
        </p:spPr>
      </p:pic>
      <p:pic>
        <p:nvPicPr>
          <p:cNvPr id="4" name="Picture 3">
            <a:extLst>
              <a:ext uri="{FF2B5EF4-FFF2-40B4-BE49-F238E27FC236}">
                <a16:creationId xmlns:a16="http://schemas.microsoft.com/office/drawing/2014/main" id="{2F456097-9C5D-AA53-685E-6A9C0380D295}"/>
              </a:ext>
            </a:extLst>
          </p:cNvPr>
          <p:cNvPicPr>
            <a:picLocks noChangeAspect="1"/>
          </p:cNvPicPr>
          <p:nvPr/>
        </p:nvPicPr>
        <p:blipFill>
          <a:blip r:embed="rId4"/>
          <a:stretch>
            <a:fillRect/>
          </a:stretch>
        </p:blipFill>
        <p:spPr>
          <a:xfrm>
            <a:off x="6804468" y="1785678"/>
            <a:ext cx="1725364" cy="701261"/>
          </a:xfrm>
          <a:prstGeom prst="rect">
            <a:avLst/>
          </a:prstGeom>
          <a:ln w="9525">
            <a:solidFill>
              <a:schemeClr val="tx1"/>
            </a:solidFill>
          </a:ln>
        </p:spPr>
      </p:pic>
      <p:pic>
        <p:nvPicPr>
          <p:cNvPr id="5" name="Picture 4">
            <a:extLst>
              <a:ext uri="{FF2B5EF4-FFF2-40B4-BE49-F238E27FC236}">
                <a16:creationId xmlns:a16="http://schemas.microsoft.com/office/drawing/2014/main" id="{66C81967-4406-0D96-9BCA-BD2749CF8835}"/>
              </a:ext>
            </a:extLst>
          </p:cNvPr>
          <p:cNvPicPr>
            <a:picLocks noChangeAspect="1"/>
          </p:cNvPicPr>
          <p:nvPr/>
        </p:nvPicPr>
        <p:blipFill>
          <a:blip r:embed="rId4"/>
          <a:stretch>
            <a:fillRect/>
          </a:stretch>
        </p:blipFill>
        <p:spPr>
          <a:xfrm>
            <a:off x="3401463" y="2727738"/>
            <a:ext cx="1725364" cy="701261"/>
          </a:xfrm>
          <a:prstGeom prst="rect">
            <a:avLst/>
          </a:prstGeom>
          <a:ln w="9525">
            <a:solidFill>
              <a:schemeClr val="tx1"/>
            </a:solidFill>
          </a:ln>
        </p:spPr>
      </p:pic>
      <p:pic>
        <p:nvPicPr>
          <p:cNvPr id="8" name="Picture 7">
            <a:extLst>
              <a:ext uri="{FF2B5EF4-FFF2-40B4-BE49-F238E27FC236}">
                <a16:creationId xmlns:a16="http://schemas.microsoft.com/office/drawing/2014/main" id="{E3560C8A-38E4-FA30-49DE-5BB2A14B9D47}"/>
              </a:ext>
            </a:extLst>
          </p:cNvPr>
          <p:cNvPicPr>
            <a:picLocks noChangeAspect="1"/>
          </p:cNvPicPr>
          <p:nvPr/>
        </p:nvPicPr>
        <p:blipFill>
          <a:blip r:embed="rId4"/>
          <a:stretch>
            <a:fillRect/>
          </a:stretch>
        </p:blipFill>
        <p:spPr>
          <a:xfrm>
            <a:off x="5413582" y="2727737"/>
            <a:ext cx="1725364" cy="701261"/>
          </a:xfrm>
          <a:prstGeom prst="rect">
            <a:avLst/>
          </a:prstGeom>
          <a:ln w="9525">
            <a:solidFill>
              <a:schemeClr val="tx1"/>
            </a:solidFill>
          </a:ln>
        </p:spPr>
      </p:pic>
    </p:spTree>
    <p:extLst>
      <p:ext uri="{BB962C8B-B14F-4D97-AF65-F5344CB8AC3E}">
        <p14:creationId xmlns:p14="http://schemas.microsoft.com/office/powerpoint/2010/main" val="2112432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4" name="Picture 3">
            <a:extLst>
              <a:ext uri="{FF2B5EF4-FFF2-40B4-BE49-F238E27FC236}">
                <a16:creationId xmlns:a16="http://schemas.microsoft.com/office/drawing/2014/main" id="{C829882D-702E-7A8A-50FA-0F6BF930546A}"/>
              </a:ext>
            </a:extLst>
          </p:cNvPr>
          <p:cNvPicPr>
            <a:picLocks noChangeAspect="1"/>
          </p:cNvPicPr>
          <p:nvPr/>
        </p:nvPicPr>
        <p:blipFill>
          <a:blip r:embed="rId2"/>
          <a:stretch>
            <a:fillRect/>
          </a:stretch>
        </p:blipFill>
        <p:spPr>
          <a:xfrm>
            <a:off x="763927" y="4117091"/>
            <a:ext cx="5401524" cy="1335140"/>
          </a:xfrm>
          <a:custGeom>
            <a:avLst/>
            <a:gdLst>
              <a:gd name="connsiteX0" fmla="*/ 0 w 5401524"/>
              <a:gd name="connsiteY0" fmla="*/ 0 h 1335140"/>
              <a:gd name="connsiteX1" fmla="*/ 621175 w 5401524"/>
              <a:gd name="connsiteY1" fmla="*/ 0 h 1335140"/>
              <a:gd name="connsiteX2" fmla="*/ 1242351 w 5401524"/>
              <a:gd name="connsiteY2" fmla="*/ 0 h 1335140"/>
              <a:gd name="connsiteX3" fmla="*/ 1971556 w 5401524"/>
              <a:gd name="connsiteY3" fmla="*/ 0 h 1335140"/>
              <a:gd name="connsiteX4" fmla="*/ 2700762 w 5401524"/>
              <a:gd name="connsiteY4" fmla="*/ 0 h 1335140"/>
              <a:gd name="connsiteX5" fmla="*/ 3267922 w 5401524"/>
              <a:gd name="connsiteY5" fmla="*/ 0 h 1335140"/>
              <a:gd name="connsiteX6" fmla="*/ 3997128 w 5401524"/>
              <a:gd name="connsiteY6" fmla="*/ 0 h 1335140"/>
              <a:gd name="connsiteX7" fmla="*/ 4672318 w 5401524"/>
              <a:gd name="connsiteY7" fmla="*/ 0 h 1335140"/>
              <a:gd name="connsiteX8" fmla="*/ 5401524 w 5401524"/>
              <a:gd name="connsiteY8" fmla="*/ 0 h 1335140"/>
              <a:gd name="connsiteX9" fmla="*/ 5401524 w 5401524"/>
              <a:gd name="connsiteY9" fmla="*/ 680921 h 1335140"/>
              <a:gd name="connsiteX10" fmla="*/ 5401524 w 5401524"/>
              <a:gd name="connsiteY10" fmla="*/ 1335140 h 1335140"/>
              <a:gd name="connsiteX11" fmla="*/ 4726334 w 5401524"/>
              <a:gd name="connsiteY11" fmla="*/ 1335140 h 1335140"/>
              <a:gd name="connsiteX12" fmla="*/ 4105158 w 5401524"/>
              <a:gd name="connsiteY12" fmla="*/ 1335140 h 1335140"/>
              <a:gd name="connsiteX13" fmla="*/ 3537998 w 5401524"/>
              <a:gd name="connsiteY13" fmla="*/ 1335140 h 1335140"/>
              <a:gd name="connsiteX14" fmla="*/ 2754777 w 5401524"/>
              <a:gd name="connsiteY14" fmla="*/ 1335140 h 1335140"/>
              <a:gd name="connsiteX15" fmla="*/ 2241632 w 5401524"/>
              <a:gd name="connsiteY15" fmla="*/ 1335140 h 1335140"/>
              <a:gd name="connsiteX16" fmla="*/ 1512427 w 5401524"/>
              <a:gd name="connsiteY16" fmla="*/ 1335140 h 1335140"/>
              <a:gd name="connsiteX17" fmla="*/ 837236 w 5401524"/>
              <a:gd name="connsiteY17" fmla="*/ 1335140 h 1335140"/>
              <a:gd name="connsiteX18" fmla="*/ 0 w 5401524"/>
              <a:gd name="connsiteY18" fmla="*/ 1335140 h 1335140"/>
              <a:gd name="connsiteX19" fmla="*/ 0 w 5401524"/>
              <a:gd name="connsiteY19" fmla="*/ 680921 h 1335140"/>
              <a:gd name="connsiteX20" fmla="*/ 0 w 5401524"/>
              <a:gd name="connsiteY20" fmla="*/ 0 h 13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01524" h="1335140" fill="none" extrusionOk="0">
                <a:moveTo>
                  <a:pt x="0" y="0"/>
                </a:moveTo>
                <a:cubicBezTo>
                  <a:pt x="218146" y="28742"/>
                  <a:pt x="396918" y="30814"/>
                  <a:pt x="621175" y="0"/>
                </a:cubicBezTo>
                <a:cubicBezTo>
                  <a:pt x="845433" y="-30814"/>
                  <a:pt x="1030440" y="11503"/>
                  <a:pt x="1242351" y="0"/>
                </a:cubicBezTo>
                <a:cubicBezTo>
                  <a:pt x="1454262" y="-11503"/>
                  <a:pt x="1667013" y="23021"/>
                  <a:pt x="1971556" y="0"/>
                </a:cubicBezTo>
                <a:cubicBezTo>
                  <a:pt x="2276099" y="-23021"/>
                  <a:pt x="2366258" y="34726"/>
                  <a:pt x="2700762" y="0"/>
                </a:cubicBezTo>
                <a:cubicBezTo>
                  <a:pt x="3035266" y="-34726"/>
                  <a:pt x="3121608" y="-5017"/>
                  <a:pt x="3267922" y="0"/>
                </a:cubicBezTo>
                <a:cubicBezTo>
                  <a:pt x="3414236" y="5017"/>
                  <a:pt x="3779252" y="-18586"/>
                  <a:pt x="3997128" y="0"/>
                </a:cubicBezTo>
                <a:cubicBezTo>
                  <a:pt x="4215004" y="18586"/>
                  <a:pt x="4476718" y="18755"/>
                  <a:pt x="4672318" y="0"/>
                </a:cubicBezTo>
                <a:cubicBezTo>
                  <a:pt x="4867918" y="-18755"/>
                  <a:pt x="5071920" y="3225"/>
                  <a:pt x="5401524" y="0"/>
                </a:cubicBezTo>
                <a:cubicBezTo>
                  <a:pt x="5415697" y="337704"/>
                  <a:pt x="5422002" y="540233"/>
                  <a:pt x="5401524" y="680921"/>
                </a:cubicBezTo>
                <a:cubicBezTo>
                  <a:pt x="5381046" y="821609"/>
                  <a:pt x="5386717" y="1184070"/>
                  <a:pt x="5401524" y="1335140"/>
                </a:cubicBezTo>
                <a:cubicBezTo>
                  <a:pt x="5198442" y="1332830"/>
                  <a:pt x="4927757" y="1357238"/>
                  <a:pt x="4726334" y="1335140"/>
                </a:cubicBezTo>
                <a:cubicBezTo>
                  <a:pt x="4524911" y="1313043"/>
                  <a:pt x="4254391" y="1305208"/>
                  <a:pt x="4105158" y="1335140"/>
                </a:cubicBezTo>
                <a:cubicBezTo>
                  <a:pt x="3955925" y="1365072"/>
                  <a:pt x="3730085" y="1322661"/>
                  <a:pt x="3537998" y="1335140"/>
                </a:cubicBezTo>
                <a:cubicBezTo>
                  <a:pt x="3345911" y="1347619"/>
                  <a:pt x="3110221" y="1320973"/>
                  <a:pt x="2754777" y="1335140"/>
                </a:cubicBezTo>
                <a:cubicBezTo>
                  <a:pt x="2399333" y="1349307"/>
                  <a:pt x="2382272" y="1351092"/>
                  <a:pt x="2241632" y="1335140"/>
                </a:cubicBezTo>
                <a:cubicBezTo>
                  <a:pt x="2100993" y="1319188"/>
                  <a:pt x="1789036" y="1313392"/>
                  <a:pt x="1512427" y="1335140"/>
                </a:cubicBezTo>
                <a:cubicBezTo>
                  <a:pt x="1235819" y="1356888"/>
                  <a:pt x="1118122" y="1322481"/>
                  <a:pt x="837236" y="1335140"/>
                </a:cubicBezTo>
                <a:cubicBezTo>
                  <a:pt x="556350" y="1347799"/>
                  <a:pt x="300216" y="1331134"/>
                  <a:pt x="0" y="1335140"/>
                </a:cubicBezTo>
                <a:cubicBezTo>
                  <a:pt x="-17107" y="1029640"/>
                  <a:pt x="-16318" y="818584"/>
                  <a:pt x="0" y="680921"/>
                </a:cubicBezTo>
                <a:cubicBezTo>
                  <a:pt x="16318" y="543258"/>
                  <a:pt x="-27792" y="173406"/>
                  <a:pt x="0" y="0"/>
                </a:cubicBezTo>
                <a:close/>
              </a:path>
              <a:path w="5401524" h="1335140" stroke="0" extrusionOk="0">
                <a:moveTo>
                  <a:pt x="0" y="0"/>
                </a:moveTo>
                <a:cubicBezTo>
                  <a:pt x="262714" y="-26879"/>
                  <a:pt x="417859" y="-10808"/>
                  <a:pt x="675191" y="0"/>
                </a:cubicBezTo>
                <a:cubicBezTo>
                  <a:pt x="932523" y="10808"/>
                  <a:pt x="1160181" y="-35463"/>
                  <a:pt x="1404396" y="0"/>
                </a:cubicBezTo>
                <a:cubicBezTo>
                  <a:pt x="1648611" y="35463"/>
                  <a:pt x="1694413" y="12913"/>
                  <a:pt x="1917541" y="0"/>
                </a:cubicBezTo>
                <a:cubicBezTo>
                  <a:pt x="2140670" y="-12913"/>
                  <a:pt x="2285602" y="-25434"/>
                  <a:pt x="2592732" y="0"/>
                </a:cubicBezTo>
                <a:cubicBezTo>
                  <a:pt x="2899862" y="25434"/>
                  <a:pt x="3039380" y="21908"/>
                  <a:pt x="3321937" y="0"/>
                </a:cubicBezTo>
                <a:cubicBezTo>
                  <a:pt x="3604495" y="-21908"/>
                  <a:pt x="3629781" y="172"/>
                  <a:pt x="3835082" y="0"/>
                </a:cubicBezTo>
                <a:cubicBezTo>
                  <a:pt x="4040383" y="-172"/>
                  <a:pt x="4183497" y="5291"/>
                  <a:pt x="4348227" y="0"/>
                </a:cubicBezTo>
                <a:cubicBezTo>
                  <a:pt x="4512957" y="-5291"/>
                  <a:pt x="4918218" y="41659"/>
                  <a:pt x="5401524" y="0"/>
                </a:cubicBezTo>
                <a:cubicBezTo>
                  <a:pt x="5421872" y="194761"/>
                  <a:pt x="5403817" y="411167"/>
                  <a:pt x="5401524" y="640867"/>
                </a:cubicBezTo>
                <a:cubicBezTo>
                  <a:pt x="5399231" y="870567"/>
                  <a:pt x="5370296" y="1091597"/>
                  <a:pt x="5401524" y="1335140"/>
                </a:cubicBezTo>
                <a:cubicBezTo>
                  <a:pt x="5231322" y="1328027"/>
                  <a:pt x="5008791" y="1358158"/>
                  <a:pt x="4780349" y="1335140"/>
                </a:cubicBezTo>
                <a:cubicBezTo>
                  <a:pt x="4551907" y="1312122"/>
                  <a:pt x="4462088" y="1311731"/>
                  <a:pt x="4267204" y="1335140"/>
                </a:cubicBezTo>
                <a:cubicBezTo>
                  <a:pt x="4072320" y="1358549"/>
                  <a:pt x="3770761" y="1342973"/>
                  <a:pt x="3646029" y="1335140"/>
                </a:cubicBezTo>
                <a:cubicBezTo>
                  <a:pt x="3521297" y="1327307"/>
                  <a:pt x="3197888" y="1354013"/>
                  <a:pt x="3078869" y="1335140"/>
                </a:cubicBezTo>
                <a:cubicBezTo>
                  <a:pt x="2959850" y="1316267"/>
                  <a:pt x="2630560" y="1309489"/>
                  <a:pt x="2511709" y="1335140"/>
                </a:cubicBezTo>
                <a:cubicBezTo>
                  <a:pt x="2392858" y="1360791"/>
                  <a:pt x="2085339" y="1314652"/>
                  <a:pt x="1836518" y="1335140"/>
                </a:cubicBezTo>
                <a:cubicBezTo>
                  <a:pt x="1587697" y="1355628"/>
                  <a:pt x="1467945" y="1362171"/>
                  <a:pt x="1161328" y="1335140"/>
                </a:cubicBezTo>
                <a:cubicBezTo>
                  <a:pt x="854711" y="1308110"/>
                  <a:pt x="840528" y="1319130"/>
                  <a:pt x="594168" y="1335140"/>
                </a:cubicBezTo>
                <a:cubicBezTo>
                  <a:pt x="347808" y="1351150"/>
                  <a:pt x="119269" y="1355701"/>
                  <a:pt x="0" y="1335140"/>
                </a:cubicBezTo>
                <a:cubicBezTo>
                  <a:pt x="-14784" y="1158993"/>
                  <a:pt x="-6446" y="928899"/>
                  <a:pt x="0" y="707624"/>
                </a:cubicBezTo>
                <a:cubicBezTo>
                  <a:pt x="6446" y="486349"/>
                  <a:pt x="4374" y="297857"/>
                  <a:pt x="0" y="0"/>
                </a:cubicBezTo>
                <a:close/>
              </a:path>
            </a:pathLst>
          </a:custGeom>
          <a:ln w="3175">
            <a:solidFill>
              <a:schemeClr val="tx1"/>
            </a:solidFill>
            <a:extLst>
              <a:ext uri="{C807C97D-BFC1-408E-A445-0C87EB9F89A2}">
                <ask:lineSketchStyleProps xmlns="" xmlns:ask="http://schemas.microsoft.com/office/drawing/2018/sketchyshapes" sd="3950756230">
                  <a:prstGeom prst="rect">
                    <a:avLst/>
                  </a:prstGeom>
                  <ask:type>
                    <ask:lineSketchFreehand/>
                  </ask:type>
                </ask:lineSketchStyleProps>
              </a:ext>
            </a:extLst>
          </a:ln>
        </p:spPr>
      </p:pic>
      <p:sp>
        <p:nvSpPr>
          <p:cNvPr id="8" name="TextBox 7">
            <a:extLst>
              <a:ext uri="{FF2B5EF4-FFF2-40B4-BE49-F238E27FC236}">
                <a16:creationId xmlns:a16="http://schemas.microsoft.com/office/drawing/2014/main" id="{9AA97807-D813-16C6-1E92-D62F5F06CD42}"/>
              </a:ext>
            </a:extLst>
          </p:cNvPr>
          <p:cNvSpPr txBox="1"/>
          <p:nvPr/>
        </p:nvSpPr>
        <p:spPr>
          <a:xfrm>
            <a:off x="3105797" y="5953138"/>
            <a:ext cx="5980405"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a:spcBef>
                <a:spcPts val="0"/>
              </a:spcBef>
              <a:spcAft>
                <a:spcPts val="750"/>
              </a:spcAft>
            </a:pPr>
            <a:r>
              <a:rPr lang="en-IN" sz="1600" dirty="0">
                <a:solidFill>
                  <a:srgbClr val="1E314F"/>
                </a:solidFill>
                <a:latin typeface="Segoe UI Light" panose="020B0502040204020203" pitchFamily="34" charset="0"/>
                <a:ea typeface="Times New Roman" panose="02020603050405020304" pitchFamily="18" charset="0"/>
              </a:rPr>
              <a:t>Place of Supply: Maharashtra, hence CGST + SGST will be charged</a:t>
            </a:r>
            <a:endParaRPr lang="en-IN"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6366AE2C-D034-4FC4-0226-9B619B5867A2}"/>
              </a:ext>
            </a:extLst>
          </p:cNvPr>
          <p:cNvPicPr>
            <a:picLocks noChangeAspect="1"/>
          </p:cNvPicPr>
          <p:nvPr/>
        </p:nvPicPr>
        <p:blipFill>
          <a:blip r:embed="rId3"/>
          <a:stretch>
            <a:fillRect/>
          </a:stretch>
        </p:blipFill>
        <p:spPr>
          <a:xfrm>
            <a:off x="452070" y="2079363"/>
            <a:ext cx="3264068" cy="1733639"/>
          </a:xfrm>
          <a:prstGeom prst="rect">
            <a:avLst/>
          </a:prstGeom>
        </p:spPr>
      </p:pic>
      <p:sp>
        <p:nvSpPr>
          <p:cNvPr id="7" name="Rectangle: Diagonal Corners Rounded 6">
            <a:extLst>
              <a:ext uri="{FF2B5EF4-FFF2-40B4-BE49-F238E27FC236}">
                <a16:creationId xmlns:a16="http://schemas.microsoft.com/office/drawing/2014/main" id="{8B78B249-26F6-C721-3669-149D84C3E575}"/>
              </a:ext>
            </a:extLst>
          </p:cNvPr>
          <p:cNvSpPr/>
          <p:nvPr/>
        </p:nvSpPr>
        <p:spPr>
          <a:xfrm>
            <a:off x="4107488" y="2079145"/>
            <a:ext cx="5980405" cy="867037"/>
          </a:xfrm>
          <a:prstGeom prst="round2DiagRect">
            <a:avLst>
              <a:gd name="adj1" fmla="val 16667"/>
              <a:gd name="adj2" fmla="val 2971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Buyer &amp; Seller are in Maharashtra, wherein Buyer further transports the goods to Chennai on his own!</a:t>
            </a:r>
            <a:endParaRPr lang="en-IN" dirty="0">
              <a:latin typeface="Segoe UI semi light"/>
            </a:endParaRPr>
          </a:p>
        </p:txBody>
      </p:sp>
      <p:sp>
        <p:nvSpPr>
          <p:cNvPr id="13" name="Thought Bubble: Cloud 12">
            <a:extLst>
              <a:ext uri="{FF2B5EF4-FFF2-40B4-BE49-F238E27FC236}">
                <a16:creationId xmlns:a16="http://schemas.microsoft.com/office/drawing/2014/main" id="{9B6BD75E-9BEB-EE25-51C4-A4B1602F6D17}"/>
              </a:ext>
            </a:extLst>
          </p:cNvPr>
          <p:cNvSpPr/>
          <p:nvPr/>
        </p:nvSpPr>
        <p:spPr>
          <a:xfrm>
            <a:off x="6655444" y="3183038"/>
            <a:ext cx="4772630" cy="2269193"/>
          </a:xfrm>
          <a:prstGeom prst="cloudCallout">
            <a:avLst>
              <a:gd name="adj1" fmla="val -60849"/>
              <a:gd name="adj2" fmla="val 30059"/>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It is immaterial whether the receiver further transports the goods to his place of business or elsewhere, but the Seller sold goods in Maharashtra is considered a POS</a:t>
            </a:r>
            <a:endParaRPr lang="en-IN" sz="16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631941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3"/>
          <a:stretch>
            <a:fillRect/>
          </a:stretch>
        </p:blipFill>
        <p:spPr>
          <a:xfrm>
            <a:off x="661236" y="1730088"/>
            <a:ext cx="1590789" cy="1389629"/>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89" y="322507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249638" y="2193663"/>
            <a:ext cx="2498665" cy="75877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Mr. Vinod </a:t>
            </a:r>
            <a:r>
              <a:rPr lang="en-US" sz="1800" dirty="0">
                <a:latin typeface="Segoe UI semi light"/>
              </a:rPr>
              <a:t>of Bangalore, Karnataka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4"/>
          <a:stretch>
            <a:fillRect/>
          </a:stretch>
        </p:blipFill>
        <p:spPr>
          <a:xfrm>
            <a:off x="3300252" y="1748488"/>
            <a:ext cx="3149762" cy="1713009"/>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452070" y="5643466"/>
            <a:ext cx="2221681" cy="837663"/>
          </a:xfrm>
          <a:prstGeom prst="flowChartPunchedTap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3463746" y="5566377"/>
            <a:ext cx="2221681" cy="837663"/>
          </a:xfrm>
          <a:prstGeom prst="flowChartPunchedTap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3744095" y="4186456"/>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516135" y="4369616"/>
            <a:ext cx="2528008"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Bangalore – Different State</a:t>
            </a:r>
            <a:endParaRPr lang="en-IN" dirty="0">
              <a:latin typeface="Segoe UI Semilight" panose="020B0402040204020203" pitchFamily="34" charset="0"/>
              <a:cs typeface="Segoe UI Semilight" panose="020B0402040204020203" pitchFamily="34" charset="0"/>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3044143" y="2473447"/>
            <a:ext cx="4074288"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Mr. Raj Sold TV to Mr. Vinod</a:t>
            </a:r>
            <a:endParaRPr lang="en-IN" dirty="0"/>
          </a:p>
        </p:txBody>
      </p:sp>
      <p:pic>
        <p:nvPicPr>
          <p:cNvPr id="26" name="Picture 25">
            <a:extLst>
              <a:ext uri="{FF2B5EF4-FFF2-40B4-BE49-F238E27FC236}">
                <a16:creationId xmlns:a16="http://schemas.microsoft.com/office/drawing/2014/main" id="{8BEE8CDF-6200-8E2D-793E-AD6CE99E16BD}"/>
              </a:ext>
            </a:extLst>
          </p:cNvPr>
          <p:cNvPicPr>
            <a:picLocks noChangeAspect="1"/>
          </p:cNvPicPr>
          <p:nvPr/>
        </p:nvPicPr>
        <p:blipFill>
          <a:blip r:embed="rId5"/>
          <a:stretch>
            <a:fillRect/>
          </a:stretch>
        </p:blipFill>
        <p:spPr>
          <a:xfrm>
            <a:off x="7374540" y="1721092"/>
            <a:ext cx="1875098" cy="1600200"/>
          </a:xfrm>
          <a:prstGeom prst="rect">
            <a:avLst/>
          </a:prstGeom>
        </p:spPr>
      </p:pic>
      <p:pic>
        <p:nvPicPr>
          <p:cNvPr id="3" name="Picture 2">
            <a:extLst>
              <a:ext uri="{FF2B5EF4-FFF2-40B4-BE49-F238E27FC236}">
                <a16:creationId xmlns:a16="http://schemas.microsoft.com/office/drawing/2014/main" id="{4FE61FDB-63BC-0E02-BB56-2A4A0177519A}"/>
              </a:ext>
            </a:extLst>
          </p:cNvPr>
          <p:cNvPicPr>
            <a:picLocks noChangeAspect="1"/>
          </p:cNvPicPr>
          <p:nvPr/>
        </p:nvPicPr>
        <p:blipFill>
          <a:blip r:embed="rId6"/>
          <a:stretch>
            <a:fillRect/>
          </a:stretch>
        </p:blipFill>
        <p:spPr>
          <a:xfrm>
            <a:off x="6801243" y="4557032"/>
            <a:ext cx="1875098" cy="1252294"/>
          </a:xfrm>
          <a:prstGeom prst="rect">
            <a:avLst/>
          </a:prstGeom>
        </p:spPr>
      </p:pic>
      <p:sp>
        <p:nvSpPr>
          <p:cNvPr id="33" name="Rectangle: Diagonal Corners Rounded 32">
            <a:extLst>
              <a:ext uri="{FF2B5EF4-FFF2-40B4-BE49-F238E27FC236}">
                <a16:creationId xmlns:a16="http://schemas.microsoft.com/office/drawing/2014/main" id="{5367D93A-1A4D-AB99-DB4C-4A070D5246DD}"/>
              </a:ext>
            </a:extLst>
          </p:cNvPr>
          <p:cNvSpPr/>
          <p:nvPr/>
        </p:nvSpPr>
        <p:spPr>
          <a:xfrm>
            <a:off x="8676341" y="4966775"/>
            <a:ext cx="2498665" cy="75877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Segoe UI Semilight" panose="020B0402040204020203" pitchFamily="34" charset="0"/>
                <a:cs typeface="Segoe UI Semilight" panose="020B0402040204020203" pitchFamily="34" charset="0"/>
              </a:rPr>
              <a:t>Ms. </a:t>
            </a:r>
            <a:r>
              <a:rPr lang="en-US" dirty="0">
                <a:latin typeface="Segoe UI Semilight" panose="020B0402040204020203" pitchFamily="34" charset="0"/>
                <a:cs typeface="Segoe UI Semilight" panose="020B0402040204020203" pitchFamily="34" charset="0"/>
              </a:rPr>
              <a:t>Rita </a:t>
            </a:r>
            <a:r>
              <a:rPr lang="en-US" sz="1800" dirty="0">
                <a:latin typeface="Segoe UI Semilight" panose="020B0402040204020203" pitchFamily="34" charset="0"/>
                <a:cs typeface="Segoe UI Semilight" panose="020B0402040204020203" pitchFamily="34" charset="0"/>
              </a:rPr>
              <a:t>of Nagpur, Maharashtra</a:t>
            </a:r>
            <a:endParaRPr lang="en-IN" dirty="0">
              <a:latin typeface="Segoe UI Semilight" panose="020B0402040204020203" pitchFamily="34" charset="0"/>
              <a:cs typeface="Segoe UI Semilight" panose="020B0402040204020203" pitchFamily="34" charset="0"/>
            </a:endParaRPr>
          </a:p>
        </p:txBody>
      </p:sp>
      <p:pic>
        <p:nvPicPr>
          <p:cNvPr id="34" name="Picture 33">
            <a:extLst>
              <a:ext uri="{FF2B5EF4-FFF2-40B4-BE49-F238E27FC236}">
                <a16:creationId xmlns:a16="http://schemas.microsoft.com/office/drawing/2014/main" id="{53A5A925-AA00-D55E-FFC2-CA40ABA9759B}"/>
              </a:ext>
            </a:extLst>
          </p:cNvPr>
          <p:cNvPicPr>
            <a:picLocks noChangeAspect="1"/>
          </p:cNvPicPr>
          <p:nvPr/>
        </p:nvPicPr>
        <p:blipFill>
          <a:blip r:embed="rId7"/>
          <a:stretch>
            <a:fillRect/>
          </a:stretch>
        </p:blipFill>
        <p:spPr>
          <a:xfrm>
            <a:off x="8866208" y="3392439"/>
            <a:ext cx="783330" cy="1713009"/>
          </a:xfrm>
          <a:prstGeom prst="rect">
            <a:avLst/>
          </a:prstGeom>
        </p:spPr>
      </p:pic>
      <p:sp>
        <p:nvSpPr>
          <p:cNvPr id="37" name="Rectangle: Diagonal Corners Rounded 36">
            <a:extLst>
              <a:ext uri="{FF2B5EF4-FFF2-40B4-BE49-F238E27FC236}">
                <a16:creationId xmlns:a16="http://schemas.microsoft.com/office/drawing/2014/main" id="{88C2E837-D1AA-2485-9459-B82CB9994F9B}"/>
              </a:ext>
            </a:extLst>
          </p:cNvPr>
          <p:cNvSpPr/>
          <p:nvPr/>
        </p:nvSpPr>
        <p:spPr>
          <a:xfrm>
            <a:off x="10035250" y="3461497"/>
            <a:ext cx="1586247" cy="113272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Segoe UI Semilight" panose="020B0402040204020203" pitchFamily="34" charset="0"/>
                <a:cs typeface="Segoe UI Semilight" panose="020B0402040204020203" pitchFamily="34" charset="0"/>
              </a:rPr>
              <a:t>Mr. Vinod instruct Mr. Raj to deliver TV to </a:t>
            </a:r>
            <a:r>
              <a:rPr lang="en-US" sz="1600" dirty="0" smtClean="0">
                <a:latin typeface="Segoe UI Semilight" panose="020B0402040204020203" pitchFamily="34" charset="0"/>
                <a:cs typeface="Segoe UI Semilight" panose="020B0402040204020203" pitchFamily="34" charset="0"/>
              </a:rPr>
              <a:t>Ms. </a:t>
            </a:r>
            <a:r>
              <a:rPr lang="en-US" sz="1600" dirty="0">
                <a:latin typeface="Segoe UI Semilight" panose="020B0402040204020203" pitchFamily="34" charset="0"/>
                <a:cs typeface="Segoe UI Semilight" panose="020B0402040204020203" pitchFamily="34" charset="0"/>
              </a:rPr>
              <a:t>Rita as Gift</a:t>
            </a:r>
            <a:endParaRPr lang="en-IN" sz="1600" dirty="0">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C9D94FBE-B08E-9BA1-C816-F52BEE3596D5}"/>
              </a:ext>
            </a:extLst>
          </p:cNvPr>
          <p:cNvSpPr txBox="1"/>
          <p:nvPr/>
        </p:nvSpPr>
        <p:spPr>
          <a:xfrm>
            <a:off x="6097467" y="6018022"/>
            <a:ext cx="507900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Segoe UI Semilight" panose="020B0402040204020203" pitchFamily="34" charset="0"/>
                <a:cs typeface="Segoe UI Semilight" panose="020B0402040204020203" pitchFamily="34" charset="0"/>
              </a:rPr>
              <a:t>Here, only Goods is being shipped, however, the ITC will be availed by Vinod, hence IGST will be charged</a:t>
            </a:r>
            <a:endParaRPr lang="en-IN"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32574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P spid="33" grpId="0" animBg="1"/>
      <p:bldP spid="37"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Rates &amp; HSN/SAC Code</a:t>
            </a:r>
            <a:endParaRPr lang="en-IN" dirty="0">
              <a:solidFill>
                <a:schemeClr val="bg1"/>
              </a:solidFill>
            </a:endParaRPr>
          </a:p>
        </p:txBody>
      </p:sp>
    </p:spTree>
    <p:extLst>
      <p:ext uri="{BB962C8B-B14F-4D97-AF65-F5344CB8AC3E}">
        <p14:creationId xmlns:p14="http://schemas.microsoft.com/office/powerpoint/2010/main" val="1459350387"/>
      </p:ext>
    </p:extLst>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3558-F149-A36C-08A9-8DD946434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36B8A-95DC-7AD0-5103-F85CE1563EB2}"/>
              </a:ext>
            </a:extLst>
          </p:cNvPr>
          <p:cNvSpPr>
            <a:spLocks noGrp="1"/>
          </p:cNvSpPr>
          <p:nvPr>
            <p:ph type="title"/>
          </p:nvPr>
        </p:nvSpPr>
        <p:spPr/>
        <p:txBody>
          <a:bodyPr/>
          <a:lstStyle/>
          <a:p>
            <a:r>
              <a:rPr lang="en-US" dirty="0"/>
              <a:t>GST Rates</a:t>
            </a:r>
            <a:endParaRPr lang="en-IN" dirty="0"/>
          </a:p>
        </p:txBody>
      </p:sp>
      <p:sp>
        <p:nvSpPr>
          <p:cNvPr id="5" name="TextBox 4">
            <a:extLst>
              <a:ext uri="{FF2B5EF4-FFF2-40B4-BE49-F238E27FC236}">
                <a16:creationId xmlns:a16="http://schemas.microsoft.com/office/drawing/2014/main" id="{BC5E76D0-8EC0-4EF9-579B-F633A19A01AC}"/>
              </a:ext>
            </a:extLst>
          </p:cNvPr>
          <p:cNvSpPr txBox="1"/>
          <p:nvPr/>
        </p:nvSpPr>
        <p:spPr>
          <a:xfrm>
            <a:off x="370389" y="1662686"/>
            <a:ext cx="11152980" cy="646331"/>
          </a:xfrm>
          <a:prstGeom prst="rect">
            <a:avLst/>
          </a:prstGeom>
          <a:noFill/>
        </p:spPr>
        <p:txBody>
          <a:bodyPr wrap="square">
            <a:spAutoFit/>
          </a:bodyPr>
          <a:lstStyle/>
          <a:p>
            <a:r>
              <a:rPr lang="en-US" dirty="0">
                <a:latin typeface="Segoe UI semi light"/>
              </a:rPr>
              <a:t>The percentage rates of tax imposed on the sale of goods or services under the GST Act. A business registered under the GST law must issue invoices with GST amounts charged on the supply value.</a:t>
            </a:r>
          </a:p>
        </p:txBody>
      </p:sp>
      <p:graphicFrame>
        <p:nvGraphicFramePr>
          <p:cNvPr id="6" name="Diagram 5">
            <a:extLst>
              <a:ext uri="{FF2B5EF4-FFF2-40B4-BE49-F238E27FC236}">
                <a16:creationId xmlns:a16="http://schemas.microsoft.com/office/drawing/2014/main" id="{1D3D2280-BDAF-C59A-B3F0-BED23BFE856E}"/>
              </a:ext>
            </a:extLst>
          </p:cNvPr>
          <p:cNvGraphicFramePr/>
          <p:nvPr>
            <p:extLst>
              <p:ext uri="{D42A27DB-BD31-4B8C-83A1-F6EECF244321}">
                <p14:modId xmlns:p14="http://schemas.microsoft.com/office/powerpoint/2010/main" val="3030766626"/>
              </p:ext>
            </p:extLst>
          </p:nvPr>
        </p:nvGraphicFramePr>
        <p:xfrm>
          <a:off x="359472" y="2441366"/>
          <a:ext cx="11435130" cy="3468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0DFD154-83C5-5FCD-4EB2-AC75EDC5373D}"/>
              </a:ext>
            </a:extLst>
          </p:cNvPr>
          <p:cNvSpPr txBox="1"/>
          <p:nvPr/>
        </p:nvSpPr>
        <p:spPr>
          <a:xfrm>
            <a:off x="1122744" y="6124303"/>
            <a:ext cx="8819909" cy="369332"/>
          </a:xfrm>
          <a:prstGeom prst="rect">
            <a:avLst/>
          </a:prstGeom>
          <a:noFill/>
        </p:spPr>
        <p:txBody>
          <a:bodyPr wrap="square" rtlCol="0">
            <a:spAutoFit/>
          </a:bodyPr>
          <a:lstStyle/>
          <a:p>
            <a:r>
              <a:rPr lang="en-US" b="1" i="1" dirty="0"/>
              <a:t>Additional cess on luxury items which attracts based on value or quantity and for few both</a:t>
            </a:r>
            <a:endParaRPr lang="en-IN" b="1" i="1" dirty="0"/>
          </a:p>
        </p:txBody>
      </p:sp>
    </p:spTree>
    <p:extLst>
      <p:ext uri="{BB962C8B-B14F-4D97-AF65-F5344CB8AC3E}">
        <p14:creationId xmlns:p14="http://schemas.microsoft.com/office/powerpoint/2010/main" val="1468757572"/>
      </p:ext>
    </p:extLst>
  </p:cSld>
  <p:clrMapOvr>
    <a:masterClrMapping/>
  </p:clrMapOvr>
  <p:transition spd="med">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A5EBF-5740-EC70-C441-5562EE913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BD518-E60A-BB54-058B-6BA0D79EFC4C}"/>
              </a:ext>
            </a:extLst>
          </p:cNvPr>
          <p:cNvSpPr>
            <a:spLocks noGrp="1"/>
          </p:cNvSpPr>
          <p:nvPr>
            <p:ph type="title"/>
          </p:nvPr>
        </p:nvSpPr>
        <p:spPr/>
        <p:txBody>
          <a:bodyPr/>
          <a:lstStyle/>
          <a:p>
            <a:r>
              <a:rPr lang="en-US" dirty="0"/>
              <a:t>HSN - Harmonized System of Nomenclature</a:t>
            </a:r>
            <a:endParaRPr lang="en-IN" dirty="0"/>
          </a:p>
        </p:txBody>
      </p:sp>
      <p:sp>
        <p:nvSpPr>
          <p:cNvPr id="4" name="TextBox 3">
            <a:extLst>
              <a:ext uri="{FF2B5EF4-FFF2-40B4-BE49-F238E27FC236}">
                <a16:creationId xmlns:a16="http://schemas.microsoft.com/office/drawing/2014/main" id="{F5FCEA2A-94D3-417B-07DE-E3329232DFF5}"/>
              </a:ext>
            </a:extLst>
          </p:cNvPr>
          <p:cNvSpPr txBox="1"/>
          <p:nvPr/>
        </p:nvSpPr>
        <p:spPr>
          <a:xfrm>
            <a:off x="212206" y="2576424"/>
            <a:ext cx="4548850" cy="1569660"/>
          </a:xfrm>
          <a:custGeom>
            <a:avLst/>
            <a:gdLst>
              <a:gd name="connsiteX0" fmla="*/ 0 w 4548850"/>
              <a:gd name="connsiteY0" fmla="*/ 0 h 1569660"/>
              <a:gd name="connsiteX1" fmla="*/ 659583 w 4548850"/>
              <a:gd name="connsiteY1" fmla="*/ 0 h 1569660"/>
              <a:gd name="connsiteX2" fmla="*/ 1319167 w 4548850"/>
              <a:gd name="connsiteY2" fmla="*/ 0 h 1569660"/>
              <a:gd name="connsiteX3" fmla="*/ 1842284 w 4548850"/>
              <a:gd name="connsiteY3" fmla="*/ 0 h 1569660"/>
              <a:gd name="connsiteX4" fmla="*/ 2365402 w 4548850"/>
              <a:gd name="connsiteY4" fmla="*/ 0 h 1569660"/>
              <a:gd name="connsiteX5" fmla="*/ 2888520 w 4548850"/>
              <a:gd name="connsiteY5" fmla="*/ 0 h 1569660"/>
              <a:gd name="connsiteX6" fmla="*/ 3411638 w 4548850"/>
              <a:gd name="connsiteY6" fmla="*/ 0 h 1569660"/>
              <a:gd name="connsiteX7" fmla="*/ 3980244 w 4548850"/>
              <a:gd name="connsiteY7" fmla="*/ 0 h 1569660"/>
              <a:gd name="connsiteX8" fmla="*/ 4548850 w 4548850"/>
              <a:gd name="connsiteY8" fmla="*/ 0 h 1569660"/>
              <a:gd name="connsiteX9" fmla="*/ 4548850 w 4548850"/>
              <a:gd name="connsiteY9" fmla="*/ 554613 h 1569660"/>
              <a:gd name="connsiteX10" fmla="*/ 4548850 w 4548850"/>
              <a:gd name="connsiteY10" fmla="*/ 1109226 h 1569660"/>
              <a:gd name="connsiteX11" fmla="*/ 4548850 w 4548850"/>
              <a:gd name="connsiteY11" fmla="*/ 1569660 h 1569660"/>
              <a:gd name="connsiteX12" fmla="*/ 4025732 w 4548850"/>
              <a:gd name="connsiteY12" fmla="*/ 1569660 h 1569660"/>
              <a:gd name="connsiteX13" fmla="*/ 3457126 w 4548850"/>
              <a:gd name="connsiteY13" fmla="*/ 1569660 h 1569660"/>
              <a:gd name="connsiteX14" fmla="*/ 2979497 w 4548850"/>
              <a:gd name="connsiteY14" fmla="*/ 1569660 h 1569660"/>
              <a:gd name="connsiteX15" fmla="*/ 2547356 w 4548850"/>
              <a:gd name="connsiteY15" fmla="*/ 1569660 h 1569660"/>
              <a:gd name="connsiteX16" fmla="*/ 1887773 w 4548850"/>
              <a:gd name="connsiteY16" fmla="*/ 1569660 h 1569660"/>
              <a:gd name="connsiteX17" fmla="*/ 1319167 w 4548850"/>
              <a:gd name="connsiteY17" fmla="*/ 1569660 h 1569660"/>
              <a:gd name="connsiteX18" fmla="*/ 705072 w 4548850"/>
              <a:gd name="connsiteY18" fmla="*/ 1569660 h 1569660"/>
              <a:gd name="connsiteX19" fmla="*/ 0 w 4548850"/>
              <a:gd name="connsiteY19" fmla="*/ 1569660 h 1569660"/>
              <a:gd name="connsiteX20" fmla="*/ 0 w 4548850"/>
              <a:gd name="connsiteY20" fmla="*/ 1062137 h 1569660"/>
              <a:gd name="connsiteX21" fmla="*/ 0 w 4548850"/>
              <a:gd name="connsiteY21" fmla="*/ 523220 h 1569660"/>
              <a:gd name="connsiteX22" fmla="*/ 0 w 4548850"/>
              <a:gd name="connsiteY22"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48850" h="1569660" extrusionOk="0">
                <a:moveTo>
                  <a:pt x="0" y="0"/>
                </a:moveTo>
                <a:cubicBezTo>
                  <a:pt x="299418" y="-7183"/>
                  <a:pt x="460334" y="15821"/>
                  <a:pt x="659583" y="0"/>
                </a:cubicBezTo>
                <a:cubicBezTo>
                  <a:pt x="858832" y="-15821"/>
                  <a:pt x="1053492" y="78218"/>
                  <a:pt x="1319167" y="0"/>
                </a:cubicBezTo>
                <a:cubicBezTo>
                  <a:pt x="1584842" y="-78218"/>
                  <a:pt x="1613719" y="46083"/>
                  <a:pt x="1842284" y="0"/>
                </a:cubicBezTo>
                <a:cubicBezTo>
                  <a:pt x="2070849" y="-46083"/>
                  <a:pt x="2174237" y="28818"/>
                  <a:pt x="2365402" y="0"/>
                </a:cubicBezTo>
                <a:cubicBezTo>
                  <a:pt x="2556567" y="-28818"/>
                  <a:pt x="2644437" y="50978"/>
                  <a:pt x="2888520" y="0"/>
                </a:cubicBezTo>
                <a:cubicBezTo>
                  <a:pt x="3132603" y="-50978"/>
                  <a:pt x="3285795" y="62286"/>
                  <a:pt x="3411638" y="0"/>
                </a:cubicBezTo>
                <a:cubicBezTo>
                  <a:pt x="3537481" y="-62286"/>
                  <a:pt x="3836949" y="40690"/>
                  <a:pt x="3980244" y="0"/>
                </a:cubicBezTo>
                <a:cubicBezTo>
                  <a:pt x="4123539" y="-40690"/>
                  <a:pt x="4311992" y="11365"/>
                  <a:pt x="4548850" y="0"/>
                </a:cubicBezTo>
                <a:cubicBezTo>
                  <a:pt x="4567934" y="225624"/>
                  <a:pt x="4504604" y="375717"/>
                  <a:pt x="4548850" y="554613"/>
                </a:cubicBezTo>
                <a:cubicBezTo>
                  <a:pt x="4593096" y="733509"/>
                  <a:pt x="4546536" y="998250"/>
                  <a:pt x="4548850" y="1109226"/>
                </a:cubicBezTo>
                <a:cubicBezTo>
                  <a:pt x="4551164" y="1220202"/>
                  <a:pt x="4522751" y="1474374"/>
                  <a:pt x="4548850" y="1569660"/>
                </a:cubicBezTo>
                <a:cubicBezTo>
                  <a:pt x="4308637" y="1613790"/>
                  <a:pt x="4189727" y="1517047"/>
                  <a:pt x="4025732" y="1569660"/>
                </a:cubicBezTo>
                <a:cubicBezTo>
                  <a:pt x="3861737" y="1622273"/>
                  <a:pt x="3624483" y="1511863"/>
                  <a:pt x="3457126" y="1569660"/>
                </a:cubicBezTo>
                <a:cubicBezTo>
                  <a:pt x="3289769" y="1627457"/>
                  <a:pt x="3169302" y="1550011"/>
                  <a:pt x="2979497" y="1569660"/>
                </a:cubicBezTo>
                <a:cubicBezTo>
                  <a:pt x="2789692" y="1589309"/>
                  <a:pt x="2745966" y="1566338"/>
                  <a:pt x="2547356" y="1569660"/>
                </a:cubicBezTo>
                <a:cubicBezTo>
                  <a:pt x="2348746" y="1572982"/>
                  <a:pt x="2188970" y="1502919"/>
                  <a:pt x="1887773" y="1569660"/>
                </a:cubicBezTo>
                <a:cubicBezTo>
                  <a:pt x="1586576" y="1636401"/>
                  <a:pt x="1472072" y="1525901"/>
                  <a:pt x="1319167" y="1569660"/>
                </a:cubicBezTo>
                <a:cubicBezTo>
                  <a:pt x="1166262" y="1613419"/>
                  <a:pt x="939425" y="1504979"/>
                  <a:pt x="705072" y="1569660"/>
                </a:cubicBezTo>
                <a:cubicBezTo>
                  <a:pt x="470719" y="1634341"/>
                  <a:pt x="236750" y="1520356"/>
                  <a:pt x="0" y="1569660"/>
                </a:cubicBezTo>
                <a:cubicBezTo>
                  <a:pt x="-54448" y="1377992"/>
                  <a:pt x="33674" y="1280007"/>
                  <a:pt x="0" y="1062137"/>
                </a:cubicBezTo>
                <a:cubicBezTo>
                  <a:pt x="-33674" y="844267"/>
                  <a:pt x="7278" y="724506"/>
                  <a:pt x="0" y="523220"/>
                </a:cubicBezTo>
                <a:cubicBezTo>
                  <a:pt x="-7278" y="321934"/>
                  <a:pt x="6406" y="118217"/>
                  <a:pt x="0" y="0"/>
                </a:cubicBezTo>
                <a:close/>
              </a:path>
            </a:pathLst>
          </a:custGeom>
          <a:noFill/>
          <a:ln>
            <a:solidFill>
              <a:schemeClr val="tx1"/>
            </a:solidFill>
            <a:extLst>
              <a:ext uri="{C807C97D-BFC1-408E-A445-0C87EB9F89A2}">
                <ask:lineSketchStyleProps xmlns="" xmlns:ask="http://schemas.microsoft.com/office/drawing/2018/sketchyshapes" sd="3504271711">
                  <a:prstGeom prst="rect">
                    <a:avLst/>
                  </a:prstGeom>
                  <ask:type>
                    <ask:lineSketchScribble/>
                  </ask:type>
                </ask:lineSketchStyleProps>
              </a:ext>
            </a:extLst>
          </a:ln>
        </p:spPr>
        <p:txBody>
          <a:bodyPr wrap="square">
            <a:spAutoFit/>
          </a:bodyPr>
          <a:lstStyle/>
          <a:p>
            <a:r>
              <a:rPr lang="en-US" sz="1200" b="0" dirty="0">
                <a:latin typeface="Segoe UI Semilight" panose="020B0402040204020203" pitchFamily="34" charset="0"/>
                <a:cs typeface="Segoe UI Semilight" panose="020B0402040204020203" pitchFamily="34" charset="0"/>
              </a:rPr>
              <a:t>The HSN structure contains 21 sections, with 99 Chapters, about 1,244 headings, and 5,224 subheadings.</a:t>
            </a:r>
          </a:p>
          <a:p>
            <a:endParaRPr lang="en-US" sz="1200" b="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Section is divided into Chapters. </a:t>
            </a: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Chapter is divided into Headings. </a:t>
            </a: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Heading is divided into Sub-Headings.</a:t>
            </a:r>
          </a:p>
          <a:p>
            <a:pPr marL="285750" indent="-285750">
              <a:buFont typeface="Arial" panose="020B0604020202020204" pitchFamily="34" charset="0"/>
              <a:buChar char="•"/>
            </a:pPr>
            <a:endParaRPr lang="en-US" sz="1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HSN always start with other than “99”</a:t>
            </a:r>
          </a:p>
        </p:txBody>
      </p:sp>
      <p:sp>
        <p:nvSpPr>
          <p:cNvPr id="6" name="TextBox 5">
            <a:extLst>
              <a:ext uri="{FF2B5EF4-FFF2-40B4-BE49-F238E27FC236}">
                <a16:creationId xmlns:a16="http://schemas.microsoft.com/office/drawing/2014/main" id="{40F93900-8127-7FD2-6444-E8E610BE911A}"/>
              </a:ext>
            </a:extLst>
          </p:cNvPr>
          <p:cNvSpPr txBox="1"/>
          <p:nvPr/>
        </p:nvSpPr>
        <p:spPr>
          <a:xfrm>
            <a:off x="162703" y="1720956"/>
            <a:ext cx="11152980" cy="646331"/>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The main purpose of HSN is to classify systematically and logically. This brings in a uniform classification of goods and facilitates international trade. </a:t>
            </a:r>
            <a:endParaRPr lang="en-IN" dirty="0">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E8DDFE82-34CD-0F4F-76BF-3133C3E25AB6}"/>
              </a:ext>
            </a:extLst>
          </p:cNvPr>
          <p:cNvSpPr txBox="1"/>
          <p:nvPr/>
        </p:nvSpPr>
        <p:spPr>
          <a:xfrm>
            <a:off x="6192456" y="2576424"/>
            <a:ext cx="436365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dirty="0">
                <a:latin typeface="Segoe UI semi light"/>
              </a:rPr>
              <a:t>Structure of HSN Code</a:t>
            </a:r>
          </a:p>
        </p:txBody>
      </p:sp>
      <p:pic>
        <p:nvPicPr>
          <p:cNvPr id="38" name="Picture 37">
            <a:extLst>
              <a:ext uri="{FF2B5EF4-FFF2-40B4-BE49-F238E27FC236}">
                <a16:creationId xmlns:a16="http://schemas.microsoft.com/office/drawing/2014/main" id="{F2BBCA23-6E4A-4930-D4D7-070EBFE5574D}"/>
              </a:ext>
            </a:extLst>
          </p:cNvPr>
          <p:cNvPicPr>
            <a:picLocks noChangeAspect="1"/>
          </p:cNvPicPr>
          <p:nvPr/>
        </p:nvPicPr>
        <p:blipFill>
          <a:blip r:embed="rId2"/>
          <a:stretch>
            <a:fillRect/>
          </a:stretch>
        </p:blipFill>
        <p:spPr>
          <a:xfrm>
            <a:off x="5293491" y="3154895"/>
            <a:ext cx="6022191" cy="2558721"/>
          </a:xfrm>
          <a:prstGeom prst="rect">
            <a:avLst/>
          </a:prstGeom>
        </p:spPr>
      </p:pic>
      <p:sp>
        <p:nvSpPr>
          <p:cNvPr id="39" name="Rectangle: Rounded Corners 38">
            <a:extLst>
              <a:ext uri="{FF2B5EF4-FFF2-40B4-BE49-F238E27FC236}">
                <a16:creationId xmlns:a16="http://schemas.microsoft.com/office/drawing/2014/main" id="{719A92EC-8E69-65BD-EAED-FA3D1DAECB73}"/>
              </a:ext>
            </a:extLst>
          </p:cNvPr>
          <p:cNvSpPr/>
          <p:nvPr/>
        </p:nvSpPr>
        <p:spPr>
          <a:xfrm>
            <a:off x="5127585" y="2367287"/>
            <a:ext cx="6632293" cy="3848318"/>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7" name="Picture 6">
            <a:extLst>
              <a:ext uri="{FF2B5EF4-FFF2-40B4-BE49-F238E27FC236}">
                <a16:creationId xmlns:a16="http://schemas.microsoft.com/office/drawing/2014/main" id="{029DBA67-FB45-FBF1-3E05-37539EF52766}"/>
              </a:ext>
            </a:extLst>
          </p:cNvPr>
          <p:cNvPicPr>
            <a:picLocks noChangeAspect="1"/>
          </p:cNvPicPr>
          <p:nvPr/>
        </p:nvPicPr>
        <p:blipFill>
          <a:blip r:embed="rId3"/>
          <a:stretch>
            <a:fillRect/>
          </a:stretch>
        </p:blipFill>
        <p:spPr>
          <a:xfrm>
            <a:off x="764870" y="4951526"/>
            <a:ext cx="3104604" cy="1366556"/>
          </a:xfrm>
          <a:prstGeom prst="rect">
            <a:avLst/>
          </a:prstGeom>
        </p:spPr>
      </p:pic>
      <p:pic>
        <p:nvPicPr>
          <p:cNvPr id="9" name="Picture 8">
            <a:extLst>
              <a:ext uri="{FF2B5EF4-FFF2-40B4-BE49-F238E27FC236}">
                <a16:creationId xmlns:a16="http://schemas.microsoft.com/office/drawing/2014/main" id="{2C3DD2C3-9DF8-511C-3801-3B4EA5FCE922}"/>
              </a:ext>
            </a:extLst>
          </p:cNvPr>
          <p:cNvPicPr>
            <a:picLocks noChangeAspect="1"/>
          </p:cNvPicPr>
          <p:nvPr/>
        </p:nvPicPr>
        <p:blipFill>
          <a:blip r:embed="rId4"/>
          <a:stretch>
            <a:fillRect/>
          </a:stretch>
        </p:blipFill>
        <p:spPr>
          <a:xfrm>
            <a:off x="452070" y="4360797"/>
            <a:ext cx="3804234" cy="499915"/>
          </a:xfrm>
          <a:prstGeom prst="rect">
            <a:avLst/>
          </a:prstGeom>
        </p:spPr>
      </p:pic>
    </p:spTree>
    <p:extLst>
      <p:ext uri="{BB962C8B-B14F-4D97-AF65-F5344CB8AC3E}">
        <p14:creationId xmlns:p14="http://schemas.microsoft.com/office/powerpoint/2010/main" val="2746318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CF83-97DB-5F84-2B99-5B38FF393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6F5F0-381C-991A-A307-F363F58553D4}"/>
              </a:ext>
            </a:extLst>
          </p:cNvPr>
          <p:cNvSpPr>
            <a:spLocks noGrp="1"/>
          </p:cNvSpPr>
          <p:nvPr>
            <p:ph type="title"/>
          </p:nvPr>
        </p:nvSpPr>
        <p:spPr/>
        <p:txBody>
          <a:bodyPr/>
          <a:lstStyle/>
          <a:p>
            <a:r>
              <a:rPr lang="en-US" dirty="0"/>
              <a:t>SAC - Services Accounting Code</a:t>
            </a:r>
            <a:endParaRPr lang="en-IN" dirty="0"/>
          </a:p>
        </p:txBody>
      </p:sp>
      <p:sp>
        <p:nvSpPr>
          <p:cNvPr id="4" name="TextBox 3">
            <a:extLst>
              <a:ext uri="{FF2B5EF4-FFF2-40B4-BE49-F238E27FC236}">
                <a16:creationId xmlns:a16="http://schemas.microsoft.com/office/drawing/2014/main" id="{77108061-0B0C-0098-A086-AF28E5BF86C5}"/>
              </a:ext>
            </a:extLst>
          </p:cNvPr>
          <p:cNvSpPr txBox="1"/>
          <p:nvPr/>
        </p:nvSpPr>
        <p:spPr>
          <a:xfrm>
            <a:off x="1079759" y="2874595"/>
            <a:ext cx="9591957" cy="2031325"/>
          </a:xfrm>
          <a:custGeom>
            <a:avLst/>
            <a:gdLst>
              <a:gd name="connsiteX0" fmla="*/ 0 w 9591957"/>
              <a:gd name="connsiteY0" fmla="*/ 0 h 2031325"/>
              <a:gd name="connsiteX1" fmla="*/ 791336 w 9591957"/>
              <a:gd name="connsiteY1" fmla="*/ 0 h 2031325"/>
              <a:gd name="connsiteX2" fmla="*/ 1582673 w 9591957"/>
              <a:gd name="connsiteY2" fmla="*/ 0 h 2031325"/>
              <a:gd name="connsiteX3" fmla="*/ 2086251 w 9591957"/>
              <a:gd name="connsiteY3" fmla="*/ 0 h 2031325"/>
              <a:gd name="connsiteX4" fmla="*/ 2589828 w 9591957"/>
              <a:gd name="connsiteY4" fmla="*/ 0 h 2031325"/>
              <a:gd name="connsiteX5" fmla="*/ 3093406 w 9591957"/>
              <a:gd name="connsiteY5" fmla="*/ 0 h 2031325"/>
              <a:gd name="connsiteX6" fmla="*/ 3596984 w 9591957"/>
              <a:gd name="connsiteY6" fmla="*/ 0 h 2031325"/>
              <a:gd name="connsiteX7" fmla="*/ 4196481 w 9591957"/>
              <a:gd name="connsiteY7" fmla="*/ 0 h 2031325"/>
              <a:gd name="connsiteX8" fmla="*/ 4795979 w 9591957"/>
              <a:gd name="connsiteY8" fmla="*/ 0 h 2031325"/>
              <a:gd name="connsiteX9" fmla="*/ 5587315 w 9591957"/>
              <a:gd name="connsiteY9" fmla="*/ 0 h 2031325"/>
              <a:gd name="connsiteX10" fmla="*/ 6378651 w 9591957"/>
              <a:gd name="connsiteY10" fmla="*/ 0 h 2031325"/>
              <a:gd name="connsiteX11" fmla="*/ 7169988 w 9591957"/>
              <a:gd name="connsiteY11" fmla="*/ 0 h 2031325"/>
              <a:gd name="connsiteX12" fmla="*/ 7481726 w 9591957"/>
              <a:gd name="connsiteY12" fmla="*/ 0 h 2031325"/>
              <a:gd name="connsiteX13" fmla="*/ 8081224 w 9591957"/>
              <a:gd name="connsiteY13" fmla="*/ 0 h 2031325"/>
              <a:gd name="connsiteX14" fmla="*/ 8776641 w 9591957"/>
              <a:gd name="connsiteY14" fmla="*/ 0 h 2031325"/>
              <a:gd name="connsiteX15" fmla="*/ 9591957 w 9591957"/>
              <a:gd name="connsiteY15" fmla="*/ 0 h 2031325"/>
              <a:gd name="connsiteX16" fmla="*/ 9591957 w 9591957"/>
              <a:gd name="connsiteY16" fmla="*/ 446892 h 2031325"/>
              <a:gd name="connsiteX17" fmla="*/ 9591957 w 9591957"/>
              <a:gd name="connsiteY17" fmla="*/ 975036 h 2031325"/>
              <a:gd name="connsiteX18" fmla="*/ 9591957 w 9591957"/>
              <a:gd name="connsiteY18" fmla="*/ 1462554 h 2031325"/>
              <a:gd name="connsiteX19" fmla="*/ 9591957 w 9591957"/>
              <a:gd name="connsiteY19" fmla="*/ 2031325 h 2031325"/>
              <a:gd name="connsiteX20" fmla="*/ 9280218 w 9591957"/>
              <a:gd name="connsiteY20" fmla="*/ 2031325 h 2031325"/>
              <a:gd name="connsiteX21" fmla="*/ 8680721 w 9591957"/>
              <a:gd name="connsiteY21" fmla="*/ 2031325 h 2031325"/>
              <a:gd name="connsiteX22" fmla="*/ 7985304 w 9591957"/>
              <a:gd name="connsiteY22" fmla="*/ 2031325 h 2031325"/>
              <a:gd name="connsiteX23" fmla="*/ 7673566 w 9591957"/>
              <a:gd name="connsiteY23" fmla="*/ 2031325 h 2031325"/>
              <a:gd name="connsiteX24" fmla="*/ 6882229 w 9591957"/>
              <a:gd name="connsiteY24" fmla="*/ 2031325 h 2031325"/>
              <a:gd name="connsiteX25" fmla="*/ 6474571 w 9591957"/>
              <a:gd name="connsiteY25" fmla="*/ 2031325 h 2031325"/>
              <a:gd name="connsiteX26" fmla="*/ 5779154 w 9591957"/>
              <a:gd name="connsiteY26" fmla="*/ 2031325 h 2031325"/>
              <a:gd name="connsiteX27" fmla="*/ 4987818 w 9591957"/>
              <a:gd name="connsiteY27" fmla="*/ 2031325 h 2031325"/>
              <a:gd name="connsiteX28" fmla="*/ 4676079 w 9591957"/>
              <a:gd name="connsiteY28" fmla="*/ 2031325 h 2031325"/>
              <a:gd name="connsiteX29" fmla="*/ 4076582 w 9591957"/>
              <a:gd name="connsiteY29" fmla="*/ 2031325 h 2031325"/>
              <a:gd name="connsiteX30" fmla="*/ 3668924 w 9591957"/>
              <a:gd name="connsiteY30" fmla="*/ 2031325 h 2031325"/>
              <a:gd name="connsiteX31" fmla="*/ 3261265 w 9591957"/>
              <a:gd name="connsiteY31" fmla="*/ 2031325 h 2031325"/>
              <a:gd name="connsiteX32" fmla="*/ 2949527 w 9591957"/>
              <a:gd name="connsiteY32" fmla="*/ 2031325 h 2031325"/>
              <a:gd name="connsiteX33" fmla="*/ 2254110 w 9591957"/>
              <a:gd name="connsiteY33" fmla="*/ 2031325 h 2031325"/>
              <a:gd name="connsiteX34" fmla="*/ 1462773 w 9591957"/>
              <a:gd name="connsiteY34" fmla="*/ 2031325 h 2031325"/>
              <a:gd name="connsiteX35" fmla="*/ 1055115 w 9591957"/>
              <a:gd name="connsiteY35" fmla="*/ 2031325 h 2031325"/>
              <a:gd name="connsiteX36" fmla="*/ 0 w 9591957"/>
              <a:gd name="connsiteY36" fmla="*/ 2031325 h 2031325"/>
              <a:gd name="connsiteX37" fmla="*/ 0 w 9591957"/>
              <a:gd name="connsiteY37" fmla="*/ 1503181 h 2031325"/>
              <a:gd name="connsiteX38" fmla="*/ 0 w 9591957"/>
              <a:gd name="connsiteY38" fmla="*/ 1035976 h 2031325"/>
              <a:gd name="connsiteX39" fmla="*/ 0 w 9591957"/>
              <a:gd name="connsiteY39" fmla="*/ 548458 h 2031325"/>
              <a:gd name="connsiteX40" fmla="*/ 0 w 9591957"/>
              <a:gd name="connsiteY40"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91957" h="2031325" extrusionOk="0">
                <a:moveTo>
                  <a:pt x="0" y="0"/>
                </a:moveTo>
                <a:cubicBezTo>
                  <a:pt x="245494" y="-21590"/>
                  <a:pt x="475776" y="55687"/>
                  <a:pt x="791336" y="0"/>
                </a:cubicBezTo>
                <a:cubicBezTo>
                  <a:pt x="1106896" y="-55687"/>
                  <a:pt x="1348854" y="7477"/>
                  <a:pt x="1582673" y="0"/>
                </a:cubicBezTo>
                <a:cubicBezTo>
                  <a:pt x="1816492" y="-7477"/>
                  <a:pt x="1835163" y="24792"/>
                  <a:pt x="2086251" y="0"/>
                </a:cubicBezTo>
                <a:cubicBezTo>
                  <a:pt x="2337339" y="-24792"/>
                  <a:pt x="2440685" y="38883"/>
                  <a:pt x="2589828" y="0"/>
                </a:cubicBezTo>
                <a:cubicBezTo>
                  <a:pt x="2738971" y="-38883"/>
                  <a:pt x="2865807" y="33993"/>
                  <a:pt x="3093406" y="0"/>
                </a:cubicBezTo>
                <a:cubicBezTo>
                  <a:pt x="3321005" y="-33993"/>
                  <a:pt x="3483820" y="43243"/>
                  <a:pt x="3596984" y="0"/>
                </a:cubicBezTo>
                <a:cubicBezTo>
                  <a:pt x="3710148" y="-43243"/>
                  <a:pt x="3933220" y="6833"/>
                  <a:pt x="4196481" y="0"/>
                </a:cubicBezTo>
                <a:cubicBezTo>
                  <a:pt x="4459742" y="-6833"/>
                  <a:pt x="4558295" y="52857"/>
                  <a:pt x="4795979" y="0"/>
                </a:cubicBezTo>
                <a:cubicBezTo>
                  <a:pt x="5033663" y="-52857"/>
                  <a:pt x="5247072" y="36288"/>
                  <a:pt x="5587315" y="0"/>
                </a:cubicBezTo>
                <a:cubicBezTo>
                  <a:pt x="5927558" y="-36288"/>
                  <a:pt x="6211866" y="78825"/>
                  <a:pt x="6378651" y="0"/>
                </a:cubicBezTo>
                <a:cubicBezTo>
                  <a:pt x="6545436" y="-78825"/>
                  <a:pt x="6809903" y="50604"/>
                  <a:pt x="7169988" y="0"/>
                </a:cubicBezTo>
                <a:cubicBezTo>
                  <a:pt x="7530073" y="-50604"/>
                  <a:pt x="7365394" y="27978"/>
                  <a:pt x="7481726" y="0"/>
                </a:cubicBezTo>
                <a:cubicBezTo>
                  <a:pt x="7598058" y="-27978"/>
                  <a:pt x="7915257" y="31414"/>
                  <a:pt x="8081224" y="0"/>
                </a:cubicBezTo>
                <a:cubicBezTo>
                  <a:pt x="8247191" y="-31414"/>
                  <a:pt x="8564838" y="28164"/>
                  <a:pt x="8776641" y="0"/>
                </a:cubicBezTo>
                <a:cubicBezTo>
                  <a:pt x="8988444" y="-28164"/>
                  <a:pt x="9262466" y="92324"/>
                  <a:pt x="9591957" y="0"/>
                </a:cubicBezTo>
                <a:cubicBezTo>
                  <a:pt x="9618811" y="107722"/>
                  <a:pt x="9552431" y="352898"/>
                  <a:pt x="9591957" y="446892"/>
                </a:cubicBezTo>
                <a:cubicBezTo>
                  <a:pt x="9631483" y="540886"/>
                  <a:pt x="9589024" y="849242"/>
                  <a:pt x="9591957" y="975036"/>
                </a:cubicBezTo>
                <a:cubicBezTo>
                  <a:pt x="9594890" y="1100830"/>
                  <a:pt x="9550306" y="1231798"/>
                  <a:pt x="9591957" y="1462554"/>
                </a:cubicBezTo>
                <a:cubicBezTo>
                  <a:pt x="9633608" y="1693310"/>
                  <a:pt x="9523782" y="1748812"/>
                  <a:pt x="9591957" y="2031325"/>
                </a:cubicBezTo>
                <a:cubicBezTo>
                  <a:pt x="9448158" y="2052551"/>
                  <a:pt x="9412644" y="2012899"/>
                  <a:pt x="9280218" y="2031325"/>
                </a:cubicBezTo>
                <a:cubicBezTo>
                  <a:pt x="9147792" y="2049751"/>
                  <a:pt x="8874850" y="1978295"/>
                  <a:pt x="8680721" y="2031325"/>
                </a:cubicBezTo>
                <a:cubicBezTo>
                  <a:pt x="8486592" y="2084355"/>
                  <a:pt x="8281758" y="2001387"/>
                  <a:pt x="7985304" y="2031325"/>
                </a:cubicBezTo>
                <a:cubicBezTo>
                  <a:pt x="7688850" y="2061263"/>
                  <a:pt x="7803460" y="2006035"/>
                  <a:pt x="7673566" y="2031325"/>
                </a:cubicBezTo>
                <a:cubicBezTo>
                  <a:pt x="7543672" y="2056615"/>
                  <a:pt x="7072414" y="1979688"/>
                  <a:pt x="6882229" y="2031325"/>
                </a:cubicBezTo>
                <a:cubicBezTo>
                  <a:pt x="6692044" y="2082962"/>
                  <a:pt x="6599001" y="2005538"/>
                  <a:pt x="6474571" y="2031325"/>
                </a:cubicBezTo>
                <a:cubicBezTo>
                  <a:pt x="6350141" y="2057112"/>
                  <a:pt x="6098675" y="1978353"/>
                  <a:pt x="5779154" y="2031325"/>
                </a:cubicBezTo>
                <a:cubicBezTo>
                  <a:pt x="5459633" y="2084297"/>
                  <a:pt x="5320198" y="1988154"/>
                  <a:pt x="4987818" y="2031325"/>
                </a:cubicBezTo>
                <a:cubicBezTo>
                  <a:pt x="4655438" y="2074496"/>
                  <a:pt x="4755216" y="2011894"/>
                  <a:pt x="4676079" y="2031325"/>
                </a:cubicBezTo>
                <a:cubicBezTo>
                  <a:pt x="4596942" y="2050756"/>
                  <a:pt x="4329967" y="2005828"/>
                  <a:pt x="4076582" y="2031325"/>
                </a:cubicBezTo>
                <a:cubicBezTo>
                  <a:pt x="3823197" y="2056822"/>
                  <a:pt x="3812133" y="2015702"/>
                  <a:pt x="3668924" y="2031325"/>
                </a:cubicBezTo>
                <a:cubicBezTo>
                  <a:pt x="3525715" y="2046948"/>
                  <a:pt x="3375716" y="2000841"/>
                  <a:pt x="3261265" y="2031325"/>
                </a:cubicBezTo>
                <a:cubicBezTo>
                  <a:pt x="3146814" y="2061809"/>
                  <a:pt x="3042969" y="2018500"/>
                  <a:pt x="2949527" y="2031325"/>
                </a:cubicBezTo>
                <a:cubicBezTo>
                  <a:pt x="2856085" y="2044150"/>
                  <a:pt x="2500903" y="1962691"/>
                  <a:pt x="2254110" y="2031325"/>
                </a:cubicBezTo>
                <a:cubicBezTo>
                  <a:pt x="2007317" y="2099959"/>
                  <a:pt x="1695499" y="1984187"/>
                  <a:pt x="1462773" y="2031325"/>
                </a:cubicBezTo>
                <a:cubicBezTo>
                  <a:pt x="1230047" y="2078463"/>
                  <a:pt x="1241099" y="2026299"/>
                  <a:pt x="1055115" y="2031325"/>
                </a:cubicBezTo>
                <a:cubicBezTo>
                  <a:pt x="869131" y="2036351"/>
                  <a:pt x="401136" y="1939248"/>
                  <a:pt x="0" y="2031325"/>
                </a:cubicBezTo>
                <a:cubicBezTo>
                  <a:pt x="-33079" y="1842469"/>
                  <a:pt x="57345" y="1633302"/>
                  <a:pt x="0" y="1503181"/>
                </a:cubicBezTo>
                <a:cubicBezTo>
                  <a:pt x="-57345" y="1373060"/>
                  <a:pt x="26267" y="1136129"/>
                  <a:pt x="0" y="1035976"/>
                </a:cubicBezTo>
                <a:cubicBezTo>
                  <a:pt x="-26267" y="935823"/>
                  <a:pt x="8662" y="773793"/>
                  <a:pt x="0" y="548458"/>
                </a:cubicBezTo>
                <a:cubicBezTo>
                  <a:pt x="-8662" y="323123"/>
                  <a:pt x="53798" y="142051"/>
                  <a:pt x="0" y="0"/>
                </a:cubicBezTo>
                <a:close/>
              </a:path>
            </a:pathLst>
          </a:custGeom>
          <a:noFill/>
          <a:ln>
            <a:solidFill>
              <a:schemeClr val="tx1"/>
            </a:solidFill>
            <a:extLst>
              <a:ext uri="{C807C97D-BFC1-408E-A445-0C87EB9F89A2}">
                <ask:lineSketchStyleProps xmlns="" xmlns:ask="http://schemas.microsoft.com/office/drawing/2018/sketchyshapes" sd="3504271711">
                  <a:prstGeom prst="rect">
                    <a:avLst/>
                  </a:prstGeom>
                  <ask:type>
                    <ask:lineSketchScribble/>
                  </ask:type>
                </ask:lineSketchStyleProps>
              </a:ext>
            </a:extLst>
          </a:ln>
        </p:spPr>
        <p:txBody>
          <a:bodyPr wrap="square">
            <a:spAutoFit/>
          </a:bodyPr>
          <a:lstStyle/>
          <a:p>
            <a:r>
              <a:rPr lang="en-US" b="0" dirty="0">
                <a:latin typeface="Segoe UI Semilight" panose="020B0402040204020203" pitchFamily="34" charset="0"/>
                <a:cs typeface="Segoe UI Semilight" panose="020B0402040204020203" pitchFamily="34" charset="0"/>
              </a:rPr>
              <a:t>Services are classified as per the Services Accounting Code (SAC). The SAC is strictly numeric and is 6 digits.</a:t>
            </a:r>
          </a:p>
          <a:p>
            <a:endParaRPr lang="en-US" b="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first two digits are the same for all services i.e. 99</a:t>
            </a: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next two digits (82) represent the major nature of service, in this case, legal services</a:t>
            </a: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last two digits (13) represent the detailed nature of service, i.e., legal documentation for patents, etc.,</a:t>
            </a:r>
          </a:p>
        </p:txBody>
      </p:sp>
      <p:sp>
        <p:nvSpPr>
          <p:cNvPr id="6" name="TextBox 5">
            <a:extLst>
              <a:ext uri="{FF2B5EF4-FFF2-40B4-BE49-F238E27FC236}">
                <a16:creationId xmlns:a16="http://schemas.microsoft.com/office/drawing/2014/main" id="{3E90CF31-EE1C-4DC2-5559-5B680115D233}"/>
              </a:ext>
            </a:extLst>
          </p:cNvPr>
          <p:cNvSpPr txBox="1"/>
          <p:nvPr/>
        </p:nvSpPr>
        <p:spPr>
          <a:xfrm>
            <a:off x="162703" y="1720956"/>
            <a:ext cx="11152980" cy="646331"/>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Like goods, services are also classified uniformly for recognition, measurement and taxation. Codes for services are called Services Accounting Codes or SAC</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741892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Invoicing</a:t>
            </a:r>
            <a:endParaRPr lang="en-IN" dirty="0">
              <a:solidFill>
                <a:schemeClr val="bg1"/>
              </a:solidFill>
            </a:endParaRPr>
          </a:p>
        </p:txBody>
      </p:sp>
    </p:spTree>
    <p:extLst>
      <p:ext uri="{BB962C8B-B14F-4D97-AF65-F5344CB8AC3E}">
        <p14:creationId xmlns:p14="http://schemas.microsoft.com/office/powerpoint/2010/main" val="1479609798"/>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CCBD8-F082-DE07-F642-7629FBEA1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31D68-8C94-31FA-E0EF-00CBD534A56E}"/>
              </a:ext>
            </a:extLst>
          </p:cNvPr>
          <p:cNvSpPr>
            <a:spLocks noGrp="1"/>
          </p:cNvSpPr>
          <p:nvPr>
            <p:ph type="title"/>
          </p:nvPr>
        </p:nvSpPr>
        <p:spPr/>
        <p:txBody>
          <a:bodyPr/>
          <a:lstStyle/>
          <a:p>
            <a:r>
              <a:rPr lang="en-US" dirty="0"/>
              <a:t>GST Invoices</a:t>
            </a:r>
            <a:endParaRPr lang="en-IN" dirty="0"/>
          </a:p>
        </p:txBody>
      </p:sp>
      <p:sp>
        <p:nvSpPr>
          <p:cNvPr id="4" name="TextBox 3">
            <a:extLst>
              <a:ext uri="{FF2B5EF4-FFF2-40B4-BE49-F238E27FC236}">
                <a16:creationId xmlns:a16="http://schemas.microsoft.com/office/drawing/2014/main" id="{C0DC0819-1F0E-5461-77FF-D248BA39F3A2}"/>
              </a:ext>
            </a:extLst>
          </p:cNvPr>
          <p:cNvSpPr txBox="1"/>
          <p:nvPr/>
        </p:nvSpPr>
        <p:spPr>
          <a:xfrm>
            <a:off x="290024" y="1663480"/>
            <a:ext cx="11315026" cy="923330"/>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When a registered taxable person supplies taxable goods or services, a GST invoice is issued. To issue and receive a GST-compliant invoice is a prerequisite to claim ITC. If a taxpayer does not issue such an invoice to his customer - who is a registered taxable person, his customer loses the ITC claim, and the taxpayer loses its customers.</a:t>
            </a:r>
            <a:endParaRPr lang="en-IN" dirty="0">
              <a:latin typeface="Segoe UI Semilight" panose="020B0402040204020203" pitchFamily="34" charset="0"/>
              <a:cs typeface="Segoe UI Semilight" panose="020B0402040204020203" pitchFamily="34" charset="0"/>
            </a:endParaRPr>
          </a:p>
        </p:txBody>
      </p:sp>
      <p:sp>
        <p:nvSpPr>
          <p:cNvPr id="9" name="Rectangle: Diagonal Corners Rounded 8">
            <a:extLst>
              <a:ext uri="{FF2B5EF4-FFF2-40B4-BE49-F238E27FC236}">
                <a16:creationId xmlns:a16="http://schemas.microsoft.com/office/drawing/2014/main" id="{B988D8EE-D08C-2932-9DF8-CE4D9B742F49}"/>
              </a:ext>
            </a:extLst>
          </p:cNvPr>
          <p:cNvSpPr/>
          <p:nvPr/>
        </p:nvSpPr>
        <p:spPr>
          <a:xfrm>
            <a:off x="221212" y="3380408"/>
            <a:ext cx="2546430" cy="10648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solidFill>
                  <a:schemeClr val="tx1"/>
                </a:solidFill>
                <a:latin typeface="Segoe UI Semilight" panose="020B0402040204020203" pitchFamily="34" charset="0"/>
                <a:cs typeface="Segoe UI Semilight" panose="020B0402040204020203" pitchFamily="34" charset="0"/>
              </a:rPr>
              <a:t>Tax Invoice </a:t>
            </a:r>
            <a:r>
              <a:rPr lang="en-US" sz="1600" dirty="0">
                <a:latin typeface="Segoe UI Semilight" panose="020B0402040204020203" pitchFamily="34" charset="0"/>
                <a:cs typeface="Segoe UI Semilight" panose="020B0402040204020203" pitchFamily="34" charset="0"/>
              </a:rPr>
              <a:t>– Issue to registered dealer billed with Taxable Items</a:t>
            </a:r>
            <a:endParaRPr lang="en-IN" sz="1600" dirty="0">
              <a:latin typeface="Segoe UI Semilight" panose="020B0402040204020203" pitchFamily="34" charset="0"/>
              <a:cs typeface="Segoe UI Semilight" panose="020B0402040204020203" pitchFamily="34" charset="0"/>
            </a:endParaRPr>
          </a:p>
        </p:txBody>
      </p:sp>
      <p:sp>
        <p:nvSpPr>
          <p:cNvPr id="11" name="Rectangle: Diagonal Corners Rounded 10">
            <a:extLst>
              <a:ext uri="{FF2B5EF4-FFF2-40B4-BE49-F238E27FC236}">
                <a16:creationId xmlns:a16="http://schemas.microsoft.com/office/drawing/2014/main" id="{95BE0D3A-A302-A0D3-F8A8-4A5F0605CC18}"/>
              </a:ext>
            </a:extLst>
          </p:cNvPr>
          <p:cNvSpPr/>
          <p:nvPr/>
        </p:nvSpPr>
        <p:spPr>
          <a:xfrm>
            <a:off x="8492919" y="3327268"/>
            <a:ext cx="3182718" cy="1241494"/>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en-US" sz="1600" b="1" dirty="0">
                <a:solidFill>
                  <a:schemeClr val="tx1"/>
                </a:solidFill>
                <a:effectLst/>
                <a:latin typeface="Segoe UI Semilight" panose="020B0402040204020203" pitchFamily="34" charset="0"/>
                <a:cs typeface="Segoe UI Semilight" panose="020B0402040204020203" pitchFamily="34" charset="0"/>
              </a:rPr>
              <a:t>Bill of Supply </a:t>
            </a:r>
            <a:r>
              <a:rPr lang="en-US" sz="1600" dirty="0">
                <a:solidFill>
                  <a:srgbClr val="212529"/>
                </a:solidFill>
                <a:latin typeface="Segoe UI Semilight" panose="020B0402040204020203" pitchFamily="34" charset="0"/>
                <a:cs typeface="Segoe UI Semilight" panose="020B0402040204020203" pitchFamily="34" charset="0"/>
              </a:rPr>
              <a:t>- </a:t>
            </a:r>
            <a:r>
              <a:rPr lang="en-US" sz="1600" dirty="0">
                <a:solidFill>
                  <a:schemeClr val="tx1"/>
                </a:solidFill>
                <a:latin typeface="Segoe UI Semilight" panose="020B0402040204020203" pitchFamily="34" charset="0"/>
                <a:cs typeface="Segoe UI Semilight" panose="020B0402040204020203" pitchFamily="34" charset="0"/>
              </a:rPr>
              <a:t>Issued for </a:t>
            </a:r>
            <a:r>
              <a:rPr lang="en-US" sz="1600" b="0" i="0" u="none" strike="noStrike" dirty="0">
                <a:solidFill>
                  <a:schemeClr val="tx1"/>
                </a:solidFill>
                <a:effectLst/>
                <a:latin typeface="Segoe UI Semilight" panose="020B0402040204020203" pitchFamily="34" charset="0"/>
                <a:cs typeface="Segoe UI Semilight" panose="020B0402040204020203" pitchFamily="34" charset="0"/>
              </a:rPr>
              <a:t>exempted goods or services / P</a:t>
            </a:r>
            <a:r>
              <a:rPr lang="en-US" sz="1600" b="0" i="0" dirty="0">
                <a:solidFill>
                  <a:schemeClr val="tx1"/>
                </a:solidFill>
                <a:effectLst/>
                <a:latin typeface="Segoe UI Semilight" panose="020B0402040204020203" pitchFamily="34" charset="0"/>
                <a:cs typeface="Segoe UI Semilight" panose="020B0402040204020203" pitchFamily="34" charset="0"/>
              </a:rPr>
              <a:t>aying tax under the composition</a:t>
            </a:r>
            <a:r>
              <a:rPr lang="en-US" sz="1600" b="0" i="0" u="none" strike="noStrike" dirty="0">
                <a:solidFill>
                  <a:schemeClr val="tx1"/>
                </a:solidFill>
                <a:effectLst/>
                <a:latin typeface="Segoe UI Semilight" panose="020B0402040204020203" pitchFamily="34" charset="0"/>
                <a:cs typeface="Segoe UI Semilight" panose="020B0402040204020203" pitchFamily="34" charset="0"/>
              </a:rPr>
              <a:t> scheme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p>
            <a:pPr algn="ctr"/>
            <a:endParaRPr lang="en-IN" sz="1600" dirty="0"/>
          </a:p>
        </p:txBody>
      </p:sp>
      <p:sp>
        <p:nvSpPr>
          <p:cNvPr id="12" name="Rectangle: Diagonal Corners Rounded 11">
            <a:extLst>
              <a:ext uri="{FF2B5EF4-FFF2-40B4-BE49-F238E27FC236}">
                <a16:creationId xmlns:a16="http://schemas.microsoft.com/office/drawing/2014/main" id="{2AA22825-A38F-A87C-68B8-E2DC7006EA6E}"/>
              </a:ext>
            </a:extLst>
          </p:cNvPr>
          <p:cNvSpPr/>
          <p:nvPr/>
        </p:nvSpPr>
        <p:spPr>
          <a:xfrm>
            <a:off x="3183040" y="2866110"/>
            <a:ext cx="2546429" cy="1345438"/>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Debit Note / Credit Note </a:t>
            </a:r>
            <a:r>
              <a:rPr lang="en-IN" sz="1600" dirty="0">
                <a:solidFill>
                  <a:srgbClr val="4F4F4F"/>
                </a:solidFill>
                <a:effectLst/>
                <a:latin typeface="Segoe UI Semilight" panose="020B0402040204020203" pitchFamily="34" charset="0"/>
                <a:cs typeface="Segoe UI Semilight" panose="020B0402040204020203" pitchFamily="34" charset="0"/>
              </a:rPr>
              <a:t>– Purchase / Sales Returns / Price escalations / de-escalations</a:t>
            </a:r>
            <a:endParaRPr lang="en-IN" dirty="0">
              <a:latin typeface="Segoe UI Semilight" panose="020B0402040204020203" pitchFamily="34" charset="0"/>
              <a:cs typeface="Segoe UI Semilight" panose="020B0402040204020203" pitchFamily="34" charset="0"/>
            </a:endParaRPr>
          </a:p>
        </p:txBody>
      </p:sp>
      <p:sp>
        <p:nvSpPr>
          <p:cNvPr id="13" name="Rectangle: Diagonal Corners Rounded 12">
            <a:extLst>
              <a:ext uri="{FF2B5EF4-FFF2-40B4-BE49-F238E27FC236}">
                <a16:creationId xmlns:a16="http://schemas.microsoft.com/office/drawing/2014/main" id="{8073BF04-CF98-0413-B4A3-A7A9D53D0FC4}"/>
              </a:ext>
            </a:extLst>
          </p:cNvPr>
          <p:cNvSpPr/>
          <p:nvPr/>
        </p:nvSpPr>
        <p:spPr>
          <a:xfrm>
            <a:off x="6944810" y="4924863"/>
            <a:ext cx="3321616" cy="1604241"/>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Export Invoice</a:t>
            </a:r>
          </a:p>
          <a:p>
            <a:pPr algn="ctr"/>
            <a:r>
              <a:rPr lang="en-US" sz="1600" b="0" i="0" dirty="0">
                <a:solidFill>
                  <a:srgbClr val="212529"/>
                </a:solidFill>
                <a:effectLst/>
                <a:latin typeface="Segoe UI Semilight" panose="020B0402040204020203" pitchFamily="34" charset="0"/>
                <a:cs typeface="Segoe UI Semilight" panose="020B0402040204020203" pitchFamily="34" charset="0"/>
              </a:rPr>
              <a:t>'"Supply meant for export on payment of IGST" or "Supply meant for export under bond or letter of undertaking without payment of IGST"</a:t>
            </a:r>
            <a:endParaRPr lang="en-IN" sz="1600" dirty="0">
              <a:latin typeface="Segoe UI Semilight" panose="020B0402040204020203" pitchFamily="34" charset="0"/>
              <a:cs typeface="Segoe UI Semilight" panose="020B0402040204020203" pitchFamily="34" charset="0"/>
            </a:endParaRPr>
          </a:p>
        </p:txBody>
      </p:sp>
      <p:sp>
        <p:nvSpPr>
          <p:cNvPr id="14" name="Rectangle: Diagonal Corners Rounded 13">
            <a:extLst>
              <a:ext uri="{FF2B5EF4-FFF2-40B4-BE49-F238E27FC236}">
                <a16:creationId xmlns:a16="http://schemas.microsoft.com/office/drawing/2014/main" id="{636B574E-4CE7-DF85-1B72-4813E6175E03}"/>
              </a:ext>
            </a:extLst>
          </p:cNvPr>
          <p:cNvSpPr/>
          <p:nvPr/>
        </p:nvSpPr>
        <p:spPr>
          <a:xfrm>
            <a:off x="221212" y="4770254"/>
            <a:ext cx="2174747" cy="1064871"/>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Receipt Voucher</a:t>
            </a:r>
          </a:p>
          <a:p>
            <a:pPr algn="ctr"/>
            <a:r>
              <a:rPr lang="en-IN" sz="1600" dirty="0">
                <a:latin typeface="Segoe UI Semilight" panose="020B0402040204020203" pitchFamily="34" charset="0"/>
                <a:cs typeface="Segoe UI Semilight" panose="020B0402040204020203" pitchFamily="34" charset="0"/>
              </a:rPr>
              <a:t>Professional receipt / Invoice</a:t>
            </a:r>
          </a:p>
        </p:txBody>
      </p:sp>
      <p:sp>
        <p:nvSpPr>
          <p:cNvPr id="15" name="Rectangle: Diagonal Corners Rounded 14">
            <a:extLst>
              <a:ext uri="{FF2B5EF4-FFF2-40B4-BE49-F238E27FC236}">
                <a16:creationId xmlns:a16="http://schemas.microsoft.com/office/drawing/2014/main" id="{927EF08C-BA03-AD06-C2C6-B7B121AE1FAD}"/>
              </a:ext>
            </a:extLst>
          </p:cNvPr>
          <p:cNvSpPr/>
          <p:nvPr/>
        </p:nvSpPr>
        <p:spPr>
          <a:xfrm>
            <a:off x="2877268" y="4804978"/>
            <a:ext cx="2053547" cy="10648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Reverse Charge Invoice</a:t>
            </a:r>
          </a:p>
          <a:p>
            <a:pPr algn="ctr"/>
            <a:r>
              <a:rPr lang="en-IN" sz="1600" dirty="0">
                <a:latin typeface="Segoe UI Semilight" panose="020B0402040204020203" pitchFamily="34" charset="0"/>
                <a:cs typeface="Segoe UI Semilight" panose="020B0402040204020203" pitchFamily="34" charset="0"/>
              </a:rPr>
              <a:t>Subject to Reverse Charge</a:t>
            </a:r>
          </a:p>
        </p:txBody>
      </p:sp>
      <p:sp>
        <p:nvSpPr>
          <p:cNvPr id="16" name="TextBox 15">
            <a:extLst>
              <a:ext uri="{FF2B5EF4-FFF2-40B4-BE49-F238E27FC236}">
                <a16:creationId xmlns:a16="http://schemas.microsoft.com/office/drawing/2014/main" id="{BE7B7468-033B-7C72-C4D4-F6D1FCC71F7C}"/>
              </a:ext>
            </a:extLst>
          </p:cNvPr>
          <p:cNvSpPr txBox="1"/>
          <p:nvPr/>
        </p:nvSpPr>
        <p:spPr>
          <a:xfrm>
            <a:off x="465574" y="6074725"/>
            <a:ext cx="2057707" cy="37237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dirty="0">
                <a:latin typeface="Segoe UI Semilight" panose="020B0402040204020203" pitchFamily="34" charset="0"/>
                <a:cs typeface="Segoe UI Semilight" panose="020B0402040204020203" pitchFamily="34" charset="0"/>
              </a:rPr>
              <a:t>Type of </a:t>
            </a:r>
            <a:r>
              <a:rPr lang="en-US" i="1" dirty="0">
                <a:latin typeface="Segoe UI Semilight" panose="020B0402040204020203" pitchFamily="34" charset="0"/>
                <a:cs typeface="Segoe UI Semilight" panose="020B0402040204020203" pitchFamily="34" charset="0"/>
              </a:rPr>
              <a:t>Invoices</a:t>
            </a:r>
            <a:endParaRPr lang="en-IN" i="1" dirty="0">
              <a:latin typeface="Segoe UI Semilight" panose="020B0402040204020203" pitchFamily="34" charset="0"/>
              <a:cs typeface="Segoe UI Semilight" panose="020B0402040204020203" pitchFamily="34" charset="0"/>
            </a:endParaRPr>
          </a:p>
        </p:txBody>
      </p:sp>
      <p:sp>
        <p:nvSpPr>
          <p:cNvPr id="3" name="Rectangle: Diagonal Corners Rounded 2">
            <a:extLst>
              <a:ext uri="{FF2B5EF4-FFF2-40B4-BE49-F238E27FC236}">
                <a16:creationId xmlns:a16="http://schemas.microsoft.com/office/drawing/2014/main" id="{C11DF094-C52F-6FE8-1C71-EB2E90B08366}"/>
              </a:ext>
            </a:extLst>
          </p:cNvPr>
          <p:cNvSpPr/>
          <p:nvPr/>
        </p:nvSpPr>
        <p:spPr>
          <a:xfrm>
            <a:off x="6028560" y="3480977"/>
            <a:ext cx="1885533" cy="108778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Delivery Challan</a:t>
            </a:r>
          </a:p>
          <a:p>
            <a:pPr algn="ctr"/>
            <a:r>
              <a:rPr lang="en-US" sz="1600" dirty="0">
                <a:latin typeface="Segoe UI Semilight" panose="020B0402040204020203" pitchFamily="34" charset="0"/>
                <a:cs typeface="Segoe UI Semilight" panose="020B0402040204020203" pitchFamily="34" charset="0"/>
              </a:rPr>
              <a:t>Transportation of goods for job work</a:t>
            </a:r>
            <a:endParaRPr lang="en-IN"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865999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1" grpId="0" animBg="1"/>
      <p:bldP spid="12" grpId="0" animBg="1"/>
      <p:bldP spid="13" grpId="0" animBg="1"/>
      <p:bldP spid="14" grpId="0" animBg="1"/>
      <p:bldP spid="15" grpId="0" animBg="1"/>
      <p:bldP spid="16"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C572-C263-872C-F047-B0311289ACCC}"/>
              </a:ext>
            </a:extLst>
          </p:cNvPr>
          <p:cNvSpPr>
            <a:spLocks noGrp="1"/>
          </p:cNvSpPr>
          <p:nvPr>
            <p:ph type="title"/>
          </p:nvPr>
        </p:nvSpPr>
        <p:spPr/>
        <p:txBody>
          <a:bodyPr/>
          <a:lstStyle/>
          <a:p>
            <a:r>
              <a:rPr lang="en-IN" dirty="0"/>
              <a:t>Benefits of GST</a:t>
            </a:r>
          </a:p>
        </p:txBody>
      </p:sp>
      <p:grpSp>
        <p:nvGrpSpPr>
          <p:cNvPr id="3" name="Group 2"/>
          <p:cNvGrpSpPr/>
          <p:nvPr/>
        </p:nvGrpSpPr>
        <p:grpSpPr>
          <a:xfrm>
            <a:off x="5207149" y="2040833"/>
            <a:ext cx="1544653" cy="1234698"/>
            <a:chOff x="5207149" y="2040833"/>
            <a:chExt cx="1544653" cy="1234698"/>
          </a:xfrm>
        </p:grpSpPr>
        <p:sp>
          <p:nvSpPr>
            <p:cNvPr id="5" name="Freeform 6">
              <a:extLst>
                <a:ext uri="{FF2B5EF4-FFF2-40B4-BE49-F238E27FC236}">
                  <a16:creationId xmlns:a16="http://schemas.microsoft.com/office/drawing/2014/main" id="{CB282DCE-2FF9-FF19-B15E-A353CF3D092D}"/>
                </a:ext>
              </a:extLst>
            </p:cNvPr>
            <p:cNvSpPr>
              <a:spLocks/>
            </p:cNvSpPr>
            <p:nvPr/>
          </p:nvSpPr>
          <p:spPr bwMode="auto">
            <a:xfrm rot="19988443">
              <a:off x="5354702" y="2801979"/>
              <a:ext cx="869667" cy="359906"/>
            </a:xfrm>
            <a:custGeom>
              <a:avLst/>
              <a:gdLst>
                <a:gd name="T0" fmla="*/ 62 w 287"/>
                <a:gd name="T1" fmla="*/ 59 h 119"/>
                <a:gd name="T2" fmla="*/ 239 w 287"/>
                <a:gd name="T3" fmla="*/ 119 h 119"/>
                <a:gd name="T4" fmla="*/ 287 w 287"/>
                <a:gd name="T5" fmla="*/ 81 h 119"/>
                <a:gd name="T6" fmla="*/ 62 w 287"/>
                <a:gd name="T7" fmla="*/ 0 h 119"/>
                <a:gd name="T8" fmla="*/ 0 w 287"/>
                <a:gd name="T9" fmla="*/ 5 h 119"/>
                <a:gd name="T10" fmla="*/ 22 w 287"/>
                <a:gd name="T11" fmla="*/ 62 h 119"/>
                <a:gd name="T12" fmla="*/ 62 w 287"/>
                <a:gd name="T13" fmla="*/ 59 h 119"/>
              </a:gdLst>
              <a:ahLst/>
              <a:cxnLst>
                <a:cxn ang="0">
                  <a:pos x="T0" y="T1"/>
                </a:cxn>
                <a:cxn ang="0">
                  <a:pos x="T2" y="T3"/>
                </a:cxn>
                <a:cxn ang="0">
                  <a:pos x="T4" y="T5"/>
                </a:cxn>
                <a:cxn ang="0">
                  <a:pos x="T6" y="T7"/>
                </a:cxn>
                <a:cxn ang="0">
                  <a:pos x="T8" y="T9"/>
                </a:cxn>
                <a:cxn ang="0">
                  <a:pos x="T10" y="T11"/>
                </a:cxn>
                <a:cxn ang="0">
                  <a:pos x="T12" y="T13"/>
                </a:cxn>
              </a:cxnLst>
              <a:rect l="0" t="0" r="r" b="b"/>
              <a:pathLst>
                <a:path w="287" h="119">
                  <a:moveTo>
                    <a:pt x="62" y="59"/>
                  </a:moveTo>
                  <a:cubicBezTo>
                    <a:pt x="129" y="59"/>
                    <a:pt x="190" y="81"/>
                    <a:pt x="239" y="119"/>
                  </a:cubicBezTo>
                  <a:cubicBezTo>
                    <a:pt x="287" y="81"/>
                    <a:pt x="287" y="81"/>
                    <a:pt x="287" y="81"/>
                  </a:cubicBezTo>
                  <a:cubicBezTo>
                    <a:pt x="226" y="30"/>
                    <a:pt x="148" y="0"/>
                    <a:pt x="62" y="0"/>
                  </a:cubicBezTo>
                  <a:cubicBezTo>
                    <a:pt x="41" y="0"/>
                    <a:pt x="20" y="2"/>
                    <a:pt x="0" y="5"/>
                  </a:cubicBezTo>
                  <a:cubicBezTo>
                    <a:pt x="22" y="62"/>
                    <a:pt x="22" y="62"/>
                    <a:pt x="22" y="62"/>
                  </a:cubicBezTo>
                  <a:cubicBezTo>
                    <a:pt x="35" y="60"/>
                    <a:pt x="48" y="59"/>
                    <a:pt x="62" y="59"/>
                  </a:cubicBez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2" name="Freeform 13">
              <a:extLst>
                <a:ext uri="{FF2B5EF4-FFF2-40B4-BE49-F238E27FC236}">
                  <a16:creationId xmlns:a16="http://schemas.microsoft.com/office/drawing/2014/main" id="{1263811A-F728-3630-5190-36916D86C289}"/>
                </a:ext>
              </a:extLst>
            </p:cNvPr>
            <p:cNvSpPr>
              <a:spLocks/>
            </p:cNvSpPr>
            <p:nvPr/>
          </p:nvSpPr>
          <p:spPr bwMode="auto">
            <a:xfrm rot="19988443">
              <a:off x="5207149" y="2040833"/>
              <a:ext cx="1544653" cy="1234698"/>
            </a:xfrm>
            <a:custGeom>
              <a:avLst/>
              <a:gdLst>
                <a:gd name="T0" fmla="*/ 479 w 509"/>
                <a:gd name="T1" fmla="*/ 2 h 407"/>
                <a:gd name="T2" fmla="*/ 462 w 509"/>
                <a:gd name="T3" fmla="*/ 224 h 407"/>
                <a:gd name="T4" fmla="*/ 293 w 509"/>
                <a:gd name="T5" fmla="*/ 368 h 407"/>
                <a:gd name="T6" fmla="*/ 4 w 509"/>
                <a:gd name="T7" fmla="*/ 302 h 407"/>
                <a:gd name="T8" fmla="*/ 0 w 509"/>
                <a:gd name="T9" fmla="*/ 306 h 407"/>
                <a:gd name="T10" fmla="*/ 295 w 509"/>
                <a:gd name="T11" fmla="*/ 373 h 407"/>
                <a:gd name="T12" fmla="*/ 467 w 509"/>
                <a:gd name="T13" fmla="*/ 226 h 407"/>
                <a:gd name="T14" fmla="*/ 484 w 509"/>
                <a:gd name="T15" fmla="*/ 0 h 407"/>
                <a:gd name="T16" fmla="*/ 479 w 509"/>
                <a:gd name="T17" fmla="*/ 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407">
                  <a:moveTo>
                    <a:pt x="479" y="2"/>
                  </a:moveTo>
                  <a:cubicBezTo>
                    <a:pt x="503" y="76"/>
                    <a:pt x="497" y="155"/>
                    <a:pt x="462" y="224"/>
                  </a:cubicBezTo>
                  <a:cubicBezTo>
                    <a:pt x="427" y="293"/>
                    <a:pt x="367" y="344"/>
                    <a:pt x="293" y="368"/>
                  </a:cubicBezTo>
                  <a:cubicBezTo>
                    <a:pt x="192" y="401"/>
                    <a:pt x="81" y="376"/>
                    <a:pt x="4" y="302"/>
                  </a:cubicBezTo>
                  <a:cubicBezTo>
                    <a:pt x="0" y="306"/>
                    <a:pt x="0" y="306"/>
                    <a:pt x="0" y="306"/>
                  </a:cubicBezTo>
                  <a:cubicBezTo>
                    <a:pt x="79" y="381"/>
                    <a:pt x="192" y="407"/>
                    <a:pt x="295" y="373"/>
                  </a:cubicBezTo>
                  <a:cubicBezTo>
                    <a:pt x="370" y="349"/>
                    <a:pt x="431" y="296"/>
                    <a:pt x="467" y="226"/>
                  </a:cubicBezTo>
                  <a:cubicBezTo>
                    <a:pt x="503" y="156"/>
                    <a:pt x="509" y="76"/>
                    <a:pt x="484" y="0"/>
                  </a:cubicBezTo>
                  <a:lnTo>
                    <a:pt x="479" y="2"/>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4" name="Freeform 39">
              <a:extLst>
                <a:ext uri="{FF2B5EF4-FFF2-40B4-BE49-F238E27FC236}">
                  <a16:creationId xmlns:a16="http://schemas.microsoft.com/office/drawing/2014/main" id="{AC4ADC26-9FE7-7149-3D15-05AAFFB5865F}"/>
                </a:ext>
              </a:extLst>
            </p:cNvPr>
            <p:cNvSpPr>
              <a:spLocks noEditPoints="1"/>
            </p:cNvSpPr>
            <p:nvPr/>
          </p:nvSpPr>
          <p:spPr bwMode="auto">
            <a:xfrm>
              <a:off x="5744199" y="2107852"/>
              <a:ext cx="444006" cy="560235"/>
            </a:xfrm>
            <a:custGeom>
              <a:avLst/>
              <a:gdLst>
                <a:gd name="T0" fmla="*/ 62 w 68"/>
                <a:gd name="T1" fmla="*/ 34 h 86"/>
                <a:gd name="T2" fmla="*/ 54 w 68"/>
                <a:gd name="T3" fmla="*/ 32 h 86"/>
                <a:gd name="T4" fmla="*/ 50 w 68"/>
                <a:gd name="T5" fmla="*/ 33 h 86"/>
                <a:gd name="T6" fmla="*/ 44 w 68"/>
                <a:gd name="T7" fmla="*/ 29 h 86"/>
                <a:gd name="T8" fmla="*/ 41 w 68"/>
                <a:gd name="T9" fmla="*/ 18 h 86"/>
                <a:gd name="T10" fmla="*/ 35 w 68"/>
                <a:gd name="T11" fmla="*/ 12 h 86"/>
                <a:gd name="T12" fmla="*/ 29 w 68"/>
                <a:gd name="T13" fmla="*/ 57 h 86"/>
                <a:gd name="T14" fmla="*/ 14 w 68"/>
                <a:gd name="T15" fmla="*/ 45 h 86"/>
                <a:gd name="T16" fmla="*/ 16 w 68"/>
                <a:gd name="T17" fmla="*/ 61 h 86"/>
                <a:gd name="T18" fmla="*/ 38 w 68"/>
                <a:gd name="T19" fmla="*/ 83 h 86"/>
                <a:gd name="T20" fmla="*/ 61 w 68"/>
                <a:gd name="T21" fmla="*/ 83 h 86"/>
                <a:gd name="T22" fmla="*/ 68 w 68"/>
                <a:gd name="T23" fmla="*/ 41 h 86"/>
                <a:gd name="T24" fmla="*/ 66 w 68"/>
                <a:gd name="T25" fmla="*/ 71 h 86"/>
                <a:gd name="T26" fmla="*/ 39 w 68"/>
                <a:gd name="T27" fmla="*/ 81 h 86"/>
                <a:gd name="T28" fmla="*/ 18 w 68"/>
                <a:gd name="T29" fmla="*/ 60 h 86"/>
                <a:gd name="T30" fmla="*/ 15 w 68"/>
                <a:gd name="T31" fmla="*/ 47 h 86"/>
                <a:gd name="T32" fmla="*/ 32 w 68"/>
                <a:gd name="T33" fmla="*/ 62 h 86"/>
                <a:gd name="T34" fmla="*/ 35 w 68"/>
                <a:gd name="T35" fmla="*/ 14 h 86"/>
                <a:gd name="T36" fmla="*/ 39 w 68"/>
                <a:gd name="T37" fmla="*/ 18 h 86"/>
                <a:gd name="T38" fmla="*/ 39 w 68"/>
                <a:gd name="T39" fmla="*/ 42 h 86"/>
                <a:gd name="T40" fmla="*/ 41 w 68"/>
                <a:gd name="T41" fmla="*/ 35 h 86"/>
                <a:gd name="T42" fmla="*/ 45 w 68"/>
                <a:gd name="T43" fmla="*/ 31 h 86"/>
                <a:gd name="T44" fmla="*/ 48 w 68"/>
                <a:gd name="T45" fmla="*/ 37 h 86"/>
                <a:gd name="T46" fmla="*/ 48 w 68"/>
                <a:gd name="T47" fmla="*/ 42 h 86"/>
                <a:gd name="T48" fmla="*/ 50 w 68"/>
                <a:gd name="T49" fmla="*/ 42 h 86"/>
                <a:gd name="T50" fmla="*/ 54 w 68"/>
                <a:gd name="T51" fmla="*/ 34 h 86"/>
                <a:gd name="T52" fmla="*/ 57 w 68"/>
                <a:gd name="T53" fmla="*/ 37 h 86"/>
                <a:gd name="T54" fmla="*/ 57 w 68"/>
                <a:gd name="T55" fmla="*/ 42 h 86"/>
                <a:gd name="T56" fmla="*/ 60 w 68"/>
                <a:gd name="T57" fmla="*/ 40 h 86"/>
                <a:gd name="T58" fmla="*/ 63 w 68"/>
                <a:gd name="T59" fmla="*/ 36 h 86"/>
                <a:gd name="T60" fmla="*/ 66 w 68"/>
                <a:gd name="T61" fmla="*/ 71 h 86"/>
                <a:gd name="T62" fmla="*/ 22 w 68"/>
                <a:gd name="T63" fmla="*/ 13 h 86"/>
                <a:gd name="T64" fmla="*/ 35 w 68"/>
                <a:gd name="T65" fmla="*/ 0 h 86"/>
                <a:gd name="T66" fmla="*/ 48 w 68"/>
                <a:gd name="T67" fmla="*/ 13 h 86"/>
                <a:gd name="T68" fmla="*/ 43 w 68"/>
                <a:gd name="T69" fmla="*/ 21 h 86"/>
                <a:gd name="T70" fmla="*/ 43 w 68"/>
                <a:gd name="T71" fmla="*/ 5 h 86"/>
                <a:gd name="T72" fmla="*/ 28 w 68"/>
                <a:gd name="T73" fmla="*/ 5 h 86"/>
                <a:gd name="T74" fmla="*/ 28 w 68"/>
                <a:gd name="T75" fmla="*/ 21 h 86"/>
                <a:gd name="T76" fmla="*/ 12 w 68"/>
                <a:gd name="T77" fmla="*/ 59 h 86"/>
                <a:gd name="T78" fmla="*/ 3 w 68"/>
                <a:gd name="T79" fmla="*/ 56 h 86"/>
                <a:gd name="T80" fmla="*/ 5 w 68"/>
                <a:gd name="T81" fmla="*/ 38 h 86"/>
                <a:gd name="T82" fmla="*/ 23 w 68"/>
                <a:gd name="T83" fmla="*/ 40 h 86"/>
                <a:gd name="T84" fmla="*/ 24 w 68"/>
                <a:gd name="T85" fmla="*/ 49 h 86"/>
                <a:gd name="T86" fmla="*/ 14 w 68"/>
                <a:gd name="T87" fmla="*/ 37 h 86"/>
                <a:gd name="T88" fmla="*/ 3 w 68"/>
                <a:gd name="T89" fmla="*/ 47 h 86"/>
                <a:gd name="T90" fmla="*/ 12 w 68"/>
                <a:gd name="T91"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86">
                  <a:moveTo>
                    <a:pt x="63" y="34"/>
                  </a:moveTo>
                  <a:cubicBezTo>
                    <a:pt x="62" y="34"/>
                    <a:pt x="62" y="34"/>
                    <a:pt x="62" y="34"/>
                  </a:cubicBezTo>
                  <a:cubicBezTo>
                    <a:pt x="61" y="34"/>
                    <a:pt x="60" y="35"/>
                    <a:pt x="59" y="36"/>
                  </a:cubicBezTo>
                  <a:cubicBezTo>
                    <a:pt x="58" y="33"/>
                    <a:pt x="56" y="32"/>
                    <a:pt x="54" y="32"/>
                  </a:cubicBezTo>
                  <a:cubicBezTo>
                    <a:pt x="54" y="32"/>
                    <a:pt x="54" y="32"/>
                    <a:pt x="54" y="32"/>
                  </a:cubicBezTo>
                  <a:cubicBezTo>
                    <a:pt x="52" y="32"/>
                    <a:pt x="51" y="32"/>
                    <a:pt x="50" y="33"/>
                  </a:cubicBezTo>
                  <a:cubicBezTo>
                    <a:pt x="49" y="31"/>
                    <a:pt x="47" y="29"/>
                    <a:pt x="45" y="29"/>
                  </a:cubicBezTo>
                  <a:cubicBezTo>
                    <a:pt x="44" y="29"/>
                    <a:pt x="44" y="29"/>
                    <a:pt x="44" y="29"/>
                  </a:cubicBezTo>
                  <a:cubicBezTo>
                    <a:pt x="43" y="29"/>
                    <a:pt x="42" y="29"/>
                    <a:pt x="41" y="30"/>
                  </a:cubicBezTo>
                  <a:cubicBezTo>
                    <a:pt x="41" y="18"/>
                    <a:pt x="41" y="18"/>
                    <a:pt x="41" y="18"/>
                  </a:cubicBezTo>
                  <a:cubicBezTo>
                    <a:pt x="41" y="14"/>
                    <a:pt x="38" y="12"/>
                    <a:pt x="35" y="12"/>
                  </a:cubicBezTo>
                  <a:cubicBezTo>
                    <a:pt x="35" y="12"/>
                    <a:pt x="35" y="12"/>
                    <a:pt x="35" y="12"/>
                  </a:cubicBezTo>
                  <a:cubicBezTo>
                    <a:pt x="32" y="12"/>
                    <a:pt x="29" y="14"/>
                    <a:pt x="29" y="18"/>
                  </a:cubicBezTo>
                  <a:cubicBezTo>
                    <a:pt x="29" y="57"/>
                    <a:pt x="29" y="57"/>
                    <a:pt x="29" y="57"/>
                  </a:cubicBezTo>
                  <a:cubicBezTo>
                    <a:pt x="17" y="45"/>
                    <a:pt x="17" y="45"/>
                    <a:pt x="17" y="45"/>
                  </a:cubicBezTo>
                  <a:cubicBezTo>
                    <a:pt x="16" y="44"/>
                    <a:pt x="15" y="44"/>
                    <a:pt x="14" y="45"/>
                  </a:cubicBezTo>
                  <a:cubicBezTo>
                    <a:pt x="12" y="45"/>
                    <a:pt x="11" y="48"/>
                    <a:pt x="11" y="50"/>
                  </a:cubicBezTo>
                  <a:cubicBezTo>
                    <a:pt x="11" y="53"/>
                    <a:pt x="11" y="55"/>
                    <a:pt x="16" y="61"/>
                  </a:cubicBezTo>
                  <a:cubicBezTo>
                    <a:pt x="26" y="73"/>
                    <a:pt x="26" y="73"/>
                    <a:pt x="26" y="73"/>
                  </a:cubicBezTo>
                  <a:cubicBezTo>
                    <a:pt x="27" y="73"/>
                    <a:pt x="32" y="79"/>
                    <a:pt x="38" y="83"/>
                  </a:cubicBezTo>
                  <a:cubicBezTo>
                    <a:pt x="41" y="85"/>
                    <a:pt x="45" y="86"/>
                    <a:pt x="50" y="86"/>
                  </a:cubicBezTo>
                  <a:cubicBezTo>
                    <a:pt x="54" y="86"/>
                    <a:pt x="59" y="85"/>
                    <a:pt x="61" y="83"/>
                  </a:cubicBezTo>
                  <a:cubicBezTo>
                    <a:pt x="61" y="83"/>
                    <a:pt x="68" y="79"/>
                    <a:pt x="68" y="71"/>
                  </a:cubicBezTo>
                  <a:cubicBezTo>
                    <a:pt x="68" y="41"/>
                    <a:pt x="68" y="41"/>
                    <a:pt x="68" y="41"/>
                  </a:cubicBezTo>
                  <a:cubicBezTo>
                    <a:pt x="68" y="37"/>
                    <a:pt x="66" y="34"/>
                    <a:pt x="63" y="34"/>
                  </a:cubicBezTo>
                  <a:close/>
                  <a:moveTo>
                    <a:pt x="66" y="71"/>
                  </a:moveTo>
                  <a:cubicBezTo>
                    <a:pt x="66" y="78"/>
                    <a:pt x="60" y="81"/>
                    <a:pt x="60" y="81"/>
                  </a:cubicBezTo>
                  <a:cubicBezTo>
                    <a:pt x="56" y="84"/>
                    <a:pt x="44" y="85"/>
                    <a:pt x="39" y="81"/>
                  </a:cubicBezTo>
                  <a:cubicBezTo>
                    <a:pt x="33" y="78"/>
                    <a:pt x="28" y="72"/>
                    <a:pt x="28" y="71"/>
                  </a:cubicBezTo>
                  <a:cubicBezTo>
                    <a:pt x="18" y="60"/>
                    <a:pt x="18" y="60"/>
                    <a:pt x="18" y="60"/>
                  </a:cubicBezTo>
                  <a:cubicBezTo>
                    <a:pt x="13" y="54"/>
                    <a:pt x="13" y="52"/>
                    <a:pt x="13" y="50"/>
                  </a:cubicBezTo>
                  <a:cubicBezTo>
                    <a:pt x="13" y="49"/>
                    <a:pt x="14" y="47"/>
                    <a:pt x="15" y="47"/>
                  </a:cubicBezTo>
                  <a:cubicBezTo>
                    <a:pt x="15" y="47"/>
                    <a:pt x="15" y="47"/>
                    <a:pt x="16" y="47"/>
                  </a:cubicBezTo>
                  <a:cubicBezTo>
                    <a:pt x="32" y="62"/>
                    <a:pt x="32" y="62"/>
                    <a:pt x="32" y="62"/>
                  </a:cubicBezTo>
                  <a:cubicBezTo>
                    <a:pt x="32" y="18"/>
                    <a:pt x="32" y="18"/>
                    <a:pt x="32" y="18"/>
                  </a:cubicBezTo>
                  <a:cubicBezTo>
                    <a:pt x="32" y="16"/>
                    <a:pt x="33" y="14"/>
                    <a:pt x="35" y="14"/>
                  </a:cubicBezTo>
                  <a:cubicBezTo>
                    <a:pt x="35" y="14"/>
                    <a:pt x="35" y="14"/>
                    <a:pt x="35" y="14"/>
                  </a:cubicBezTo>
                  <a:cubicBezTo>
                    <a:pt x="37" y="14"/>
                    <a:pt x="39" y="16"/>
                    <a:pt x="39" y="18"/>
                  </a:cubicBezTo>
                  <a:cubicBezTo>
                    <a:pt x="39" y="35"/>
                    <a:pt x="39" y="35"/>
                    <a:pt x="39" y="35"/>
                  </a:cubicBezTo>
                  <a:cubicBezTo>
                    <a:pt x="39" y="42"/>
                    <a:pt x="39" y="42"/>
                    <a:pt x="39" y="42"/>
                  </a:cubicBezTo>
                  <a:cubicBezTo>
                    <a:pt x="41" y="42"/>
                    <a:pt x="41" y="42"/>
                    <a:pt x="41" y="42"/>
                  </a:cubicBezTo>
                  <a:cubicBezTo>
                    <a:pt x="41" y="35"/>
                    <a:pt x="41" y="35"/>
                    <a:pt x="41" y="35"/>
                  </a:cubicBezTo>
                  <a:cubicBezTo>
                    <a:pt x="41" y="33"/>
                    <a:pt x="42" y="31"/>
                    <a:pt x="44" y="31"/>
                  </a:cubicBezTo>
                  <a:cubicBezTo>
                    <a:pt x="45" y="31"/>
                    <a:pt x="45" y="31"/>
                    <a:pt x="45" y="31"/>
                  </a:cubicBezTo>
                  <a:cubicBezTo>
                    <a:pt x="47" y="31"/>
                    <a:pt x="48" y="33"/>
                    <a:pt x="48" y="35"/>
                  </a:cubicBezTo>
                  <a:cubicBezTo>
                    <a:pt x="48" y="37"/>
                    <a:pt x="48" y="37"/>
                    <a:pt x="48" y="37"/>
                  </a:cubicBezTo>
                  <a:cubicBezTo>
                    <a:pt x="48" y="42"/>
                    <a:pt x="48" y="42"/>
                    <a:pt x="48" y="42"/>
                  </a:cubicBezTo>
                  <a:cubicBezTo>
                    <a:pt x="48" y="42"/>
                    <a:pt x="48" y="42"/>
                    <a:pt x="48" y="42"/>
                  </a:cubicBezTo>
                  <a:cubicBezTo>
                    <a:pt x="50" y="42"/>
                    <a:pt x="50" y="42"/>
                    <a:pt x="50" y="42"/>
                  </a:cubicBezTo>
                  <a:cubicBezTo>
                    <a:pt x="50" y="42"/>
                    <a:pt x="50" y="42"/>
                    <a:pt x="50" y="42"/>
                  </a:cubicBezTo>
                  <a:cubicBezTo>
                    <a:pt x="50" y="37"/>
                    <a:pt x="50" y="37"/>
                    <a:pt x="50" y="37"/>
                  </a:cubicBezTo>
                  <a:cubicBezTo>
                    <a:pt x="50" y="36"/>
                    <a:pt x="52" y="34"/>
                    <a:pt x="54" y="34"/>
                  </a:cubicBezTo>
                  <a:cubicBezTo>
                    <a:pt x="54" y="34"/>
                    <a:pt x="54" y="34"/>
                    <a:pt x="54" y="34"/>
                  </a:cubicBezTo>
                  <a:cubicBezTo>
                    <a:pt x="56" y="34"/>
                    <a:pt x="57" y="36"/>
                    <a:pt x="57" y="37"/>
                  </a:cubicBezTo>
                  <a:cubicBezTo>
                    <a:pt x="57" y="40"/>
                    <a:pt x="57" y="40"/>
                    <a:pt x="57" y="40"/>
                  </a:cubicBezTo>
                  <a:cubicBezTo>
                    <a:pt x="57" y="42"/>
                    <a:pt x="57" y="42"/>
                    <a:pt x="57" y="42"/>
                  </a:cubicBezTo>
                  <a:cubicBezTo>
                    <a:pt x="60" y="42"/>
                    <a:pt x="60" y="42"/>
                    <a:pt x="60" y="42"/>
                  </a:cubicBezTo>
                  <a:cubicBezTo>
                    <a:pt x="60" y="40"/>
                    <a:pt x="60" y="40"/>
                    <a:pt x="60" y="40"/>
                  </a:cubicBezTo>
                  <a:cubicBezTo>
                    <a:pt x="60" y="38"/>
                    <a:pt x="61" y="36"/>
                    <a:pt x="62" y="36"/>
                  </a:cubicBezTo>
                  <a:cubicBezTo>
                    <a:pt x="63" y="36"/>
                    <a:pt x="63" y="36"/>
                    <a:pt x="63" y="36"/>
                  </a:cubicBezTo>
                  <a:cubicBezTo>
                    <a:pt x="64" y="36"/>
                    <a:pt x="66" y="38"/>
                    <a:pt x="66" y="41"/>
                  </a:cubicBezTo>
                  <a:lnTo>
                    <a:pt x="66" y="71"/>
                  </a:lnTo>
                  <a:close/>
                  <a:moveTo>
                    <a:pt x="26" y="22"/>
                  </a:moveTo>
                  <a:cubicBezTo>
                    <a:pt x="24" y="20"/>
                    <a:pt x="22" y="16"/>
                    <a:pt x="22" y="13"/>
                  </a:cubicBezTo>
                  <a:cubicBezTo>
                    <a:pt x="22" y="10"/>
                    <a:pt x="24" y="6"/>
                    <a:pt x="26" y="4"/>
                  </a:cubicBezTo>
                  <a:cubicBezTo>
                    <a:pt x="29" y="1"/>
                    <a:pt x="32" y="0"/>
                    <a:pt x="35" y="0"/>
                  </a:cubicBezTo>
                  <a:cubicBezTo>
                    <a:pt x="39" y="0"/>
                    <a:pt x="42" y="1"/>
                    <a:pt x="44" y="4"/>
                  </a:cubicBezTo>
                  <a:cubicBezTo>
                    <a:pt x="47" y="6"/>
                    <a:pt x="48" y="10"/>
                    <a:pt x="48" y="13"/>
                  </a:cubicBezTo>
                  <a:cubicBezTo>
                    <a:pt x="48" y="16"/>
                    <a:pt x="47" y="20"/>
                    <a:pt x="44" y="22"/>
                  </a:cubicBezTo>
                  <a:cubicBezTo>
                    <a:pt x="43" y="21"/>
                    <a:pt x="43" y="21"/>
                    <a:pt x="43" y="21"/>
                  </a:cubicBezTo>
                  <a:cubicBezTo>
                    <a:pt x="45" y="19"/>
                    <a:pt x="46" y="16"/>
                    <a:pt x="46" y="13"/>
                  </a:cubicBezTo>
                  <a:cubicBezTo>
                    <a:pt x="46" y="10"/>
                    <a:pt x="45" y="8"/>
                    <a:pt x="43" y="5"/>
                  </a:cubicBezTo>
                  <a:cubicBezTo>
                    <a:pt x="41" y="3"/>
                    <a:pt x="38" y="2"/>
                    <a:pt x="35" y="2"/>
                  </a:cubicBezTo>
                  <a:cubicBezTo>
                    <a:pt x="32" y="2"/>
                    <a:pt x="30" y="3"/>
                    <a:pt x="28" y="5"/>
                  </a:cubicBezTo>
                  <a:cubicBezTo>
                    <a:pt x="26" y="8"/>
                    <a:pt x="25" y="10"/>
                    <a:pt x="25" y="13"/>
                  </a:cubicBezTo>
                  <a:cubicBezTo>
                    <a:pt x="25" y="16"/>
                    <a:pt x="26" y="19"/>
                    <a:pt x="28" y="21"/>
                  </a:cubicBezTo>
                  <a:lnTo>
                    <a:pt x="26" y="22"/>
                  </a:lnTo>
                  <a:close/>
                  <a:moveTo>
                    <a:pt x="12" y="59"/>
                  </a:moveTo>
                  <a:cubicBezTo>
                    <a:pt x="11" y="61"/>
                    <a:pt x="11" y="61"/>
                    <a:pt x="11" y="61"/>
                  </a:cubicBezTo>
                  <a:cubicBezTo>
                    <a:pt x="8" y="60"/>
                    <a:pt x="5" y="59"/>
                    <a:pt x="3" y="56"/>
                  </a:cubicBezTo>
                  <a:cubicBezTo>
                    <a:pt x="1" y="53"/>
                    <a:pt x="0" y="50"/>
                    <a:pt x="0" y="46"/>
                  </a:cubicBezTo>
                  <a:cubicBezTo>
                    <a:pt x="1" y="43"/>
                    <a:pt x="2" y="40"/>
                    <a:pt x="5" y="38"/>
                  </a:cubicBezTo>
                  <a:cubicBezTo>
                    <a:pt x="8" y="36"/>
                    <a:pt x="11" y="35"/>
                    <a:pt x="15" y="35"/>
                  </a:cubicBezTo>
                  <a:cubicBezTo>
                    <a:pt x="18" y="36"/>
                    <a:pt x="21" y="37"/>
                    <a:pt x="23" y="40"/>
                  </a:cubicBezTo>
                  <a:cubicBezTo>
                    <a:pt x="25" y="43"/>
                    <a:pt x="26" y="46"/>
                    <a:pt x="26" y="50"/>
                  </a:cubicBezTo>
                  <a:cubicBezTo>
                    <a:pt x="24" y="49"/>
                    <a:pt x="24" y="49"/>
                    <a:pt x="24" y="49"/>
                  </a:cubicBezTo>
                  <a:cubicBezTo>
                    <a:pt x="24" y="47"/>
                    <a:pt x="23" y="44"/>
                    <a:pt x="21" y="41"/>
                  </a:cubicBezTo>
                  <a:cubicBezTo>
                    <a:pt x="20" y="39"/>
                    <a:pt x="17" y="38"/>
                    <a:pt x="14" y="37"/>
                  </a:cubicBezTo>
                  <a:cubicBezTo>
                    <a:pt x="12" y="37"/>
                    <a:pt x="9" y="38"/>
                    <a:pt x="7" y="40"/>
                  </a:cubicBezTo>
                  <a:cubicBezTo>
                    <a:pt x="4" y="41"/>
                    <a:pt x="3" y="44"/>
                    <a:pt x="3" y="47"/>
                  </a:cubicBezTo>
                  <a:cubicBezTo>
                    <a:pt x="2" y="50"/>
                    <a:pt x="3" y="52"/>
                    <a:pt x="5" y="55"/>
                  </a:cubicBezTo>
                  <a:cubicBezTo>
                    <a:pt x="6" y="57"/>
                    <a:pt x="9" y="58"/>
                    <a:pt x="12" y="59"/>
                  </a:cubicBezTo>
                  <a:close/>
                </a:path>
              </a:pathLst>
            </a:custGeom>
            <a:solidFill>
              <a:srgbClr val="339966"/>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sp>
        <p:nvSpPr>
          <p:cNvPr id="15" name="Freeform 21">
            <a:extLst>
              <a:ext uri="{FF2B5EF4-FFF2-40B4-BE49-F238E27FC236}">
                <a16:creationId xmlns:a16="http://schemas.microsoft.com/office/drawing/2014/main" id="{468591EF-94CE-CD7A-0B80-8D718889EF1C}"/>
              </a:ext>
            </a:extLst>
          </p:cNvPr>
          <p:cNvSpPr/>
          <p:nvPr/>
        </p:nvSpPr>
        <p:spPr>
          <a:xfrm flipV="1">
            <a:off x="7487898" y="2207080"/>
            <a:ext cx="1288799" cy="86230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6" name="Freeform 29">
            <a:extLst>
              <a:ext uri="{FF2B5EF4-FFF2-40B4-BE49-F238E27FC236}">
                <a16:creationId xmlns:a16="http://schemas.microsoft.com/office/drawing/2014/main" id="{88FC323B-289A-DCB0-F7C0-DDE464E7D288}"/>
              </a:ext>
            </a:extLst>
          </p:cNvPr>
          <p:cNvSpPr/>
          <p:nvPr/>
        </p:nvSpPr>
        <p:spPr>
          <a:xfrm flipV="1">
            <a:off x="7012122" y="4468211"/>
            <a:ext cx="1744335" cy="37281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7" name="Freeform 30">
            <a:extLst>
              <a:ext uri="{FF2B5EF4-FFF2-40B4-BE49-F238E27FC236}">
                <a16:creationId xmlns:a16="http://schemas.microsoft.com/office/drawing/2014/main" id="{040D06FA-B626-4BB9-98DF-126142068154}"/>
              </a:ext>
            </a:extLst>
          </p:cNvPr>
          <p:cNvSpPr/>
          <p:nvPr/>
        </p:nvSpPr>
        <p:spPr>
          <a:xfrm flipH="1" flipV="1">
            <a:off x="3279098" y="1825695"/>
            <a:ext cx="2700376" cy="17089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8" name="Freeform 31">
            <a:extLst>
              <a:ext uri="{FF2B5EF4-FFF2-40B4-BE49-F238E27FC236}">
                <a16:creationId xmlns:a16="http://schemas.microsoft.com/office/drawing/2014/main" id="{85F1BA74-83B1-8E56-FB97-C6DE4F8CF574}"/>
              </a:ext>
            </a:extLst>
          </p:cNvPr>
          <p:cNvSpPr/>
          <p:nvPr/>
        </p:nvSpPr>
        <p:spPr>
          <a:xfrm flipH="1">
            <a:off x="3058337" y="5303214"/>
            <a:ext cx="1744850" cy="13785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cxnSp>
        <p:nvCxnSpPr>
          <p:cNvPr id="19" name="Straight Connector 18">
            <a:extLst>
              <a:ext uri="{FF2B5EF4-FFF2-40B4-BE49-F238E27FC236}">
                <a16:creationId xmlns:a16="http://schemas.microsoft.com/office/drawing/2014/main" id="{9CFE0BDC-3F3F-A28E-FE50-4776C3366DD3}"/>
              </a:ext>
            </a:extLst>
          </p:cNvPr>
          <p:cNvCxnSpPr/>
          <p:nvPr/>
        </p:nvCxnSpPr>
        <p:spPr>
          <a:xfrm flipH="1">
            <a:off x="3287729" y="3740997"/>
            <a:ext cx="760445" cy="0"/>
          </a:xfrm>
          <a:prstGeom prst="line">
            <a:avLst/>
          </a:prstGeom>
          <a:noFill/>
          <a:ln w="9525" cap="flat" cmpd="sng" algn="ctr">
            <a:solidFill>
              <a:srgbClr val="272E3A">
                <a:lumMod val="40000"/>
                <a:lumOff val="60000"/>
              </a:srgbClr>
            </a:solidFill>
            <a:prstDash val="solid"/>
            <a:miter lim="800000"/>
            <a:headEnd type="none"/>
            <a:tailEnd type="oval" w="lg" len="lg"/>
          </a:ln>
          <a:effectLst/>
        </p:spPr>
      </p:cxnSp>
      <p:sp>
        <p:nvSpPr>
          <p:cNvPr id="20" name="TextBox 19">
            <a:extLst>
              <a:ext uri="{FF2B5EF4-FFF2-40B4-BE49-F238E27FC236}">
                <a16:creationId xmlns:a16="http://schemas.microsoft.com/office/drawing/2014/main" id="{E4DB92EE-314D-A745-7248-40AB5A7B41B5}"/>
              </a:ext>
            </a:extLst>
          </p:cNvPr>
          <p:cNvSpPr txBox="1"/>
          <p:nvPr/>
        </p:nvSpPr>
        <p:spPr>
          <a:xfrm>
            <a:off x="612511" y="1617995"/>
            <a:ext cx="2882660" cy="1107996"/>
          </a:xfrm>
          <a:prstGeom prst="rect">
            <a:avLst/>
          </a:prstGeom>
          <a:noFill/>
        </p:spPr>
        <p:txBody>
          <a:bodyPr wrap="square" rtlCol="0">
            <a:spAutoFit/>
          </a:bodyPr>
          <a:lstStyle/>
          <a:p>
            <a:pPr algn="ctr" defTabSz="1219048"/>
            <a:r>
              <a:rPr lang="en-US" b="1" dirty="0">
                <a:latin typeface="Segoe UI Semilight" panose="020B0402040204020203" pitchFamily="34" charset="0"/>
                <a:cs typeface="Segoe UI Semilight" panose="020B0402040204020203" pitchFamily="34" charset="0"/>
              </a:rPr>
              <a:t>One Nation, One Tax </a:t>
            </a:r>
            <a:r>
              <a:rPr lang="en-US" sz="1600" dirty="0">
                <a:solidFill>
                  <a:srgbClr val="57565A"/>
                </a:solidFill>
                <a:latin typeface="Segoe UI Semilight" panose="020B0402040204020203" pitchFamily="34" charset="0"/>
                <a:cs typeface="Segoe UI Semilight" panose="020B0402040204020203" pitchFamily="34" charset="0"/>
              </a:rPr>
              <a:t>- U</a:t>
            </a:r>
            <a:r>
              <a:rPr lang="en-US" sz="1600" dirty="0">
                <a:latin typeface="Segoe UI Semilight" panose="020B0402040204020203" pitchFamily="34" charset="0"/>
                <a:cs typeface="Segoe UI Semilight" panose="020B0402040204020203" pitchFamily="34" charset="0"/>
              </a:rPr>
              <a:t>niformity in the tax structure across India, eliminating the cascading effect of taxes</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1A4065FA-A482-0CA9-DA68-090779EE20C1}"/>
              </a:ext>
            </a:extLst>
          </p:cNvPr>
          <p:cNvSpPr txBox="1"/>
          <p:nvPr/>
        </p:nvSpPr>
        <p:spPr>
          <a:xfrm>
            <a:off x="57765" y="3137933"/>
            <a:ext cx="3246812" cy="1384995"/>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Destination-based Tax- </a:t>
            </a:r>
            <a:r>
              <a:rPr lang="en-US" sz="1600" dirty="0">
                <a:latin typeface="Segoe UI Semilight" panose="020B0402040204020203" pitchFamily="34" charset="0"/>
                <a:cs typeface="Segoe UI Semilight" panose="020B0402040204020203" pitchFamily="34" charset="0"/>
              </a:rPr>
              <a:t>GST is a destination-based tax, levied at each stage of the supply chain, from the manufacturer to the consumer</a:t>
            </a:r>
            <a:r>
              <a:rPr lang="en-US" dirty="0">
                <a:latin typeface="Segoe UI Semilight" panose="020B0402040204020203" pitchFamily="34" charset="0"/>
                <a:cs typeface="Segoe UI Semilight" panose="020B0402040204020203" pitchFamily="34" charset="0"/>
              </a:rPr>
              <a:t>.</a:t>
            </a:r>
            <a:endParaRPr lang="en-US" sz="1470" dirty="0">
              <a:solidFill>
                <a:srgbClr val="57565A"/>
              </a:solidFill>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1967EEC2-7034-0107-92E7-1F86E728F532}"/>
              </a:ext>
            </a:extLst>
          </p:cNvPr>
          <p:cNvSpPr txBox="1"/>
          <p:nvPr/>
        </p:nvSpPr>
        <p:spPr>
          <a:xfrm>
            <a:off x="181866" y="4763957"/>
            <a:ext cx="2876471" cy="1354217"/>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Input Tax Credit (ITC) </a:t>
            </a:r>
            <a:r>
              <a:rPr lang="en-US" sz="1600" dirty="0">
                <a:latin typeface="Segoe UI Semilight" panose="020B0402040204020203" pitchFamily="34" charset="0"/>
                <a:cs typeface="Segoe UI Semilight" panose="020B0402040204020203" pitchFamily="34" charset="0"/>
              </a:rPr>
              <a:t>GST allows for the utilization of input tax credit. This helps avoid double taxation and reduces the overall tax liability</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CE83A353-1049-CCD5-DA81-DB10695B81FE}"/>
              </a:ext>
            </a:extLst>
          </p:cNvPr>
          <p:cNvSpPr txBox="1"/>
          <p:nvPr/>
        </p:nvSpPr>
        <p:spPr>
          <a:xfrm>
            <a:off x="8903762" y="1713323"/>
            <a:ext cx="2882659" cy="1600438"/>
          </a:xfrm>
          <a:prstGeom prst="rect">
            <a:avLst/>
          </a:prstGeom>
          <a:noFill/>
        </p:spPr>
        <p:txBody>
          <a:bodyPr wrap="square" rtlCol="0">
            <a:spAutoFit/>
          </a:bodyPr>
          <a:lstStyle/>
          <a:p>
            <a:pPr algn="ctr" defTabSz="1219048"/>
            <a:r>
              <a:rPr lang="en-US" b="1" dirty="0">
                <a:latin typeface="Segoe UI Semilight" panose="020B0402040204020203" pitchFamily="34" charset="0"/>
                <a:cs typeface="Segoe UI Semilight" panose="020B0402040204020203" pitchFamily="34" charset="0"/>
              </a:rPr>
              <a:t>Dual Structure </a:t>
            </a:r>
            <a:r>
              <a:rPr lang="en-US" sz="1600" dirty="0">
                <a:latin typeface="Segoe UI Semilight" panose="020B0402040204020203" pitchFamily="34" charset="0"/>
                <a:cs typeface="Segoe UI Semilight" panose="020B0402040204020203" pitchFamily="34" charset="0"/>
              </a:rPr>
              <a:t>dual structure, comprising the Central GST (CGST) levied by the Central Government and the State GST (SGST) levied by the State Governments</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81837257-CC3B-B393-48B2-41B7A4A47773}"/>
              </a:ext>
            </a:extLst>
          </p:cNvPr>
          <p:cNvSpPr txBox="1"/>
          <p:nvPr/>
        </p:nvSpPr>
        <p:spPr>
          <a:xfrm>
            <a:off x="8973430" y="3973460"/>
            <a:ext cx="2861699" cy="1631216"/>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Increased Compliance and Transparency - </a:t>
            </a:r>
            <a:r>
              <a:rPr lang="en-US" sz="1600" dirty="0">
                <a:latin typeface="Segoe UI Semilight" panose="020B0402040204020203" pitchFamily="34" charset="0"/>
                <a:cs typeface="Segoe UI Semilight" panose="020B0402040204020203" pitchFamily="34" charset="0"/>
              </a:rPr>
              <a:t>The transparent nature of the tax system, helps in curbing tax evasion and increasing transparency.</a:t>
            </a:r>
            <a:endParaRPr lang="en-US" sz="1600" dirty="0">
              <a:solidFill>
                <a:srgbClr val="57565A"/>
              </a:solidFill>
              <a:latin typeface="Segoe UI Semilight" panose="020B0402040204020203" pitchFamily="34" charset="0"/>
              <a:cs typeface="Segoe UI Semilight" panose="020B0402040204020203" pitchFamily="34" charset="0"/>
            </a:endParaRPr>
          </a:p>
        </p:txBody>
      </p:sp>
      <p:grpSp>
        <p:nvGrpSpPr>
          <p:cNvPr id="39" name="Group 38"/>
          <p:cNvGrpSpPr/>
          <p:nvPr/>
        </p:nvGrpSpPr>
        <p:grpSpPr>
          <a:xfrm>
            <a:off x="6483675" y="2842545"/>
            <a:ext cx="1478051" cy="1399923"/>
            <a:chOff x="6483675" y="2842545"/>
            <a:chExt cx="1478051" cy="1399923"/>
          </a:xfrm>
          <a:effectLst>
            <a:outerShdw blurRad="50800" dist="38100" algn="l" rotWithShape="0">
              <a:prstClr val="black">
                <a:alpha val="40000"/>
              </a:prstClr>
            </a:outerShdw>
          </a:effectLst>
        </p:grpSpPr>
        <p:sp>
          <p:nvSpPr>
            <p:cNvPr id="10" name="Freeform 11">
              <a:extLst>
                <a:ext uri="{FF2B5EF4-FFF2-40B4-BE49-F238E27FC236}">
                  <a16:creationId xmlns:a16="http://schemas.microsoft.com/office/drawing/2014/main" id="{3F2FD7FB-9DEB-5DF0-C9E5-F01DA8F30DBD}"/>
                </a:ext>
              </a:extLst>
            </p:cNvPr>
            <p:cNvSpPr>
              <a:spLocks/>
            </p:cNvSpPr>
            <p:nvPr/>
          </p:nvSpPr>
          <p:spPr bwMode="auto">
            <a:xfrm rot="19988443">
              <a:off x="6483675" y="2842545"/>
              <a:ext cx="1478051" cy="1399923"/>
            </a:xfrm>
            <a:custGeom>
              <a:avLst/>
              <a:gdLst>
                <a:gd name="T0" fmla="*/ 74 w 487"/>
                <a:gd name="T1" fmla="*/ 301 h 462"/>
                <a:gd name="T2" fmla="*/ 487 w 487"/>
                <a:gd name="T3" fmla="*/ 366 h 462"/>
                <a:gd name="T4" fmla="*/ 484 w 487"/>
                <a:gd name="T5" fmla="*/ 362 h 462"/>
                <a:gd name="T6" fmla="*/ 79 w 487"/>
                <a:gd name="T7" fmla="*/ 298 h 462"/>
                <a:gd name="T8" fmla="*/ 52 w 487"/>
                <a:gd name="T9" fmla="*/ 2 h 462"/>
                <a:gd name="T10" fmla="*/ 47 w 487"/>
                <a:gd name="T11" fmla="*/ 0 h 462"/>
                <a:gd name="T12" fmla="*/ 74 w 487"/>
                <a:gd name="T13" fmla="*/ 301 h 462"/>
              </a:gdLst>
              <a:ahLst/>
              <a:cxnLst>
                <a:cxn ang="0">
                  <a:pos x="T0" y="T1"/>
                </a:cxn>
                <a:cxn ang="0">
                  <a:pos x="T2" y="T3"/>
                </a:cxn>
                <a:cxn ang="0">
                  <a:pos x="T4" y="T5"/>
                </a:cxn>
                <a:cxn ang="0">
                  <a:pos x="T6" y="T7"/>
                </a:cxn>
                <a:cxn ang="0">
                  <a:pos x="T8" y="T9"/>
                </a:cxn>
                <a:cxn ang="0">
                  <a:pos x="T10" y="T11"/>
                </a:cxn>
                <a:cxn ang="0">
                  <a:pos x="T12" y="T13"/>
                </a:cxn>
              </a:cxnLst>
              <a:rect l="0" t="0" r="r" b="b"/>
              <a:pathLst>
                <a:path w="487" h="462">
                  <a:moveTo>
                    <a:pt x="74" y="301"/>
                  </a:moveTo>
                  <a:cubicBezTo>
                    <a:pt x="170" y="433"/>
                    <a:pt x="355" y="462"/>
                    <a:pt x="487" y="366"/>
                  </a:cubicBezTo>
                  <a:cubicBezTo>
                    <a:pt x="484" y="362"/>
                    <a:pt x="484" y="362"/>
                    <a:pt x="484" y="362"/>
                  </a:cubicBezTo>
                  <a:cubicBezTo>
                    <a:pt x="354" y="456"/>
                    <a:pt x="173" y="427"/>
                    <a:pt x="79" y="298"/>
                  </a:cubicBezTo>
                  <a:cubicBezTo>
                    <a:pt x="16" y="212"/>
                    <a:pt x="6" y="98"/>
                    <a:pt x="52" y="2"/>
                  </a:cubicBezTo>
                  <a:cubicBezTo>
                    <a:pt x="47" y="0"/>
                    <a:pt x="47" y="0"/>
                    <a:pt x="47" y="0"/>
                  </a:cubicBezTo>
                  <a:cubicBezTo>
                    <a:pt x="0" y="98"/>
                    <a:pt x="11" y="213"/>
                    <a:pt x="74" y="301"/>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3" name="Freeform 14">
              <a:extLst>
                <a:ext uri="{FF2B5EF4-FFF2-40B4-BE49-F238E27FC236}">
                  <a16:creationId xmlns:a16="http://schemas.microsoft.com/office/drawing/2014/main" id="{27F1FEA9-4990-BDC9-F237-17F6BF91B2D2}"/>
                </a:ext>
              </a:extLst>
            </p:cNvPr>
            <p:cNvSpPr>
              <a:spLocks/>
            </p:cNvSpPr>
            <p:nvPr/>
          </p:nvSpPr>
          <p:spPr bwMode="auto">
            <a:xfrm rot="19988443">
              <a:off x="6639825" y="2957632"/>
              <a:ext cx="297148" cy="900407"/>
            </a:xfrm>
            <a:custGeom>
              <a:avLst/>
              <a:gdLst>
                <a:gd name="T0" fmla="*/ 16 w 98"/>
                <a:gd name="T1" fmla="*/ 76 h 297"/>
                <a:gd name="T2" fmla="*/ 13 w 98"/>
                <a:gd name="T3" fmla="*/ 264 h 297"/>
                <a:gd name="T4" fmla="*/ 64 w 98"/>
                <a:gd name="T5" fmla="*/ 297 h 297"/>
                <a:gd name="T6" fmla="*/ 72 w 98"/>
                <a:gd name="T7" fmla="*/ 58 h 297"/>
                <a:gd name="T8" fmla="*/ 47 w 98"/>
                <a:gd name="T9" fmla="*/ 0 h 297"/>
                <a:gd name="T10" fmla="*/ 0 w 98"/>
                <a:gd name="T11" fmla="*/ 39 h 297"/>
                <a:gd name="T12" fmla="*/ 16 w 98"/>
                <a:gd name="T13" fmla="*/ 76 h 297"/>
              </a:gdLst>
              <a:ahLst/>
              <a:cxnLst>
                <a:cxn ang="0">
                  <a:pos x="T0" y="T1"/>
                </a:cxn>
                <a:cxn ang="0">
                  <a:pos x="T2" y="T3"/>
                </a:cxn>
                <a:cxn ang="0">
                  <a:pos x="T4" y="T5"/>
                </a:cxn>
                <a:cxn ang="0">
                  <a:pos x="T6" y="T7"/>
                </a:cxn>
                <a:cxn ang="0">
                  <a:pos x="T8" y="T9"/>
                </a:cxn>
                <a:cxn ang="0">
                  <a:pos x="T10" y="T11"/>
                </a:cxn>
                <a:cxn ang="0">
                  <a:pos x="T12" y="T13"/>
                </a:cxn>
              </a:cxnLst>
              <a:rect l="0" t="0" r="r" b="b"/>
              <a:pathLst>
                <a:path w="98" h="297">
                  <a:moveTo>
                    <a:pt x="16" y="76"/>
                  </a:moveTo>
                  <a:cubicBezTo>
                    <a:pt x="36" y="140"/>
                    <a:pt x="34" y="205"/>
                    <a:pt x="13" y="264"/>
                  </a:cubicBezTo>
                  <a:cubicBezTo>
                    <a:pt x="64" y="297"/>
                    <a:pt x="64" y="297"/>
                    <a:pt x="64" y="297"/>
                  </a:cubicBezTo>
                  <a:cubicBezTo>
                    <a:pt x="94" y="223"/>
                    <a:pt x="98" y="139"/>
                    <a:pt x="72" y="58"/>
                  </a:cubicBezTo>
                  <a:cubicBezTo>
                    <a:pt x="65" y="38"/>
                    <a:pt x="57" y="19"/>
                    <a:pt x="47" y="0"/>
                  </a:cubicBezTo>
                  <a:cubicBezTo>
                    <a:pt x="0" y="39"/>
                    <a:pt x="0" y="39"/>
                    <a:pt x="0" y="39"/>
                  </a:cubicBezTo>
                  <a:cubicBezTo>
                    <a:pt x="6" y="51"/>
                    <a:pt x="11" y="63"/>
                    <a:pt x="16" y="7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nvGrpSpPr>
            <p:cNvPr id="25" name="Group 24">
              <a:extLst>
                <a:ext uri="{FF2B5EF4-FFF2-40B4-BE49-F238E27FC236}">
                  <a16:creationId xmlns:a16="http://schemas.microsoft.com/office/drawing/2014/main" id="{AE07F4DD-3E44-96C1-7C08-4600E65FBA75}"/>
                </a:ext>
              </a:extLst>
            </p:cNvPr>
            <p:cNvGrpSpPr/>
            <p:nvPr/>
          </p:nvGrpSpPr>
          <p:grpSpPr>
            <a:xfrm>
              <a:off x="7339553" y="3166202"/>
              <a:ext cx="289592" cy="620554"/>
              <a:chOff x="2452688" y="6362701"/>
              <a:chExt cx="155575" cy="333375"/>
            </a:xfrm>
            <a:noFill/>
          </p:grpSpPr>
          <p:sp>
            <p:nvSpPr>
              <p:cNvPr id="26" name="Freeform 127">
                <a:extLst>
                  <a:ext uri="{FF2B5EF4-FFF2-40B4-BE49-F238E27FC236}">
                    <a16:creationId xmlns:a16="http://schemas.microsoft.com/office/drawing/2014/main" id="{9A68D21D-7CE4-70AE-2E64-16CAD17EB415}"/>
                  </a:ext>
                </a:extLst>
              </p:cNvPr>
              <p:cNvSpPr>
                <a:spLocks/>
              </p:cNvSpPr>
              <p:nvPr/>
            </p:nvSpPr>
            <p:spPr bwMode="auto">
              <a:xfrm>
                <a:off x="2506663" y="6638926"/>
                <a:ext cx="49213" cy="57150"/>
              </a:xfrm>
              <a:custGeom>
                <a:avLst/>
                <a:gdLst>
                  <a:gd name="T0" fmla="*/ 3 w 18"/>
                  <a:gd name="T1" fmla="*/ 0 h 21"/>
                  <a:gd name="T2" fmla="*/ 0 w 18"/>
                  <a:gd name="T3" fmla="*/ 6 h 21"/>
                  <a:gd name="T4" fmla="*/ 1 w 18"/>
                  <a:gd name="T5" fmla="*/ 11 h 21"/>
                  <a:gd name="T6" fmla="*/ 9 w 18"/>
                  <a:gd name="T7" fmla="*/ 21 h 21"/>
                  <a:gd name="T8" fmla="*/ 16 w 18"/>
                  <a:gd name="T9" fmla="*/ 11 h 21"/>
                  <a:gd name="T10" fmla="*/ 18 w 18"/>
                  <a:gd name="T11" fmla="*/ 6 h 21"/>
                  <a:gd name="T12" fmla="*/ 14 w 1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3" y="0"/>
                    </a:moveTo>
                    <a:cubicBezTo>
                      <a:pt x="1" y="2"/>
                      <a:pt x="0" y="4"/>
                      <a:pt x="0" y="6"/>
                    </a:cubicBezTo>
                    <a:cubicBezTo>
                      <a:pt x="0" y="8"/>
                      <a:pt x="0" y="9"/>
                      <a:pt x="1" y="11"/>
                    </a:cubicBezTo>
                    <a:cubicBezTo>
                      <a:pt x="9" y="21"/>
                      <a:pt x="9" y="21"/>
                      <a:pt x="9" y="21"/>
                    </a:cubicBezTo>
                    <a:cubicBezTo>
                      <a:pt x="16" y="11"/>
                      <a:pt x="16" y="11"/>
                      <a:pt x="16" y="11"/>
                    </a:cubicBezTo>
                    <a:cubicBezTo>
                      <a:pt x="17" y="9"/>
                      <a:pt x="18" y="8"/>
                      <a:pt x="18" y="6"/>
                    </a:cubicBezTo>
                    <a:cubicBezTo>
                      <a:pt x="18" y="4"/>
                      <a:pt x="16" y="2"/>
                      <a:pt x="14" y="0"/>
                    </a:cubicBez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7" name="Freeform 128">
                <a:extLst>
                  <a:ext uri="{FF2B5EF4-FFF2-40B4-BE49-F238E27FC236}">
                    <a16:creationId xmlns:a16="http://schemas.microsoft.com/office/drawing/2014/main" id="{DC7F619B-3C99-691D-8992-33F0E054DDA8}"/>
                  </a:ext>
                </a:extLst>
              </p:cNvPr>
              <p:cNvSpPr>
                <a:spLocks/>
              </p:cNvSpPr>
              <p:nvPr/>
            </p:nvSpPr>
            <p:spPr bwMode="auto">
              <a:xfrm>
                <a:off x="2452688" y="6516688"/>
                <a:ext cx="42863" cy="107950"/>
              </a:xfrm>
              <a:custGeom>
                <a:avLst/>
                <a:gdLst>
                  <a:gd name="T0" fmla="*/ 27 w 27"/>
                  <a:gd name="T1" fmla="*/ 0 h 68"/>
                  <a:gd name="T2" fmla="*/ 0 w 27"/>
                  <a:gd name="T3" fmla="*/ 24 h 68"/>
                  <a:gd name="T4" fmla="*/ 0 w 27"/>
                  <a:gd name="T5" fmla="*/ 68 h 68"/>
                  <a:gd name="T6" fmla="*/ 27 w 27"/>
                  <a:gd name="T7" fmla="*/ 45 h 68"/>
                </a:gdLst>
                <a:ahLst/>
                <a:cxnLst>
                  <a:cxn ang="0">
                    <a:pos x="T0" y="T1"/>
                  </a:cxn>
                  <a:cxn ang="0">
                    <a:pos x="T2" y="T3"/>
                  </a:cxn>
                  <a:cxn ang="0">
                    <a:pos x="T4" y="T5"/>
                  </a:cxn>
                  <a:cxn ang="0">
                    <a:pos x="T6" y="T7"/>
                  </a:cxn>
                </a:cxnLst>
                <a:rect l="0" t="0" r="r" b="b"/>
                <a:pathLst>
                  <a:path w="27" h="68">
                    <a:moveTo>
                      <a:pt x="27" y="0"/>
                    </a:moveTo>
                    <a:lnTo>
                      <a:pt x="0" y="24"/>
                    </a:lnTo>
                    <a:lnTo>
                      <a:pt x="0" y="68"/>
                    </a:lnTo>
                    <a:lnTo>
                      <a:pt x="27" y="45"/>
                    </a:ln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8" name="Freeform 129">
                <a:extLst>
                  <a:ext uri="{FF2B5EF4-FFF2-40B4-BE49-F238E27FC236}">
                    <a16:creationId xmlns:a16="http://schemas.microsoft.com/office/drawing/2014/main" id="{41817B08-F898-44BF-4B49-1293FDEB5C86}"/>
                  </a:ext>
                </a:extLst>
              </p:cNvPr>
              <p:cNvSpPr>
                <a:spLocks/>
              </p:cNvSpPr>
              <p:nvPr/>
            </p:nvSpPr>
            <p:spPr bwMode="auto">
              <a:xfrm>
                <a:off x="2495551" y="6362701"/>
                <a:ext cx="68263" cy="236538"/>
              </a:xfrm>
              <a:custGeom>
                <a:avLst/>
                <a:gdLst>
                  <a:gd name="T0" fmla="*/ 22 w 43"/>
                  <a:gd name="T1" fmla="*/ 0 h 149"/>
                  <a:gd name="T2" fmla="*/ 0 w 43"/>
                  <a:gd name="T3" fmla="*/ 28 h 149"/>
                  <a:gd name="T4" fmla="*/ 0 w 43"/>
                  <a:gd name="T5" fmla="*/ 149 h 149"/>
                  <a:gd name="T6" fmla="*/ 22 w 43"/>
                  <a:gd name="T7" fmla="*/ 149 h 149"/>
                  <a:gd name="T8" fmla="*/ 43 w 43"/>
                  <a:gd name="T9" fmla="*/ 149 h 149"/>
                  <a:gd name="T10" fmla="*/ 43 w 43"/>
                  <a:gd name="T11" fmla="*/ 28 h 149"/>
                  <a:gd name="T12" fmla="*/ 22 w 43"/>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3" h="149">
                    <a:moveTo>
                      <a:pt x="22" y="0"/>
                    </a:moveTo>
                    <a:lnTo>
                      <a:pt x="0" y="28"/>
                    </a:lnTo>
                    <a:lnTo>
                      <a:pt x="0" y="149"/>
                    </a:lnTo>
                    <a:lnTo>
                      <a:pt x="22" y="149"/>
                    </a:lnTo>
                    <a:lnTo>
                      <a:pt x="43" y="149"/>
                    </a:lnTo>
                    <a:lnTo>
                      <a:pt x="43" y="28"/>
                    </a:lnTo>
                    <a:lnTo>
                      <a:pt x="22" y="0"/>
                    </a:lnTo>
                    <a:close/>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9" name="Freeform 130">
                <a:extLst>
                  <a:ext uri="{FF2B5EF4-FFF2-40B4-BE49-F238E27FC236}">
                    <a16:creationId xmlns:a16="http://schemas.microsoft.com/office/drawing/2014/main" id="{D3669513-9E56-721E-595C-8D2AD0E72B28}"/>
                  </a:ext>
                </a:extLst>
              </p:cNvPr>
              <p:cNvSpPr>
                <a:spLocks/>
              </p:cNvSpPr>
              <p:nvPr/>
            </p:nvSpPr>
            <p:spPr bwMode="auto">
              <a:xfrm>
                <a:off x="2563813" y="6516688"/>
                <a:ext cx="44450" cy="107950"/>
              </a:xfrm>
              <a:custGeom>
                <a:avLst/>
                <a:gdLst>
                  <a:gd name="T0" fmla="*/ 0 w 28"/>
                  <a:gd name="T1" fmla="*/ 0 h 68"/>
                  <a:gd name="T2" fmla="*/ 28 w 28"/>
                  <a:gd name="T3" fmla="*/ 24 h 68"/>
                  <a:gd name="T4" fmla="*/ 28 w 28"/>
                  <a:gd name="T5" fmla="*/ 68 h 68"/>
                  <a:gd name="T6" fmla="*/ 0 w 28"/>
                  <a:gd name="T7" fmla="*/ 45 h 68"/>
                </a:gdLst>
                <a:ahLst/>
                <a:cxnLst>
                  <a:cxn ang="0">
                    <a:pos x="T0" y="T1"/>
                  </a:cxn>
                  <a:cxn ang="0">
                    <a:pos x="T2" y="T3"/>
                  </a:cxn>
                  <a:cxn ang="0">
                    <a:pos x="T4" y="T5"/>
                  </a:cxn>
                  <a:cxn ang="0">
                    <a:pos x="T6" y="T7"/>
                  </a:cxn>
                </a:cxnLst>
                <a:rect l="0" t="0" r="r" b="b"/>
                <a:pathLst>
                  <a:path w="28" h="68">
                    <a:moveTo>
                      <a:pt x="0" y="0"/>
                    </a:moveTo>
                    <a:lnTo>
                      <a:pt x="28" y="24"/>
                    </a:lnTo>
                    <a:lnTo>
                      <a:pt x="28" y="68"/>
                    </a:lnTo>
                    <a:lnTo>
                      <a:pt x="0" y="45"/>
                    </a:ln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0" name="Line 131">
                <a:extLst>
                  <a:ext uri="{FF2B5EF4-FFF2-40B4-BE49-F238E27FC236}">
                    <a16:creationId xmlns:a16="http://schemas.microsoft.com/office/drawing/2014/main" id="{6E45193C-96AB-C94E-D4B8-2D7F37678B12}"/>
                  </a:ext>
                </a:extLst>
              </p:cNvPr>
              <p:cNvSpPr>
                <a:spLocks noChangeShapeType="1"/>
              </p:cNvSpPr>
              <p:nvPr/>
            </p:nvSpPr>
            <p:spPr bwMode="auto">
              <a:xfrm>
                <a:off x="2495551" y="6516688"/>
                <a:ext cx="68263" cy="0"/>
              </a:xfrm>
              <a:prstGeom prst="line">
                <a:avLst/>
              </a:pr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grpSp>
      <p:grpSp>
        <p:nvGrpSpPr>
          <p:cNvPr id="36" name="Group 35"/>
          <p:cNvGrpSpPr/>
          <p:nvPr/>
        </p:nvGrpSpPr>
        <p:grpSpPr>
          <a:xfrm>
            <a:off x="4187815" y="2609126"/>
            <a:ext cx="1130991" cy="1682981"/>
            <a:chOff x="4187815" y="2609126"/>
            <a:chExt cx="1130991" cy="1682981"/>
          </a:xfrm>
          <a:effectLst>
            <a:outerShdw blurRad="50800" dist="38100" algn="l" rotWithShape="0">
              <a:prstClr val="black">
                <a:alpha val="40000"/>
              </a:prstClr>
            </a:outerShdw>
          </a:effectLst>
        </p:grpSpPr>
        <p:sp>
          <p:nvSpPr>
            <p:cNvPr id="4" name="Freeform 5">
              <a:extLst>
                <a:ext uri="{FF2B5EF4-FFF2-40B4-BE49-F238E27FC236}">
                  <a16:creationId xmlns:a16="http://schemas.microsoft.com/office/drawing/2014/main" id="{D40C3706-1F59-7714-445B-356637F50FA9}"/>
                </a:ext>
              </a:extLst>
            </p:cNvPr>
            <p:cNvSpPr>
              <a:spLocks/>
            </p:cNvSpPr>
            <p:nvPr/>
          </p:nvSpPr>
          <p:spPr bwMode="auto">
            <a:xfrm rot="19988443">
              <a:off x="4423523" y="2609126"/>
              <a:ext cx="895283" cy="1682981"/>
            </a:xfrm>
            <a:custGeom>
              <a:avLst/>
              <a:gdLst>
                <a:gd name="T0" fmla="*/ 0 w 295"/>
                <a:gd name="T1" fmla="*/ 5 h 555"/>
                <a:gd name="T2" fmla="*/ 290 w 295"/>
                <a:gd name="T3" fmla="*/ 295 h 555"/>
                <a:gd name="T4" fmla="*/ 138 w 295"/>
                <a:gd name="T5" fmla="*/ 551 h 555"/>
                <a:gd name="T6" fmla="*/ 141 w 295"/>
                <a:gd name="T7" fmla="*/ 555 h 555"/>
                <a:gd name="T8" fmla="*/ 295 w 295"/>
                <a:gd name="T9" fmla="*/ 295 h 555"/>
                <a:gd name="T10" fmla="*/ 0 w 295"/>
                <a:gd name="T11" fmla="*/ 0 h 555"/>
                <a:gd name="T12" fmla="*/ 0 w 295"/>
                <a:gd name="T13" fmla="*/ 5 h 555"/>
              </a:gdLst>
              <a:ahLst/>
              <a:cxnLst>
                <a:cxn ang="0">
                  <a:pos x="T0" y="T1"/>
                </a:cxn>
                <a:cxn ang="0">
                  <a:pos x="T2" y="T3"/>
                </a:cxn>
                <a:cxn ang="0">
                  <a:pos x="T4" y="T5"/>
                </a:cxn>
                <a:cxn ang="0">
                  <a:pos x="T6" y="T7"/>
                </a:cxn>
                <a:cxn ang="0">
                  <a:pos x="T8" y="T9"/>
                </a:cxn>
                <a:cxn ang="0">
                  <a:pos x="T10" y="T11"/>
                </a:cxn>
                <a:cxn ang="0">
                  <a:pos x="T12" y="T13"/>
                </a:cxn>
              </a:cxnLst>
              <a:rect l="0" t="0" r="r" b="b"/>
              <a:pathLst>
                <a:path w="295" h="555">
                  <a:moveTo>
                    <a:pt x="0" y="5"/>
                  </a:moveTo>
                  <a:cubicBezTo>
                    <a:pt x="160" y="5"/>
                    <a:pt x="290" y="135"/>
                    <a:pt x="290" y="295"/>
                  </a:cubicBezTo>
                  <a:cubicBezTo>
                    <a:pt x="290" y="402"/>
                    <a:pt x="232" y="500"/>
                    <a:pt x="138" y="551"/>
                  </a:cubicBezTo>
                  <a:cubicBezTo>
                    <a:pt x="141" y="555"/>
                    <a:pt x="141" y="555"/>
                    <a:pt x="141" y="555"/>
                  </a:cubicBezTo>
                  <a:cubicBezTo>
                    <a:pt x="236" y="504"/>
                    <a:pt x="295" y="404"/>
                    <a:pt x="295" y="295"/>
                  </a:cubicBezTo>
                  <a:cubicBezTo>
                    <a:pt x="295" y="132"/>
                    <a:pt x="163" y="0"/>
                    <a:pt x="0" y="0"/>
                  </a:cubicBezTo>
                  <a:lnTo>
                    <a:pt x="0" y="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7" name="Freeform 8">
              <a:extLst>
                <a:ext uri="{FF2B5EF4-FFF2-40B4-BE49-F238E27FC236}">
                  <a16:creationId xmlns:a16="http://schemas.microsoft.com/office/drawing/2014/main" id="{403DBCA3-47E3-DC43-BF21-36A2F96ACDE9}"/>
                </a:ext>
              </a:extLst>
            </p:cNvPr>
            <p:cNvSpPr>
              <a:spLocks/>
            </p:cNvSpPr>
            <p:nvPr/>
          </p:nvSpPr>
          <p:spPr bwMode="auto">
            <a:xfrm rot="19988443">
              <a:off x="4758610" y="3392069"/>
              <a:ext cx="552028" cy="756956"/>
            </a:xfrm>
            <a:custGeom>
              <a:avLst/>
              <a:gdLst>
                <a:gd name="T0" fmla="*/ 71 w 182"/>
                <a:gd name="T1" fmla="*/ 207 h 250"/>
                <a:gd name="T2" fmla="*/ 182 w 182"/>
                <a:gd name="T3" fmla="*/ 57 h 250"/>
                <a:gd name="T4" fmla="*/ 161 w 182"/>
                <a:gd name="T5" fmla="*/ 0 h 250"/>
                <a:gd name="T6" fmla="*/ 14 w 182"/>
                <a:gd name="T7" fmla="*/ 189 h 250"/>
                <a:gd name="T8" fmla="*/ 0 w 182"/>
                <a:gd name="T9" fmla="*/ 250 h 250"/>
                <a:gd name="T10" fmla="*/ 61 w 182"/>
                <a:gd name="T11" fmla="*/ 247 h 250"/>
                <a:gd name="T12" fmla="*/ 71 w 182"/>
                <a:gd name="T13" fmla="*/ 207 h 250"/>
              </a:gdLst>
              <a:ahLst/>
              <a:cxnLst>
                <a:cxn ang="0">
                  <a:pos x="T0" y="T1"/>
                </a:cxn>
                <a:cxn ang="0">
                  <a:pos x="T2" y="T3"/>
                </a:cxn>
                <a:cxn ang="0">
                  <a:pos x="T4" y="T5"/>
                </a:cxn>
                <a:cxn ang="0">
                  <a:pos x="T6" y="T7"/>
                </a:cxn>
                <a:cxn ang="0">
                  <a:pos x="T8" y="T9"/>
                </a:cxn>
                <a:cxn ang="0">
                  <a:pos x="T10" y="T11"/>
                </a:cxn>
                <a:cxn ang="0">
                  <a:pos x="T12" y="T13"/>
                </a:cxn>
              </a:cxnLst>
              <a:rect l="0" t="0" r="r" b="b"/>
              <a:pathLst>
                <a:path w="182" h="250">
                  <a:moveTo>
                    <a:pt x="71" y="207"/>
                  </a:moveTo>
                  <a:cubicBezTo>
                    <a:pt x="91" y="144"/>
                    <a:pt x="131" y="92"/>
                    <a:pt x="182" y="57"/>
                  </a:cubicBezTo>
                  <a:cubicBezTo>
                    <a:pt x="161" y="0"/>
                    <a:pt x="161" y="0"/>
                    <a:pt x="161" y="0"/>
                  </a:cubicBezTo>
                  <a:cubicBezTo>
                    <a:pt x="94" y="43"/>
                    <a:pt x="41" y="108"/>
                    <a:pt x="14" y="189"/>
                  </a:cubicBezTo>
                  <a:cubicBezTo>
                    <a:pt x="8" y="209"/>
                    <a:pt x="3" y="230"/>
                    <a:pt x="0" y="250"/>
                  </a:cubicBezTo>
                  <a:cubicBezTo>
                    <a:pt x="61" y="247"/>
                    <a:pt x="61" y="247"/>
                    <a:pt x="61" y="247"/>
                  </a:cubicBezTo>
                  <a:cubicBezTo>
                    <a:pt x="63" y="234"/>
                    <a:pt x="66" y="220"/>
                    <a:pt x="71" y="207"/>
                  </a:cubicBez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1" name="Freeform 131">
              <a:extLst>
                <a:ext uri="{FF2B5EF4-FFF2-40B4-BE49-F238E27FC236}">
                  <a16:creationId xmlns:a16="http://schemas.microsoft.com/office/drawing/2014/main" id="{A6257303-6FAA-1F6C-8967-41B0110C5CBE}"/>
                </a:ext>
              </a:extLst>
            </p:cNvPr>
            <p:cNvSpPr>
              <a:spLocks noEditPoints="1"/>
            </p:cNvSpPr>
            <p:nvPr/>
          </p:nvSpPr>
          <p:spPr bwMode="auto">
            <a:xfrm>
              <a:off x="4187815" y="3505165"/>
              <a:ext cx="499891" cy="499891"/>
            </a:xfrm>
            <a:custGeom>
              <a:avLst/>
              <a:gdLst>
                <a:gd name="T0" fmla="*/ 122 w 128"/>
                <a:gd name="T1" fmla="*/ 37 h 128"/>
                <a:gd name="T2" fmla="*/ 109 w 128"/>
                <a:gd name="T3" fmla="*/ 26 h 128"/>
                <a:gd name="T4" fmla="*/ 109 w 128"/>
                <a:gd name="T5" fmla="*/ 25 h 128"/>
                <a:gd name="T6" fmla="*/ 109 w 128"/>
                <a:gd name="T7" fmla="*/ 25 h 128"/>
                <a:gd name="T8" fmla="*/ 96 w 128"/>
                <a:gd name="T9" fmla="*/ 8 h 128"/>
                <a:gd name="T10" fmla="*/ 74 w 128"/>
                <a:gd name="T11" fmla="*/ 0 h 128"/>
                <a:gd name="T12" fmla="*/ 47 w 128"/>
                <a:gd name="T13" fmla="*/ 13 h 128"/>
                <a:gd name="T14" fmla="*/ 46 w 128"/>
                <a:gd name="T15" fmla="*/ 14 h 128"/>
                <a:gd name="T16" fmla="*/ 45 w 128"/>
                <a:gd name="T17" fmla="*/ 14 h 128"/>
                <a:gd name="T18" fmla="*/ 35 w 128"/>
                <a:gd name="T19" fmla="*/ 11 h 128"/>
                <a:gd name="T20" fmla="*/ 15 w 128"/>
                <a:gd name="T21" fmla="*/ 32 h 128"/>
                <a:gd name="T22" fmla="*/ 15 w 128"/>
                <a:gd name="T23" fmla="*/ 34 h 128"/>
                <a:gd name="T24" fmla="*/ 15 w 128"/>
                <a:gd name="T25" fmla="*/ 35 h 128"/>
                <a:gd name="T26" fmla="*/ 14 w 128"/>
                <a:gd name="T27" fmla="*/ 36 h 128"/>
                <a:gd name="T28" fmla="*/ 0 w 128"/>
                <a:gd name="T29" fmla="*/ 61 h 128"/>
                <a:gd name="T30" fmla="*/ 28 w 128"/>
                <a:gd name="T31" fmla="*/ 90 h 128"/>
                <a:gd name="T32" fmla="*/ 62 w 128"/>
                <a:gd name="T33" fmla="*/ 90 h 128"/>
                <a:gd name="T34" fmla="*/ 62 w 128"/>
                <a:gd name="T35" fmla="*/ 120 h 128"/>
                <a:gd name="T36" fmla="*/ 45 w 128"/>
                <a:gd name="T37" fmla="*/ 103 h 128"/>
                <a:gd name="T38" fmla="*/ 43 w 128"/>
                <a:gd name="T39" fmla="*/ 102 h 128"/>
                <a:gd name="T40" fmla="*/ 41 w 128"/>
                <a:gd name="T41" fmla="*/ 103 h 128"/>
                <a:gd name="T42" fmla="*/ 41 w 128"/>
                <a:gd name="T43" fmla="*/ 105 h 128"/>
                <a:gd name="T44" fmla="*/ 41 w 128"/>
                <a:gd name="T45" fmla="*/ 106 h 128"/>
                <a:gd name="T46" fmla="*/ 62 w 128"/>
                <a:gd name="T47" fmla="*/ 127 h 128"/>
                <a:gd name="T48" fmla="*/ 66 w 128"/>
                <a:gd name="T49" fmla="*/ 127 h 128"/>
                <a:gd name="T50" fmla="*/ 87 w 128"/>
                <a:gd name="T51" fmla="*/ 106 h 128"/>
                <a:gd name="T52" fmla="*/ 87 w 128"/>
                <a:gd name="T53" fmla="*/ 105 h 128"/>
                <a:gd name="T54" fmla="*/ 87 w 128"/>
                <a:gd name="T55" fmla="*/ 103 h 128"/>
                <a:gd name="T56" fmla="*/ 83 w 128"/>
                <a:gd name="T57" fmla="*/ 103 h 128"/>
                <a:gd name="T58" fmla="*/ 66 w 128"/>
                <a:gd name="T59" fmla="*/ 120 h 128"/>
                <a:gd name="T60" fmla="*/ 66 w 128"/>
                <a:gd name="T61" fmla="*/ 90 h 128"/>
                <a:gd name="T62" fmla="*/ 95 w 128"/>
                <a:gd name="T63" fmla="*/ 90 h 128"/>
                <a:gd name="T64" fmla="*/ 118 w 128"/>
                <a:gd name="T65" fmla="*/ 80 h 128"/>
                <a:gd name="T66" fmla="*/ 128 w 128"/>
                <a:gd name="T67" fmla="*/ 56 h 128"/>
                <a:gd name="T68" fmla="*/ 122 w 128"/>
                <a:gd name="T69" fmla="*/ 37 h 128"/>
                <a:gd name="T70" fmla="*/ 95 w 128"/>
                <a:gd name="T71" fmla="*/ 85 h 128"/>
                <a:gd name="T72" fmla="*/ 66 w 128"/>
                <a:gd name="T73" fmla="*/ 85 h 128"/>
                <a:gd name="T74" fmla="*/ 66 w 128"/>
                <a:gd name="T75" fmla="*/ 59 h 128"/>
                <a:gd name="T76" fmla="*/ 64 w 128"/>
                <a:gd name="T77" fmla="*/ 57 h 128"/>
                <a:gd name="T78" fmla="*/ 62 w 128"/>
                <a:gd name="T79" fmla="*/ 59 h 128"/>
                <a:gd name="T80" fmla="*/ 62 w 128"/>
                <a:gd name="T81" fmla="*/ 85 h 128"/>
                <a:gd name="T82" fmla="*/ 28 w 128"/>
                <a:gd name="T83" fmla="*/ 85 h 128"/>
                <a:gd name="T84" fmla="*/ 5 w 128"/>
                <a:gd name="T85" fmla="*/ 61 h 128"/>
                <a:gd name="T86" fmla="*/ 19 w 128"/>
                <a:gd name="T87" fmla="*/ 39 h 128"/>
                <a:gd name="T88" fmla="*/ 20 w 128"/>
                <a:gd name="T89" fmla="*/ 38 h 128"/>
                <a:gd name="T90" fmla="*/ 20 w 128"/>
                <a:gd name="T91" fmla="*/ 36 h 128"/>
                <a:gd name="T92" fmla="*/ 19 w 128"/>
                <a:gd name="T93" fmla="*/ 32 h 128"/>
                <a:gd name="T94" fmla="*/ 35 w 128"/>
                <a:gd name="T95" fmla="*/ 15 h 128"/>
                <a:gd name="T96" fmla="*/ 45 w 128"/>
                <a:gd name="T97" fmla="*/ 19 h 128"/>
                <a:gd name="T98" fmla="*/ 47 w 128"/>
                <a:gd name="T99" fmla="*/ 21 h 128"/>
                <a:gd name="T100" fmla="*/ 48 w 128"/>
                <a:gd name="T101" fmla="*/ 19 h 128"/>
                <a:gd name="T102" fmla="*/ 74 w 128"/>
                <a:gd name="T103" fmla="*/ 5 h 128"/>
                <a:gd name="T104" fmla="*/ 93 w 128"/>
                <a:gd name="T105" fmla="*/ 11 h 128"/>
                <a:gd name="T106" fmla="*/ 105 w 128"/>
                <a:gd name="T107" fmla="*/ 28 h 128"/>
                <a:gd name="T108" fmla="*/ 105 w 128"/>
                <a:gd name="T109" fmla="*/ 29 h 128"/>
                <a:gd name="T110" fmla="*/ 106 w 128"/>
                <a:gd name="T111" fmla="*/ 29 h 128"/>
                <a:gd name="T112" fmla="*/ 123 w 128"/>
                <a:gd name="T113" fmla="*/ 56 h 128"/>
                <a:gd name="T114" fmla="*/ 95 w 128"/>
                <a:gd name="T115"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28">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0"/>
                    <a:pt x="0" y="61"/>
                  </a:cubicBezTo>
                  <a:cubicBezTo>
                    <a:pt x="0" y="77"/>
                    <a:pt x="13" y="90"/>
                    <a:pt x="28" y="90"/>
                  </a:cubicBezTo>
                  <a:cubicBezTo>
                    <a:pt x="62" y="90"/>
                    <a:pt x="62" y="90"/>
                    <a:pt x="62" y="90"/>
                  </a:cubicBezTo>
                  <a:cubicBezTo>
                    <a:pt x="62" y="120"/>
                    <a:pt x="62" y="120"/>
                    <a:pt x="62" y="120"/>
                  </a:cubicBezTo>
                  <a:cubicBezTo>
                    <a:pt x="45" y="103"/>
                    <a:pt x="45" y="103"/>
                    <a:pt x="45" y="103"/>
                  </a:cubicBezTo>
                  <a:cubicBezTo>
                    <a:pt x="44" y="103"/>
                    <a:pt x="44" y="102"/>
                    <a:pt x="43" y="102"/>
                  </a:cubicBezTo>
                  <a:cubicBezTo>
                    <a:pt x="42" y="102"/>
                    <a:pt x="42" y="103"/>
                    <a:pt x="41" y="103"/>
                  </a:cubicBezTo>
                  <a:cubicBezTo>
                    <a:pt x="41" y="104"/>
                    <a:pt x="41" y="104"/>
                    <a:pt x="41" y="105"/>
                  </a:cubicBezTo>
                  <a:cubicBezTo>
                    <a:pt x="41" y="105"/>
                    <a:pt x="41" y="106"/>
                    <a:pt x="41" y="106"/>
                  </a:cubicBezTo>
                  <a:cubicBezTo>
                    <a:pt x="62" y="127"/>
                    <a:pt x="62" y="127"/>
                    <a:pt x="62" y="127"/>
                  </a:cubicBezTo>
                  <a:cubicBezTo>
                    <a:pt x="63" y="128"/>
                    <a:pt x="65" y="128"/>
                    <a:pt x="66" y="127"/>
                  </a:cubicBezTo>
                  <a:cubicBezTo>
                    <a:pt x="87" y="106"/>
                    <a:pt x="87" y="106"/>
                    <a:pt x="87" y="106"/>
                  </a:cubicBezTo>
                  <a:cubicBezTo>
                    <a:pt x="87" y="106"/>
                    <a:pt x="87" y="105"/>
                    <a:pt x="87" y="105"/>
                  </a:cubicBezTo>
                  <a:cubicBezTo>
                    <a:pt x="87" y="104"/>
                    <a:pt x="87" y="104"/>
                    <a:pt x="87" y="103"/>
                  </a:cubicBezTo>
                  <a:cubicBezTo>
                    <a:pt x="86" y="102"/>
                    <a:pt x="84" y="102"/>
                    <a:pt x="83" y="103"/>
                  </a:cubicBezTo>
                  <a:cubicBezTo>
                    <a:pt x="66" y="120"/>
                    <a:pt x="66" y="120"/>
                    <a:pt x="66" y="120"/>
                  </a:cubicBezTo>
                  <a:cubicBezTo>
                    <a:pt x="66" y="90"/>
                    <a:pt x="66" y="90"/>
                    <a:pt x="66"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66" y="85"/>
                    <a:pt x="66" y="85"/>
                    <a:pt x="66" y="85"/>
                  </a:cubicBezTo>
                  <a:cubicBezTo>
                    <a:pt x="66" y="59"/>
                    <a:pt x="66" y="59"/>
                    <a:pt x="66" y="59"/>
                  </a:cubicBezTo>
                  <a:cubicBezTo>
                    <a:pt x="66" y="58"/>
                    <a:pt x="65" y="57"/>
                    <a:pt x="64" y="57"/>
                  </a:cubicBezTo>
                  <a:cubicBezTo>
                    <a:pt x="63" y="57"/>
                    <a:pt x="62" y="58"/>
                    <a:pt x="62" y="59"/>
                  </a:cubicBezTo>
                  <a:cubicBezTo>
                    <a:pt x="62" y="85"/>
                    <a:pt x="62" y="85"/>
                    <a:pt x="62" y="85"/>
                  </a:cubicBez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5"/>
                    <a:pt x="35" y="15"/>
                  </a:cubicBezTo>
                  <a:cubicBezTo>
                    <a:pt x="39" y="15"/>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FFCC33"/>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grpSp>
        <p:nvGrpSpPr>
          <p:cNvPr id="37" name="Group 36"/>
          <p:cNvGrpSpPr/>
          <p:nvPr/>
        </p:nvGrpSpPr>
        <p:grpSpPr>
          <a:xfrm>
            <a:off x="4221214" y="4280123"/>
            <a:ext cx="1735492" cy="1093065"/>
            <a:chOff x="4221214" y="4280123"/>
            <a:chExt cx="1735492" cy="1093065"/>
          </a:xfrm>
          <a:effectLst>
            <a:outerShdw blurRad="50800" dist="38100" algn="l" rotWithShape="0">
              <a:prstClr val="black">
                <a:alpha val="40000"/>
              </a:prstClr>
            </a:outerShdw>
          </a:effectLst>
        </p:grpSpPr>
        <p:sp>
          <p:nvSpPr>
            <p:cNvPr id="6" name="Freeform 7">
              <a:extLst>
                <a:ext uri="{FF2B5EF4-FFF2-40B4-BE49-F238E27FC236}">
                  <a16:creationId xmlns:a16="http://schemas.microsoft.com/office/drawing/2014/main" id="{3032DD9F-0554-41C5-6976-0B7B2E6911FB}"/>
                </a:ext>
              </a:extLst>
            </p:cNvPr>
            <p:cNvSpPr>
              <a:spLocks/>
            </p:cNvSpPr>
            <p:nvPr/>
          </p:nvSpPr>
          <p:spPr bwMode="auto">
            <a:xfrm rot="19988443">
              <a:off x="4221214" y="4280123"/>
              <a:ext cx="1735492" cy="845332"/>
            </a:xfrm>
            <a:custGeom>
              <a:avLst/>
              <a:gdLst>
                <a:gd name="T0" fmla="*/ 0 w 572"/>
                <a:gd name="T1" fmla="*/ 241 h 279"/>
                <a:gd name="T2" fmla="*/ 6 w 572"/>
                <a:gd name="T3" fmla="*/ 242 h 279"/>
                <a:gd name="T4" fmla="*/ 371 w 572"/>
                <a:gd name="T5" fmla="*/ 56 h 279"/>
                <a:gd name="T6" fmla="*/ 567 w 572"/>
                <a:gd name="T7" fmla="*/ 279 h 279"/>
                <a:gd name="T8" fmla="*/ 572 w 572"/>
                <a:gd name="T9" fmla="*/ 278 h 279"/>
                <a:gd name="T10" fmla="*/ 373 w 572"/>
                <a:gd name="T11" fmla="*/ 51 h 279"/>
                <a:gd name="T12" fmla="*/ 0 w 572"/>
                <a:gd name="T13" fmla="*/ 241 h 279"/>
              </a:gdLst>
              <a:ahLst/>
              <a:cxnLst>
                <a:cxn ang="0">
                  <a:pos x="T0" y="T1"/>
                </a:cxn>
                <a:cxn ang="0">
                  <a:pos x="T2" y="T3"/>
                </a:cxn>
                <a:cxn ang="0">
                  <a:pos x="T4" y="T5"/>
                </a:cxn>
                <a:cxn ang="0">
                  <a:pos x="T6" y="T7"/>
                </a:cxn>
                <a:cxn ang="0">
                  <a:pos x="T8" y="T9"/>
                </a:cxn>
                <a:cxn ang="0">
                  <a:pos x="T10" y="T11"/>
                </a:cxn>
                <a:cxn ang="0">
                  <a:pos x="T12" y="T13"/>
                </a:cxn>
              </a:cxnLst>
              <a:rect l="0" t="0" r="r" b="b"/>
              <a:pathLst>
                <a:path w="572" h="279">
                  <a:moveTo>
                    <a:pt x="0" y="241"/>
                  </a:moveTo>
                  <a:cubicBezTo>
                    <a:pt x="6" y="242"/>
                    <a:pt x="6" y="242"/>
                    <a:pt x="6" y="242"/>
                  </a:cubicBezTo>
                  <a:cubicBezTo>
                    <a:pt x="55" y="90"/>
                    <a:pt x="219" y="7"/>
                    <a:pt x="371" y="56"/>
                  </a:cubicBezTo>
                  <a:cubicBezTo>
                    <a:pt x="472" y="89"/>
                    <a:pt x="547" y="174"/>
                    <a:pt x="567" y="279"/>
                  </a:cubicBezTo>
                  <a:cubicBezTo>
                    <a:pt x="572" y="278"/>
                    <a:pt x="572" y="278"/>
                    <a:pt x="572" y="278"/>
                  </a:cubicBezTo>
                  <a:cubicBezTo>
                    <a:pt x="552" y="171"/>
                    <a:pt x="476" y="84"/>
                    <a:pt x="373" y="51"/>
                  </a:cubicBezTo>
                  <a:cubicBezTo>
                    <a:pt x="218" y="0"/>
                    <a:pt x="51" y="86"/>
                    <a:pt x="0" y="241"/>
                  </a:cubicBezTo>
                  <a:close/>
                </a:path>
              </a:pathLst>
            </a:custGeom>
            <a:solidFill>
              <a:srgbClr val="FFE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9" name="Freeform 10">
              <a:extLst>
                <a:ext uri="{FF2B5EF4-FFF2-40B4-BE49-F238E27FC236}">
                  <a16:creationId xmlns:a16="http://schemas.microsoft.com/office/drawing/2014/main" id="{E024E13E-11A5-C119-892D-52ECA0BE8424}"/>
                </a:ext>
              </a:extLst>
            </p:cNvPr>
            <p:cNvSpPr>
              <a:spLocks/>
            </p:cNvSpPr>
            <p:nvPr/>
          </p:nvSpPr>
          <p:spPr bwMode="auto">
            <a:xfrm rot="19988443">
              <a:off x="5288411" y="4402309"/>
              <a:ext cx="616068" cy="705725"/>
            </a:xfrm>
            <a:custGeom>
              <a:avLst/>
              <a:gdLst>
                <a:gd name="T0" fmla="*/ 169 w 203"/>
                <a:gd name="T1" fmla="*/ 153 h 233"/>
                <a:gd name="T2" fmla="*/ 61 w 203"/>
                <a:gd name="T3" fmla="*/ 0 h 233"/>
                <a:gd name="T4" fmla="*/ 0 w 203"/>
                <a:gd name="T5" fmla="*/ 3 h 233"/>
                <a:gd name="T6" fmla="*/ 134 w 203"/>
                <a:gd name="T7" fmla="*/ 201 h 233"/>
                <a:gd name="T8" fmla="*/ 188 w 203"/>
                <a:gd name="T9" fmla="*/ 233 h 233"/>
                <a:gd name="T10" fmla="*/ 203 w 203"/>
                <a:gd name="T11" fmla="*/ 174 h 233"/>
                <a:gd name="T12" fmla="*/ 169 w 203"/>
                <a:gd name="T13" fmla="*/ 153 h 233"/>
              </a:gdLst>
              <a:ahLst/>
              <a:cxnLst>
                <a:cxn ang="0">
                  <a:pos x="T0" y="T1"/>
                </a:cxn>
                <a:cxn ang="0">
                  <a:pos x="T2" y="T3"/>
                </a:cxn>
                <a:cxn ang="0">
                  <a:pos x="T4" y="T5"/>
                </a:cxn>
                <a:cxn ang="0">
                  <a:pos x="T6" y="T7"/>
                </a:cxn>
                <a:cxn ang="0">
                  <a:pos x="T8" y="T9"/>
                </a:cxn>
                <a:cxn ang="0">
                  <a:pos x="T10" y="T11"/>
                </a:cxn>
                <a:cxn ang="0">
                  <a:pos x="T12" y="T13"/>
                </a:cxn>
              </a:cxnLst>
              <a:rect l="0" t="0" r="r" b="b"/>
              <a:pathLst>
                <a:path w="203" h="233">
                  <a:moveTo>
                    <a:pt x="169" y="153"/>
                  </a:moveTo>
                  <a:cubicBezTo>
                    <a:pt x="115" y="114"/>
                    <a:pt x="78" y="59"/>
                    <a:pt x="61" y="0"/>
                  </a:cubicBezTo>
                  <a:cubicBezTo>
                    <a:pt x="0" y="3"/>
                    <a:pt x="0" y="3"/>
                    <a:pt x="0" y="3"/>
                  </a:cubicBezTo>
                  <a:cubicBezTo>
                    <a:pt x="19" y="80"/>
                    <a:pt x="65" y="151"/>
                    <a:pt x="134" y="201"/>
                  </a:cubicBezTo>
                  <a:cubicBezTo>
                    <a:pt x="151" y="213"/>
                    <a:pt x="169" y="224"/>
                    <a:pt x="188" y="233"/>
                  </a:cubicBezTo>
                  <a:cubicBezTo>
                    <a:pt x="203" y="174"/>
                    <a:pt x="203" y="174"/>
                    <a:pt x="203" y="174"/>
                  </a:cubicBezTo>
                  <a:cubicBezTo>
                    <a:pt x="192" y="168"/>
                    <a:pt x="180" y="161"/>
                    <a:pt x="169" y="153"/>
                  </a:cubicBezTo>
                  <a:close/>
                </a:path>
              </a:pathLst>
            </a:custGeom>
            <a:solidFill>
              <a:srgbClr val="FFE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nvGrpSpPr>
            <p:cNvPr id="32" name="Group 31">
              <a:extLst>
                <a:ext uri="{FF2B5EF4-FFF2-40B4-BE49-F238E27FC236}">
                  <a16:creationId xmlns:a16="http://schemas.microsoft.com/office/drawing/2014/main" id="{90812960-60B3-1437-D5AD-A487ADC9119F}"/>
                </a:ext>
              </a:extLst>
            </p:cNvPr>
            <p:cNvGrpSpPr/>
            <p:nvPr/>
          </p:nvGrpSpPr>
          <p:grpSpPr>
            <a:xfrm>
              <a:off x="4871882" y="4883947"/>
              <a:ext cx="299083" cy="489241"/>
              <a:chOff x="7633857" y="2808547"/>
              <a:chExt cx="257175" cy="420688"/>
            </a:xfrm>
            <a:solidFill>
              <a:srgbClr val="FFE18B"/>
            </a:solidFill>
          </p:grpSpPr>
          <p:sp>
            <p:nvSpPr>
              <p:cNvPr id="33" name="Freeform 112">
                <a:extLst>
                  <a:ext uri="{FF2B5EF4-FFF2-40B4-BE49-F238E27FC236}">
                    <a16:creationId xmlns:a16="http://schemas.microsoft.com/office/drawing/2014/main" id="{A3C6708C-7C76-5664-B583-5F9465823F9D}"/>
                  </a:ext>
                </a:extLst>
              </p:cNvPr>
              <p:cNvSpPr>
                <a:spLocks noEditPoints="1"/>
              </p:cNvSpPr>
              <p:nvPr/>
            </p:nvSpPr>
            <p:spPr bwMode="auto">
              <a:xfrm>
                <a:off x="7683069" y="2808547"/>
                <a:ext cx="158750" cy="279400"/>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4" name="Freeform 113">
                <a:extLst>
                  <a:ext uri="{FF2B5EF4-FFF2-40B4-BE49-F238E27FC236}">
                    <a16:creationId xmlns:a16="http://schemas.microsoft.com/office/drawing/2014/main" id="{D2A4E107-4B61-4106-6135-A759F41BC357}"/>
                  </a:ext>
                </a:extLst>
              </p:cNvPr>
              <p:cNvSpPr>
                <a:spLocks/>
              </p:cNvSpPr>
              <p:nvPr/>
            </p:nvSpPr>
            <p:spPr bwMode="auto">
              <a:xfrm>
                <a:off x="7633857" y="2999047"/>
                <a:ext cx="257175" cy="230188"/>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grpSp>
      <p:grpSp>
        <p:nvGrpSpPr>
          <p:cNvPr id="38" name="Group 37"/>
          <p:cNvGrpSpPr/>
          <p:nvPr/>
        </p:nvGrpSpPr>
        <p:grpSpPr>
          <a:xfrm>
            <a:off x="6040204" y="4181704"/>
            <a:ext cx="1171905" cy="1656083"/>
            <a:chOff x="6040204" y="4181704"/>
            <a:chExt cx="1171905" cy="1656083"/>
          </a:xfrm>
        </p:grpSpPr>
        <p:sp>
          <p:nvSpPr>
            <p:cNvPr id="8" name="Freeform 9">
              <a:extLst>
                <a:ext uri="{FF2B5EF4-FFF2-40B4-BE49-F238E27FC236}">
                  <a16:creationId xmlns:a16="http://schemas.microsoft.com/office/drawing/2014/main" id="{7C913392-BB71-CC55-9800-B4472F4C7FE3}"/>
                </a:ext>
              </a:extLst>
            </p:cNvPr>
            <p:cNvSpPr>
              <a:spLocks/>
            </p:cNvSpPr>
            <p:nvPr/>
          </p:nvSpPr>
          <p:spPr bwMode="auto">
            <a:xfrm rot="19988443">
              <a:off x="6040204" y="4181704"/>
              <a:ext cx="1134795" cy="1656083"/>
            </a:xfrm>
            <a:custGeom>
              <a:avLst/>
              <a:gdLst>
                <a:gd name="T0" fmla="*/ 96 w 374"/>
                <a:gd name="T1" fmla="*/ 133 h 546"/>
                <a:gd name="T2" fmla="*/ 161 w 374"/>
                <a:gd name="T3" fmla="*/ 546 h 546"/>
                <a:gd name="T4" fmla="*/ 165 w 374"/>
                <a:gd name="T5" fmla="*/ 542 h 546"/>
                <a:gd name="T6" fmla="*/ 100 w 374"/>
                <a:gd name="T7" fmla="*/ 136 h 546"/>
                <a:gd name="T8" fmla="*/ 373 w 374"/>
                <a:gd name="T9" fmla="*/ 19 h 546"/>
                <a:gd name="T10" fmla="*/ 374 w 374"/>
                <a:gd name="T11" fmla="*/ 14 h 546"/>
                <a:gd name="T12" fmla="*/ 96 w 374"/>
                <a:gd name="T13" fmla="*/ 133 h 546"/>
              </a:gdLst>
              <a:ahLst/>
              <a:cxnLst>
                <a:cxn ang="0">
                  <a:pos x="T0" y="T1"/>
                </a:cxn>
                <a:cxn ang="0">
                  <a:pos x="T2" y="T3"/>
                </a:cxn>
                <a:cxn ang="0">
                  <a:pos x="T4" y="T5"/>
                </a:cxn>
                <a:cxn ang="0">
                  <a:pos x="T6" y="T7"/>
                </a:cxn>
                <a:cxn ang="0">
                  <a:pos x="T8" y="T9"/>
                </a:cxn>
                <a:cxn ang="0">
                  <a:pos x="T10" y="T11"/>
                </a:cxn>
                <a:cxn ang="0">
                  <a:pos x="T12" y="T13"/>
                </a:cxn>
              </a:cxnLst>
              <a:rect l="0" t="0" r="r" b="b"/>
              <a:pathLst>
                <a:path w="374" h="546">
                  <a:moveTo>
                    <a:pt x="96" y="133"/>
                  </a:moveTo>
                  <a:cubicBezTo>
                    <a:pt x="0" y="265"/>
                    <a:pt x="30" y="450"/>
                    <a:pt x="161" y="546"/>
                  </a:cubicBezTo>
                  <a:cubicBezTo>
                    <a:pt x="165" y="542"/>
                    <a:pt x="165" y="542"/>
                    <a:pt x="165" y="542"/>
                  </a:cubicBezTo>
                  <a:cubicBezTo>
                    <a:pt x="35" y="448"/>
                    <a:pt x="6" y="266"/>
                    <a:pt x="100" y="136"/>
                  </a:cubicBezTo>
                  <a:cubicBezTo>
                    <a:pt x="163" y="50"/>
                    <a:pt x="268" y="5"/>
                    <a:pt x="373" y="19"/>
                  </a:cubicBezTo>
                  <a:cubicBezTo>
                    <a:pt x="374" y="14"/>
                    <a:pt x="374" y="14"/>
                    <a:pt x="374" y="14"/>
                  </a:cubicBezTo>
                  <a:cubicBezTo>
                    <a:pt x="266" y="0"/>
                    <a:pt x="160" y="45"/>
                    <a:pt x="96" y="133"/>
                  </a:cubicBezTo>
                  <a:close/>
                </a:path>
              </a:pathLst>
            </a:custGeom>
            <a:solidFill>
              <a:srgbClr val="00E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1" name="Freeform 12">
              <a:extLst>
                <a:ext uri="{FF2B5EF4-FFF2-40B4-BE49-F238E27FC236}">
                  <a16:creationId xmlns:a16="http://schemas.microsoft.com/office/drawing/2014/main" id="{B8F252A4-A300-DF1C-B796-BA0FB79A82EC}"/>
                </a:ext>
              </a:extLst>
            </p:cNvPr>
            <p:cNvSpPr>
              <a:spLocks/>
            </p:cNvSpPr>
            <p:nvPr/>
          </p:nvSpPr>
          <p:spPr bwMode="auto">
            <a:xfrm rot="19988443">
              <a:off x="6254065" y="4272161"/>
              <a:ext cx="836367" cy="440598"/>
            </a:xfrm>
            <a:custGeom>
              <a:avLst/>
              <a:gdLst>
                <a:gd name="T0" fmla="*/ 194 w 276"/>
                <a:gd name="T1" fmla="*/ 26 h 145"/>
                <a:gd name="T2" fmla="*/ 16 w 276"/>
                <a:gd name="T3" fmla="*/ 82 h 145"/>
                <a:gd name="T4" fmla="*/ 0 w 276"/>
                <a:gd name="T5" fmla="*/ 140 h 145"/>
                <a:gd name="T6" fmla="*/ 229 w 276"/>
                <a:gd name="T7" fmla="*/ 74 h 145"/>
                <a:gd name="T8" fmla="*/ 276 w 276"/>
                <a:gd name="T9" fmla="*/ 33 h 145"/>
                <a:gd name="T10" fmla="*/ 225 w 276"/>
                <a:gd name="T11" fmla="*/ 0 h 145"/>
                <a:gd name="T12" fmla="*/ 194 w 276"/>
                <a:gd name="T13" fmla="*/ 26 h 145"/>
              </a:gdLst>
              <a:ahLst/>
              <a:cxnLst>
                <a:cxn ang="0">
                  <a:pos x="T0" y="T1"/>
                </a:cxn>
                <a:cxn ang="0">
                  <a:pos x="T2" y="T3"/>
                </a:cxn>
                <a:cxn ang="0">
                  <a:pos x="T4" y="T5"/>
                </a:cxn>
                <a:cxn ang="0">
                  <a:pos x="T6" y="T7"/>
                </a:cxn>
                <a:cxn ang="0">
                  <a:pos x="T8" y="T9"/>
                </a:cxn>
                <a:cxn ang="0">
                  <a:pos x="T10" y="T11"/>
                </a:cxn>
                <a:cxn ang="0">
                  <a:pos x="T12" y="T13"/>
                </a:cxn>
              </a:cxnLst>
              <a:rect l="0" t="0" r="r" b="b"/>
              <a:pathLst>
                <a:path w="276" h="145">
                  <a:moveTo>
                    <a:pt x="194" y="26"/>
                  </a:moveTo>
                  <a:cubicBezTo>
                    <a:pt x="140" y="65"/>
                    <a:pt x="77" y="83"/>
                    <a:pt x="16" y="82"/>
                  </a:cubicBezTo>
                  <a:cubicBezTo>
                    <a:pt x="0" y="140"/>
                    <a:pt x="0" y="140"/>
                    <a:pt x="0" y="140"/>
                  </a:cubicBezTo>
                  <a:cubicBezTo>
                    <a:pt x="79" y="145"/>
                    <a:pt x="160" y="124"/>
                    <a:pt x="229" y="74"/>
                  </a:cubicBezTo>
                  <a:cubicBezTo>
                    <a:pt x="246" y="61"/>
                    <a:pt x="262" y="47"/>
                    <a:pt x="276" y="33"/>
                  </a:cubicBezTo>
                  <a:cubicBezTo>
                    <a:pt x="225" y="0"/>
                    <a:pt x="225" y="0"/>
                    <a:pt x="225" y="0"/>
                  </a:cubicBezTo>
                  <a:cubicBezTo>
                    <a:pt x="216" y="9"/>
                    <a:pt x="205" y="18"/>
                    <a:pt x="194" y="26"/>
                  </a:cubicBezTo>
                  <a:close/>
                </a:path>
              </a:pathLst>
            </a:custGeom>
            <a:solidFill>
              <a:srgbClr val="00E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5" name="Freeform 254">
              <a:extLst>
                <a:ext uri="{FF2B5EF4-FFF2-40B4-BE49-F238E27FC236}">
                  <a16:creationId xmlns:a16="http://schemas.microsoft.com/office/drawing/2014/main" id="{BE692105-125F-361B-BB07-CE5988554C86}"/>
                </a:ext>
              </a:extLst>
            </p:cNvPr>
            <p:cNvSpPr>
              <a:spLocks noEditPoints="1"/>
            </p:cNvSpPr>
            <p:nvPr/>
          </p:nvSpPr>
          <p:spPr bwMode="auto">
            <a:xfrm>
              <a:off x="6829241" y="4941147"/>
              <a:ext cx="382868" cy="382868"/>
            </a:xfrm>
            <a:custGeom>
              <a:avLst/>
              <a:gdLst>
                <a:gd name="T0" fmla="*/ 0 w 128"/>
                <a:gd name="T1" fmla="*/ 128 h 128"/>
                <a:gd name="T2" fmla="*/ 128 w 128"/>
                <a:gd name="T3" fmla="*/ 120 h 128"/>
                <a:gd name="T4" fmla="*/ 114 w 128"/>
                <a:gd name="T5" fmla="*/ 104 h 128"/>
                <a:gd name="T6" fmla="*/ 83 w 128"/>
                <a:gd name="T7" fmla="*/ 94 h 128"/>
                <a:gd name="T8" fmla="*/ 83 w 128"/>
                <a:gd name="T9" fmla="*/ 89 h 128"/>
                <a:gd name="T10" fmla="*/ 101 w 128"/>
                <a:gd name="T11" fmla="*/ 84 h 128"/>
                <a:gd name="T12" fmla="*/ 113 w 128"/>
                <a:gd name="T13" fmla="*/ 76 h 128"/>
                <a:gd name="T14" fmla="*/ 109 w 128"/>
                <a:gd name="T15" fmla="*/ 74 h 128"/>
                <a:gd name="T16" fmla="*/ 95 w 128"/>
                <a:gd name="T17" fmla="*/ 57 h 128"/>
                <a:gd name="T18" fmla="*/ 95 w 128"/>
                <a:gd name="T19" fmla="*/ 56 h 128"/>
                <a:gd name="T20" fmla="*/ 96 w 128"/>
                <a:gd name="T21" fmla="*/ 22 h 128"/>
                <a:gd name="T22" fmla="*/ 64 w 128"/>
                <a:gd name="T23" fmla="*/ 0 h 128"/>
                <a:gd name="T24" fmla="*/ 32 w 128"/>
                <a:gd name="T25" fmla="*/ 22 h 128"/>
                <a:gd name="T26" fmla="*/ 33 w 128"/>
                <a:gd name="T27" fmla="*/ 56 h 128"/>
                <a:gd name="T28" fmla="*/ 33 w 128"/>
                <a:gd name="T29" fmla="*/ 69 h 128"/>
                <a:gd name="T30" fmla="*/ 17 w 128"/>
                <a:gd name="T31" fmla="*/ 74 h 128"/>
                <a:gd name="T32" fmla="*/ 16 w 128"/>
                <a:gd name="T33" fmla="*/ 78 h 128"/>
                <a:gd name="T34" fmla="*/ 44 w 128"/>
                <a:gd name="T35" fmla="*/ 89 h 128"/>
                <a:gd name="T36" fmla="*/ 45 w 128"/>
                <a:gd name="T37" fmla="*/ 91 h 128"/>
                <a:gd name="T38" fmla="*/ 27 w 128"/>
                <a:gd name="T39" fmla="*/ 101 h 128"/>
                <a:gd name="T40" fmla="*/ 11 w 128"/>
                <a:gd name="T41" fmla="*/ 104 h 128"/>
                <a:gd name="T42" fmla="*/ 12 w 128"/>
                <a:gd name="T43" fmla="*/ 109 h 128"/>
                <a:gd name="T44" fmla="*/ 28 w 128"/>
                <a:gd name="T45" fmla="*/ 106 h 128"/>
                <a:gd name="T46" fmla="*/ 49 w 128"/>
                <a:gd name="T47" fmla="*/ 96 h 128"/>
                <a:gd name="T48" fmla="*/ 47 w 128"/>
                <a:gd name="T49" fmla="*/ 85 h 128"/>
                <a:gd name="T50" fmla="*/ 29 w 128"/>
                <a:gd name="T51" fmla="*/ 79 h 128"/>
                <a:gd name="T52" fmla="*/ 29 w 128"/>
                <a:gd name="T53" fmla="*/ 77 h 128"/>
                <a:gd name="T54" fmla="*/ 38 w 128"/>
                <a:gd name="T55" fmla="*/ 56 h 128"/>
                <a:gd name="T56" fmla="*/ 34 w 128"/>
                <a:gd name="T57" fmla="*/ 37 h 128"/>
                <a:gd name="T58" fmla="*/ 43 w 128"/>
                <a:gd name="T59" fmla="*/ 14 h 128"/>
                <a:gd name="T60" fmla="*/ 85 w 128"/>
                <a:gd name="T61" fmla="*/ 14 h 128"/>
                <a:gd name="T62" fmla="*/ 94 w 128"/>
                <a:gd name="T63" fmla="*/ 37 h 128"/>
                <a:gd name="T64" fmla="*/ 90 w 128"/>
                <a:gd name="T65" fmla="*/ 55 h 128"/>
                <a:gd name="T66" fmla="*/ 91 w 128"/>
                <a:gd name="T67" fmla="*/ 71 h 128"/>
                <a:gd name="T68" fmla="*/ 103 w 128"/>
                <a:gd name="T69" fmla="*/ 78 h 128"/>
                <a:gd name="T70" fmla="*/ 81 w 128"/>
                <a:gd name="T71" fmla="*/ 85 h 128"/>
                <a:gd name="T72" fmla="*/ 78 w 128"/>
                <a:gd name="T73" fmla="*/ 87 h 128"/>
                <a:gd name="T74" fmla="*/ 88 w 128"/>
                <a:gd name="T75" fmla="*/ 102 h 128"/>
                <a:gd name="T76" fmla="*/ 110 w 128"/>
                <a:gd name="T77" fmla="*/ 108 h 128"/>
                <a:gd name="T78" fmla="*/ 123 w 128"/>
                <a:gd name="T79" fmla="*/ 120 h 128"/>
                <a:gd name="T80" fmla="*/ 5 w 128"/>
                <a:gd name="T81" fmla="*/ 123 h 128"/>
                <a:gd name="T82" fmla="*/ 12 w 128"/>
                <a:gd name="T83"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0" y="120"/>
                  </a:moveTo>
                  <a:cubicBezTo>
                    <a:pt x="0" y="128"/>
                    <a:pt x="0" y="128"/>
                    <a:pt x="0" y="128"/>
                  </a:cubicBezTo>
                  <a:cubicBezTo>
                    <a:pt x="128" y="128"/>
                    <a:pt x="128" y="128"/>
                    <a:pt x="128" y="128"/>
                  </a:cubicBezTo>
                  <a:cubicBezTo>
                    <a:pt x="128" y="120"/>
                    <a:pt x="128" y="120"/>
                    <a:pt x="128" y="120"/>
                  </a:cubicBezTo>
                  <a:cubicBezTo>
                    <a:pt x="128" y="113"/>
                    <a:pt x="123" y="106"/>
                    <a:pt x="117" y="104"/>
                  </a:cubicBezTo>
                  <a:cubicBezTo>
                    <a:pt x="117" y="104"/>
                    <a:pt x="115" y="104"/>
                    <a:pt x="114" y="104"/>
                  </a:cubicBezTo>
                  <a:cubicBezTo>
                    <a:pt x="114" y="104"/>
                    <a:pt x="109" y="103"/>
                    <a:pt x="101" y="101"/>
                  </a:cubicBezTo>
                  <a:cubicBezTo>
                    <a:pt x="87" y="98"/>
                    <a:pt x="84" y="95"/>
                    <a:pt x="83" y="94"/>
                  </a:cubicBezTo>
                  <a:cubicBezTo>
                    <a:pt x="83" y="93"/>
                    <a:pt x="83" y="92"/>
                    <a:pt x="83" y="91"/>
                  </a:cubicBezTo>
                  <a:cubicBezTo>
                    <a:pt x="83" y="89"/>
                    <a:pt x="83" y="89"/>
                    <a:pt x="83" y="89"/>
                  </a:cubicBezTo>
                  <a:cubicBezTo>
                    <a:pt x="84" y="89"/>
                    <a:pt x="84" y="89"/>
                    <a:pt x="84" y="89"/>
                  </a:cubicBezTo>
                  <a:cubicBezTo>
                    <a:pt x="88" y="88"/>
                    <a:pt x="94" y="87"/>
                    <a:pt x="101" y="84"/>
                  </a:cubicBezTo>
                  <a:cubicBezTo>
                    <a:pt x="106" y="81"/>
                    <a:pt x="112" y="78"/>
                    <a:pt x="112" y="78"/>
                  </a:cubicBezTo>
                  <a:cubicBezTo>
                    <a:pt x="113" y="77"/>
                    <a:pt x="113" y="77"/>
                    <a:pt x="113" y="76"/>
                  </a:cubicBezTo>
                  <a:cubicBezTo>
                    <a:pt x="113" y="75"/>
                    <a:pt x="112" y="74"/>
                    <a:pt x="111" y="74"/>
                  </a:cubicBezTo>
                  <a:cubicBezTo>
                    <a:pt x="111" y="74"/>
                    <a:pt x="110" y="74"/>
                    <a:pt x="109" y="74"/>
                  </a:cubicBezTo>
                  <a:cubicBezTo>
                    <a:pt x="105" y="73"/>
                    <a:pt x="98" y="73"/>
                    <a:pt x="95" y="69"/>
                  </a:cubicBezTo>
                  <a:cubicBezTo>
                    <a:pt x="93" y="66"/>
                    <a:pt x="93" y="62"/>
                    <a:pt x="95" y="57"/>
                  </a:cubicBezTo>
                  <a:cubicBezTo>
                    <a:pt x="95" y="56"/>
                    <a:pt x="95" y="56"/>
                    <a:pt x="95" y="56"/>
                  </a:cubicBezTo>
                  <a:cubicBezTo>
                    <a:pt x="95" y="56"/>
                    <a:pt x="95" y="56"/>
                    <a:pt x="95" y="56"/>
                  </a:cubicBezTo>
                  <a:cubicBezTo>
                    <a:pt x="97" y="50"/>
                    <a:pt x="98" y="44"/>
                    <a:pt x="98" y="37"/>
                  </a:cubicBezTo>
                  <a:cubicBezTo>
                    <a:pt x="98" y="32"/>
                    <a:pt x="98" y="27"/>
                    <a:pt x="96" y="22"/>
                  </a:cubicBezTo>
                  <a:cubicBezTo>
                    <a:pt x="94" y="18"/>
                    <a:pt x="91" y="14"/>
                    <a:pt x="88" y="10"/>
                  </a:cubicBezTo>
                  <a:cubicBezTo>
                    <a:pt x="82" y="4"/>
                    <a:pt x="73" y="0"/>
                    <a:pt x="64" y="0"/>
                  </a:cubicBezTo>
                  <a:cubicBezTo>
                    <a:pt x="55" y="0"/>
                    <a:pt x="46" y="4"/>
                    <a:pt x="40" y="10"/>
                  </a:cubicBezTo>
                  <a:cubicBezTo>
                    <a:pt x="37" y="14"/>
                    <a:pt x="34" y="18"/>
                    <a:pt x="32" y="22"/>
                  </a:cubicBezTo>
                  <a:cubicBezTo>
                    <a:pt x="30" y="27"/>
                    <a:pt x="30" y="32"/>
                    <a:pt x="30" y="37"/>
                  </a:cubicBezTo>
                  <a:cubicBezTo>
                    <a:pt x="30" y="44"/>
                    <a:pt x="31" y="50"/>
                    <a:pt x="33" y="56"/>
                  </a:cubicBezTo>
                  <a:cubicBezTo>
                    <a:pt x="33" y="57"/>
                    <a:pt x="33" y="57"/>
                    <a:pt x="33" y="57"/>
                  </a:cubicBezTo>
                  <a:cubicBezTo>
                    <a:pt x="35" y="62"/>
                    <a:pt x="35" y="66"/>
                    <a:pt x="33" y="69"/>
                  </a:cubicBezTo>
                  <a:cubicBezTo>
                    <a:pt x="30" y="73"/>
                    <a:pt x="23" y="73"/>
                    <a:pt x="19" y="74"/>
                  </a:cubicBezTo>
                  <a:cubicBezTo>
                    <a:pt x="18" y="74"/>
                    <a:pt x="17" y="74"/>
                    <a:pt x="17" y="74"/>
                  </a:cubicBezTo>
                  <a:cubicBezTo>
                    <a:pt x="16" y="74"/>
                    <a:pt x="15" y="75"/>
                    <a:pt x="15" y="76"/>
                  </a:cubicBezTo>
                  <a:cubicBezTo>
                    <a:pt x="15" y="77"/>
                    <a:pt x="15" y="77"/>
                    <a:pt x="16" y="78"/>
                  </a:cubicBezTo>
                  <a:cubicBezTo>
                    <a:pt x="16" y="78"/>
                    <a:pt x="22" y="81"/>
                    <a:pt x="27" y="84"/>
                  </a:cubicBezTo>
                  <a:cubicBezTo>
                    <a:pt x="34" y="87"/>
                    <a:pt x="40" y="88"/>
                    <a:pt x="44" y="89"/>
                  </a:cubicBezTo>
                  <a:cubicBezTo>
                    <a:pt x="45" y="89"/>
                    <a:pt x="45" y="89"/>
                    <a:pt x="45" y="89"/>
                  </a:cubicBezTo>
                  <a:cubicBezTo>
                    <a:pt x="45" y="91"/>
                    <a:pt x="45" y="91"/>
                    <a:pt x="45" y="91"/>
                  </a:cubicBezTo>
                  <a:cubicBezTo>
                    <a:pt x="45" y="92"/>
                    <a:pt x="45" y="93"/>
                    <a:pt x="45" y="93"/>
                  </a:cubicBezTo>
                  <a:cubicBezTo>
                    <a:pt x="44" y="95"/>
                    <a:pt x="41" y="98"/>
                    <a:pt x="27" y="101"/>
                  </a:cubicBezTo>
                  <a:cubicBezTo>
                    <a:pt x="19" y="103"/>
                    <a:pt x="14" y="104"/>
                    <a:pt x="14" y="104"/>
                  </a:cubicBezTo>
                  <a:cubicBezTo>
                    <a:pt x="13" y="104"/>
                    <a:pt x="11" y="104"/>
                    <a:pt x="11" y="104"/>
                  </a:cubicBezTo>
                  <a:cubicBezTo>
                    <a:pt x="5" y="106"/>
                    <a:pt x="0" y="113"/>
                    <a:pt x="0" y="120"/>
                  </a:cubicBezTo>
                  <a:close/>
                  <a:moveTo>
                    <a:pt x="12" y="109"/>
                  </a:moveTo>
                  <a:cubicBezTo>
                    <a:pt x="13" y="108"/>
                    <a:pt x="15" y="108"/>
                    <a:pt x="18" y="108"/>
                  </a:cubicBezTo>
                  <a:cubicBezTo>
                    <a:pt x="21" y="107"/>
                    <a:pt x="24" y="107"/>
                    <a:pt x="28" y="106"/>
                  </a:cubicBezTo>
                  <a:cubicBezTo>
                    <a:pt x="33" y="105"/>
                    <a:pt x="37" y="103"/>
                    <a:pt x="40" y="102"/>
                  </a:cubicBezTo>
                  <a:cubicBezTo>
                    <a:pt x="45" y="100"/>
                    <a:pt x="48" y="98"/>
                    <a:pt x="49" y="96"/>
                  </a:cubicBezTo>
                  <a:cubicBezTo>
                    <a:pt x="50" y="94"/>
                    <a:pt x="50" y="91"/>
                    <a:pt x="50" y="87"/>
                  </a:cubicBezTo>
                  <a:cubicBezTo>
                    <a:pt x="50" y="86"/>
                    <a:pt x="49" y="85"/>
                    <a:pt x="47" y="85"/>
                  </a:cubicBezTo>
                  <a:cubicBezTo>
                    <a:pt x="47" y="85"/>
                    <a:pt x="47" y="85"/>
                    <a:pt x="47" y="85"/>
                  </a:cubicBezTo>
                  <a:cubicBezTo>
                    <a:pt x="42" y="85"/>
                    <a:pt x="34" y="82"/>
                    <a:pt x="29" y="79"/>
                  </a:cubicBezTo>
                  <a:cubicBezTo>
                    <a:pt x="25" y="78"/>
                    <a:pt x="25" y="78"/>
                    <a:pt x="25" y="78"/>
                  </a:cubicBezTo>
                  <a:cubicBezTo>
                    <a:pt x="29" y="77"/>
                    <a:pt x="29" y="77"/>
                    <a:pt x="29" y="77"/>
                  </a:cubicBezTo>
                  <a:cubicBezTo>
                    <a:pt x="32" y="76"/>
                    <a:pt x="35" y="74"/>
                    <a:pt x="37" y="71"/>
                  </a:cubicBezTo>
                  <a:cubicBezTo>
                    <a:pt x="39" y="68"/>
                    <a:pt x="40" y="62"/>
                    <a:pt x="38" y="56"/>
                  </a:cubicBezTo>
                  <a:cubicBezTo>
                    <a:pt x="37" y="55"/>
                    <a:pt x="37" y="55"/>
                    <a:pt x="37" y="55"/>
                  </a:cubicBezTo>
                  <a:cubicBezTo>
                    <a:pt x="36" y="49"/>
                    <a:pt x="35" y="43"/>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3"/>
                    <a:pt x="92" y="49"/>
                    <a:pt x="91" y="55"/>
                  </a:cubicBezTo>
                  <a:cubicBezTo>
                    <a:pt x="90" y="55"/>
                    <a:pt x="90" y="55"/>
                    <a:pt x="90" y="55"/>
                  </a:cubicBezTo>
                  <a:cubicBezTo>
                    <a:pt x="90" y="55"/>
                    <a:pt x="90" y="55"/>
                    <a:pt x="90" y="55"/>
                  </a:cubicBezTo>
                  <a:cubicBezTo>
                    <a:pt x="88" y="62"/>
                    <a:pt x="89" y="68"/>
                    <a:pt x="91" y="71"/>
                  </a:cubicBezTo>
                  <a:cubicBezTo>
                    <a:pt x="93" y="74"/>
                    <a:pt x="96" y="76"/>
                    <a:pt x="99" y="77"/>
                  </a:cubicBezTo>
                  <a:cubicBezTo>
                    <a:pt x="103" y="78"/>
                    <a:pt x="103" y="78"/>
                    <a:pt x="103" y="78"/>
                  </a:cubicBezTo>
                  <a:cubicBezTo>
                    <a:pt x="99" y="79"/>
                    <a:pt x="99" y="79"/>
                    <a:pt x="99" y="79"/>
                  </a:cubicBezTo>
                  <a:cubicBezTo>
                    <a:pt x="94" y="82"/>
                    <a:pt x="86" y="85"/>
                    <a:pt x="81" y="85"/>
                  </a:cubicBezTo>
                  <a:cubicBezTo>
                    <a:pt x="81" y="85"/>
                    <a:pt x="81" y="85"/>
                    <a:pt x="81" y="85"/>
                  </a:cubicBezTo>
                  <a:cubicBezTo>
                    <a:pt x="79" y="85"/>
                    <a:pt x="78" y="86"/>
                    <a:pt x="78" y="87"/>
                  </a:cubicBezTo>
                  <a:cubicBezTo>
                    <a:pt x="78" y="91"/>
                    <a:pt x="78" y="94"/>
                    <a:pt x="79" y="96"/>
                  </a:cubicBezTo>
                  <a:cubicBezTo>
                    <a:pt x="80" y="98"/>
                    <a:pt x="83" y="100"/>
                    <a:pt x="88" y="102"/>
                  </a:cubicBezTo>
                  <a:cubicBezTo>
                    <a:pt x="91" y="103"/>
                    <a:pt x="95" y="105"/>
                    <a:pt x="100" y="106"/>
                  </a:cubicBezTo>
                  <a:cubicBezTo>
                    <a:pt x="104" y="107"/>
                    <a:pt x="107" y="107"/>
                    <a:pt x="110" y="108"/>
                  </a:cubicBezTo>
                  <a:cubicBezTo>
                    <a:pt x="113" y="108"/>
                    <a:pt x="115" y="108"/>
                    <a:pt x="116" y="109"/>
                  </a:cubicBezTo>
                  <a:cubicBezTo>
                    <a:pt x="118" y="109"/>
                    <a:pt x="123" y="115"/>
                    <a:pt x="123" y="120"/>
                  </a:cubicBezTo>
                  <a:cubicBezTo>
                    <a:pt x="123" y="123"/>
                    <a:pt x="123" y="123"/>
                    <a:pt x="123" y="123"/>
                  </a:cubicBezTo>
                  <a:cubicBezTo>
                    <a:pt x="5" y="123"/>
                    <a:pt x="5" y="123"/>
                    <a:pt x="5" y="123"/>
                  </a:cubicBezTo>
                  <a:cubicBezTo>
                    <a:pt x="5" y="120"/>
                    <a:pt x="5" y="120"/>
                    <a:pt x="5" y="120"/>
                  </a:cubicBezTo>
                  <a:cubicBezTo>
                    <a:pt x="5" y="115"/>
                    <a:pt x="10" y="109"/>
                    <a:pt x="12" y="109"/>
                  </a:cubicBezTo>
                  <a:close/>
                </a:path>
              </a:pathLst>
            </a:custGeom>
            <a:solidFill>
              <a:srgbClr val="00E266"/>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sp>
        <p:nvSpPr>
          <p:cNvPr id="42" name="TextBox 41">
            <a:extLst>
              <a:ext uri="{FF2B5EF4-FFF2-40B4-BE49-F238E27FC236}">
                <a16:creationId xmlns:a16="http://schemas.microsoft.com/office/drawing/2014/main" id="{5306B7FB-C83A-2B0D-8FDF-8705CA9DEC5C}"/>
              </a:ext>
            </a:extLst>
          </p:cNvPr>
          <p:cNvSpPr txBox="1"/>
          <p:nvPr/>
        </p:nvSpPr>
        <p:spPr>
          <a:xfrm>
            <a:off x="5544023" y="3606501"/>
            <a:ext cx="795300" cy="523220"/>
          </a:xfrm>
          <a:prstGeom prst="rect">
            <a:avLst/>
          </a:prstGeom>
          <a:noFill/>
          <a:effectLst>
            <a:outerShdw blurRad="50800" dist="38100" algn="l" rotWithShape="0">
              <a:prstClr val="black">
                <a:alpha val="40000"/>
              </a:prstClr>
            </a:outerShdw>
          </a:effectLst>
        </p:spPr>
        <p:txBody>
          <a:bodyPr wrap="square" rtlCol="0">
            <a:spAutoFit/>
          </a:bodyPr>
          <a:lstStyle/>
          <a:p>
            <a:r>
              <a:rPr lang="en-US" sz="2800" dirty="0"/>
              <a:t>GST</a:t>
            </a:r>
            <a:endParaRPr lang="en-IN" sz="2800" dirty="0"/>
          </a:p>
        </p:txBody>
      </p:sp>
    </p:spTree>
    <p:extLst>
      <p:ext uri="{BB962C8B-B14F-4D97-AF65-F5344CB8AC3E}">
        <p14:creationId xmlns:p14="http://schemas.microsoft.com/office/powerpoint/2010/main" val="1191490955"/>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14:presetBounceEnd="5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5000">
                                          <p:cBhvr additive="base">
                                            <p:cTn id="7" dur="20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55000">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14:bounceEnd="55000">
                                          <p:cBhvr additive="base">
                                            <p:cTn id="11" dur="2000" fill="hold"/>
                                            <p:tgtEl>
                                              <p:spTgt spid="39"/>
                                            </p:tgtEl>
                                            <p:attrNameLst>
                                              <p:attrName>ppt_x</p:attrName>
                                            </p:attrNameLst>
                                          </p:cBhvr>
                                          <p:tavLst>
                                            <p:tav tm="0">
                                              <p:val>
                                                <p:strVal val="0-#ppt_w/2"/>
                                              </p:val>
                                            </p:tav>
                                            <p:tav tm="100000">
                                              <p:val>
                                                <p:strVal val="#ppt_x"/>
                                              </p:val>
                                            </p:tav>
                                          </p:tavLst>
                                        </p:anim>
                                        <p:anim calcmode="lin" valueType="num" p14:bounceEnd="55000">
                                          <p:cBhvr additive="base">
                                            <p:cTn id="12" dur="20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14:presetBounceEnd="55000">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14:bounceEnd="55000">
                                          <p:cBhvr additive="base">
                                            <p:cTn id="15" dur="2000" fill="hold"/>
                                            <p:tgtEl>
                                              <p:spTgt spid="36"/>
                                            </p:tgtEl>
                                            <p:attrNameLst>
                                              <p:attrName>ppt_x</p:attrName>
                                            </p:attrNameLst>
                                          </p:cBhvr>
                                          <p:tavLst>
                                            <p:tav tm="0">
                                              <p:val>
                                                <p:strVal val="1+#ppt_w/2"/>
                                              </p:val>
                                            </p:tav>
                                            <p:tav tm="100000">
                                              <p:val>
                                                <p:strVal val="#ppt_x"/>
                                              </p:val>
                                            </p:tav>
                                          </p:tavLst>
                                        </p:anim>
                                        <p:anim calcmode="lin" valueType="num" p14:bounceEnd="55000">
                                          <p:cBhvr additive="base">
                                            <p:cTn id="16" dur="20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9" fill="hold" nodeType="withEffect" p14:presetBounceEnd="55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55000">
                                          <p:cBhvr additive="base">
                                            <p:cTn id="19" dur="2000" fill="hold"/>
                                            <p:tgtEl>
                                              <p:spTgt spid="38"/>
                                            </p:tgtEl>
                                            <p:attrNameLst>
                                              <p:attrName>ppt_x</p:attrName>
                                            </p:attrNameLst>
                                          </p:cBhvr>
                                          <p:tavLst>
                                            <p:tav tm="0">
                                              <p:val>
                                                <p:strVal val="0-#ppt_w/2"/>
                                              </p:val>
                                            </p:tav>
                                            <p:tav tm="100000">
                                              <p:val>
                                                <p:strVal val="#ppt_x"/>
                                              </p:val>
                                            </p:tav>
                                          </p:tavLst>
                                        </p:anim>
                                        <p:anim calcmode="lin" valueType="num" p14:bounceEnd="55000">
                                          <p:cBhvr additive="base">
                                            <p:cTn id="20" dur="2000" fill="hold"/>
                                            <p:tgtEl>
                                              <p:spTgt spid="38"/>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14:presetBounceEnd="55000">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14:bounceEnd="55000">
                                          <p:cBhvr additive="base">
                                            <p:cTn id="23" dur="2000" fill="hold"/>
                                            <p:tgtEl>
                                              <p:spTgt spid="37"/>
                                            </p:tgtEl>
                                            <p:attrNameLst>
                                              <p:attrName>ppt_x</p:attrName>
                                            </p:attrNameLst>
                                          </p:cBhvr>
                                          <p:tavLst>
                                            <p:tav tm="0">
                                              <p:val>
                                                <p:strVal val="1+#ppt_w/2"/>
                                              </p:val>
                                            </p:tav>
                                            <p:tav tm="100000">
                                              <p:val>
                                                <p:strVal val="#ppt_x"/>
                                              </p:val>
                                            </p:tav>
                                          </p:tavLst>
                                        </p:anim>
                                        <p:anim calcmode="lin" valueType="num" p14:bounceEnd="55000">
                                          <p:cBhvr additive="base">
                                            <p:cTn id="24" dur="20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300"/>
                                            <p:tgtEl>
                                              <p:spTgt spid="15"/>
                                            </p:tgtEl>
                                          </p:cBhvr>
                                        </p:animEffect>
                                      </p:childTnLst>
                                    </p:cTn>
                                  </p:par>
                                </p:childTnLst>
                              </p:cTn>
                            </p:par>
                            <p:par>
                              <p:cTn id="30" fill="hold">
                                <p:stCondLst>
                                  <p:cond delay="300"/>
                                </p:stCondLst>
                                <p:childTnLst>
                                  <p:par>
                                    <p:cTn id="31" presetID="2" presetClass="entr" presetSubtype="4"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300"/>
                                            <p:tgtEl>
                                              <p:spTgt spid="18"/>
                                            </p:tgtEl>
                                          </p:cBhvr>
                                        </p:animEffect>
                                      </p:childTnLst>
                                    </p:cTn>
                                  </p:par>
                                </p:childTnLst>
                              </p:cTn>
                            </p:par>
                            <p:par>
                              <p:cTn id="49" fill="hold">
                                <p:stCondLst>
                                  <p:cond delay="300"/>
                                </p:stCondLst>
                                <p:childTnLst>
                                  <p:par>
                                    <p:cTn id="50" presetID="2" presetClass="entr" presetSubtype="4"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300"/>
                                            <p:tgtEl>
                                              <p:spTgt spid="19"/>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300"/>
                                            <p:tgtEl>
                                              <p:spTgt spid="17"/>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p:bldP spid="21" grpId="0"/>
          <p:bldP spid="22" grpId="0"/>
          <p:bldP spid="23"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1+#ppt_w/2"/>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2000" fill="hold"/>
                                            <p:tgtEl>
                                              <p:spTgt spid="39"/>
                                            </p:tgtEl>
                                            <p:attrNameLst>
                                              <p:attrName>ppt_x</p:attrName>
                                            </p:attrNameLst>
                                          </p:cBhvr>
                                          <p:tavLst>
                                            <p:tav tm="0">
                                              <p:val>
                                                <p:strVal val="0-#ppt_w/2"/>
                                              </p:val>
                                            </p:tav>
                                            <p:tav tm="100000">
                                              <p:val>
                                                <p:strVal val="#ppt_x"/>
                                              </p:val>
                                            </p:tav>
                                          </p:tavLst>
                                        </p:anim>
                                        <p:anim calcmode="lin" valueType="num">
                                          <p:cBhvr additive="base">
                                            <p:cTn id="12" dur="20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2000" fill="hold"/>
                                            <p:tgtEl>
                                              <p:spTgt spid="36"/>
                                            </p:tgtEl>
                                            <p:attrNameLst>
                                              <p:attrName>ppt_x</p:attrName>
                                            </p:attrNameLst>
                                          </p:cBhvr>
                                          <p:tavLst>
                                            <p:tav tm="0">
                                              <p:val>
                                                <p:strVal val="1+#ppt_w/2"/>
                                              </p:val>
                                            </p:tav>
                                            <p:tav tm="100000">
                                              <p:val>
                                                <p:strVal val="#ppt_x"/>
                                              </p:val>
                                            </p:tav>
                                          </p:tavLst>
                                        </p:anim>
                                        <p:anim calcmode="lin" valueType="num">
                                          <p:cBhvr additive="base">
                                            <p:cTn id="16" dur="2000" fill="hold"/>
                                            <p:tgtEl>
                                              <p:spTgt spid="36"/>
                                            </p:tgtEl>
                                            <p:attrNameLst>
                                              <p:attrName>ppt_y</p:attrName>
                                            </p:attrNameLst>
                                          </p:cBhvr>
                                          <p:tavLst>
                                            <p:tav tm="0">
                                              <p:val>
                                                <p:strVal val="#ppt_y"/>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2000" fill="hold"/>
                                            <p:tgtEl>
                                              <p:spTgt spid="38"/>
                                            </p:tgtEl>
                                            <p:attrNameLst>
                                              <p:attrName>ppt_x</p:attrName>
                                            </p:attrNameLst>
                                          </p:cBhvr>
                                          <p:tavLst>
                                            <p:tav tm="0">
                                              <p:val>
                                                <p:strVal val="0-#ppt_w/2"/>
                                              </p:val>
                                            </p:tav>
                                            <p:tav tm="100000">
                                              <p:val>
                                                <p:strVal val="#ppt_x"/>
                                              </p:val>
                                            </p:tav>
                                          </p:tavLst>
                                        </p:anim>
                                        <p:anim calcmode="lin" valueType="num">
                                          <p:cBhvr additive="base">
                                            <p:cTn id="20" dur="2000" fill="hold"/>
                                            <p:tgtEl>
                                              <p:spTgt spid="38"/>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2000" fill="hold"/>
                                            <p:tgtEl>
                                              <p:spTgt spid="37"/>
                                            </p:tgtEl>
                                            <p:attrNameLst>
                                              <p:attrName>ppt_x</p:attrName>
                                            </p:attrNameLst>
                                          </p:cBhvr>
                                          <p:tavLst>
                                            <p:tav tm="0">
                                              <p:val>
                                                <p:strVal val="1+#ppt_w/2"/>
                                              </p:val>
                                            </p:tav>
                                            <p:tav tm="100000">
                                              <p:val>
                                                <p:strVal val="#ppt_x"/>
                                              </p:val>
                                            </p:tav>
                                          </p:tavLst>
                                        </p:anim>
                                        <p:anim calcmode="lin" valueType="num">
                                          <p:cBhvr additive="base">
                                            <p:cTn id="24" dur="20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300"/>
                                            <p:tgtEl>
                                              <p:spTgt spid="15"/>
                                            </p:tgtEl>
                                          </p:cBhvr>
                                        </p:animEffect>
                                      </p:childTnLst>
                                    </p:cTn>
                                  </p:par>
                                </p:childTnLst>
                              </p:cTn>
                            </p:par>
                            <p:par>
                              <p:cTn id="30" fill="hold">
                                <p:stCondLst>
                                  <p:cond delay="300"/>
                                </p:stCondLst>
                                <p:childTnLst>
                                  <p:par>
                                    <p:cTn id="31" presetID="2" presetClass="entr" presetSubtype="4"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par>
                                    <p:cTn id="40" presetID="2" presetClass="entr" presetSubtype="4"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300"/>
                                            <p:tgtEl>
                                              <p:spTgt spid="18"/>
                                            </p:tgtEl>
                                          </p:cBhvr>
                                        </p:animEffect>
                                      </p:childTnLst>
                                    </p:cTn>
                                  </p:par>
                                </p:childTnLst>
                              </p:cTn>
                            </p:par>
                            <p:par>
                              <p:cTn id="49" fill="hold">
                                <p:stCondLst>
                                  <p:cond delay="300"/>
                                </p:stCondLst>
                                <p:childTnLst>
                                  <p:par>
                                    <p:cTn id="50" presetID="2" presetClass="entr" presetSubtype="4"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300"/>
                                            <p:tgtEl>
                                              <p:spTgt spid="19"/>
                                            </p:tgtEl>
                                          </p:cBhvr>
                                        </p:animEffect>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300"/>
                                            <p:tgtEl>
                                              <p:spTgt spid="17"/>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p:bldP spid="21" grpId="0"/>
          <p:bldP spid="22" grpId="0"/>
          <p:bldP spid="23" grpId="0"/>
          <p:bldP spid="2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60C8445-09EC-0419-E629-1C440FBD9751}"/>
              </a:ext>
            </a:extLst>
          </p:cNvPr>
          <p:cNvSpPr>
            <a:spLocks noGrp="1"/>
          </p:cNvSpPr>
          <p:nvPr>
            <p:ph sz="half" idx="1"/>
          </p:nvPr>
        </p:nvSpPr>
        <p:spPr>
          <a:xfrm>
            <a:off x="452069" y="1787241"/>
            <a:ext cx="5798259" cy="4624868"/>
          </a:xfrm>
        </p:spPr>
        <p:txBody>
          <a:bodyPr/>
          <a:lstStyle/>
          <a:p>
            <a:r>
              <a:rPr lang="en-US" sz="2400" dirty="0"/>
              <a:t>Details to be captured in the GST invoice format</a:t>
            </a:r>
          </a:p>
          <a:p>
            <a:pPr lvl="1"/>
            <a:r>
              <a:rPr lang="en-US" sz="1600" dirty="0"/>
              <a:t>Invoice number and date</a:t>
            </a:r>
          </a:p>
          <a:p>
            <a:pPr lvl="1"/>
            <a:r>
              <a:rPr lang="en-US" sz="1600" dirty="0"/>
              <a:t>Customer name</a:t>
            </a:r>
          </a:p>
          <a:p>
            <a:pPr lvl="1"/>
            <a:r>
              <a:rPr lang="en-US" sz="1600" dirty="0"/>
              <a:t>Shipping and billing address</a:t>
            </a:r>
          </a:p>
          <a:p>
            <a:pPr lvl="1"/>
            <a:r>
              <a:rPr lang="en-US" sz="1600" dirty="0"/>
              <a:t>Customer and taxpayer's GSTIN</a:t>
            </a:r>
          </a:p>
          <a:p>
            <a:pPr lvl="1"/>
            <a:r>
              <a:rPr lang="en-US" sz="1600" dirty="0"/>
              <a:t>Place of supply</a:t>
            </a:r>
          </a:p>
          <a:p>
            <a:pPr lvl="1"/>
            <a:r>
              <a:rPr lang="en-US" sz="1600" dirty="0"/>
              <a:t>HSN code</a:t>
            </a:r>
          </a:p>
          <a:p>
            <a:pPr lvl="1"/>
            <a:r>
              <a:rPr lang="en-US" sz="1600" dirty="0"/>
              <a:t>Taxable value and discounts</a:t>
            </a:r>
          </a:p>
          <a:p>
            <a:pPr lvl="1"/>
            <a:r>
              <a:rPr lang="en-US" sz="1600" dirty="0"/>
              <a:t>Rate and amount of taxes i.e. CGST + SGST/UTGST (intra-state) OR IGST (inter-state)</a:t>
            </a:r>
          </a:p>
          <a:p>
            <a:pPr lvl="1"/>
            <a:r>
              <a:rPr lang="en-US" sz="1600" dirty="0"/>
              <a:t>Item details i.e. description, unit price, quantity</a:t>
            </a:r>
          </a:p>
          <a:p>
            <a:pPr lvl="1"/>
            <a:r>
              <a:rPr lang="en-US" sz="1600" dirty="0"/>
              <a:t>QR code in case supplier is under the purview of e-Invoicing</a:t>
            </a:r>
          </a:p>
          <a:p>
            <a:pPr lvl="1"/>
            <a:r>
              <a:rPr lang="en-US" sz="1600" dirty="0"/>
              <a:t>E-way bill in case its fulfills e-way bill condition</a:t>
            </a:r>
          </a:p>
        </p:txBody>
      </p:sp>
      <p:pic>
        <p:nvPicPr>
          <p:cNvPr id="4" name="Content Placeholder 3" descr="A document with numbers and text&#10;&#10;Description automatically generated">
            <a:extLst>
              <a:ext uri="{FF2B5EF4-FFF2-40B4-BE49-F238E27FC236}">
                <a16:creationId xmlns:a16="http://schemas.microsoft.com/office/drawing/2014/main" id="{6C33FA1A-03E8-2D9A-1A35-BB96285764BD}"/>
              </a:ext>
            </a:extLst>
          </p:cNvPr>
          <p:cNvPicPr>
            <a:picLocks noGrp="1" noChangeAspect="1"/>
          </p:cNvPicPr>
          <p:nvPr>
            <p:ph sz="half" idx="10"/>
          </p:nvPr>
        </p:nvPicPr>
        <p:blipFill rotWithShape="1">
          <a:blip r:embed="rId3"/>
          <a:srcRect l="2059" r="6738" b="5250"/>
          <a:stretch/>
        </p:blipFill>
        <p:spPr>
          <a:xfrm>
            <a:off x="6609143" y="1787241"/>
            <a:ext cx="4386805" cy="4382065"/>
          </a:xfrm>
          <a:noFill/>
          <a:ln>
            <a:solidFill>
              <a:schemeClr val="tx1"/>
            </a:solidFill>
            <a:extLst>
              <a:ext uri="{C807C97D-BFC1-408E-A445-0C87EB9F89A2}">
                <ask:lineSketchStyleProps xmlns="" xmlns:ask="http://schemas.microsoft.com/office/drawing/2018/sketchyshapes">
                  <ask:type>
                    <ask:lineSketchNone/>
                  </ask:type>
                </ask:lineSketchStyleProps>
              </a:ext>
            </a:extLst>
          </a:ln>
        </p:spPr>
      </p:pic>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52070" y="1075453"/>
            <a:ext cx="11152980" cy="454884"/>
          </a:xfrm>
        </p:spPr>
        <p:txBody>
          <a:bodyPr>
            <a:normAutofit/>
          </a:bodyPr>
          <a:lstStyle/>
          <a:p>
            <a:r>
              <a:rPr lang="en-US" sz="2600" dirty="0"/>
              <a:t>GST Invoices</a:t>
            </a:r>
            <a:endParaRPr lang="en-IN" sz="2600" dirty="0"/>
          </a:p>
        </p:txBody>
      </p:sp>
    </p:spTree>
    <p:extLst>
      <p:ext uri="{BB962C8B-B14F-4D97-AF65-F5344CB8AC3E}">
        <p14:creationId xmlns:p14="http://schemas.microsoft.com/office/powerpoint/2010/main" val="29380149"/>
      </p:ext>
    </p:extLst>
  </p:cSld>
  <p:clrMapOvr>
    <a:masterClrMapping/>
  </p:clrMapOvr>
  <p:transition spd="med">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sz="3200" dirty="0"/>
              <a:t>GST Invoices - No of copies of the GST invoice required</a:t>
            </a:r>
            <a:br>
              <a:rPr lang="en-US" sz="3200" dirty="0"/>
            </a:br>
            <a:endParaRPr lang="en-IN" dirty="0"/>
          </a:p>
        </p:txBody>
      </p:sp>
      <p:sp>
        <p:nvSpPr>
          <p:cNvPr id="4" name="TextBox 3">
            <a:extLst>
              <a:ext uri="{FF2B5EF4-FFF2-40B4-BE49-F238E27FC236}">
                <a16:creationId xmlns:a16="http://schemas.microsoft.com/office/drawing/2014/main" id="{814E118F-B8E2-9F78-2D7B-A8FF74478135}"/>
              </a:ext>
            </a:extLst>
          </p:cNvPr>
          <p:cNvSpPr txBox="1"/>
          <p:nvPr/>
        </p:nvSpPr>
        <p:spPr>
          <a:xfrm>
            <a:off x="2951545" y="3351400"/>
            <a:ext cx="6180880" cy="369332"/>
          </a:xfrm>
          <a:prstGeom prst="rect">
            <a:avLst/>
          </a:prstGeom>
          <a:noFill/>
        </p:spPr>
        <p:txBody>
          <a:bodyPr wrap="square">
            <a:spAutoFit/>
          </a:bodyPr>
          <a:lstStyle/>
          <a:p>
            <a:r>
              <a:rPr lang="en-US" b="0" dirty="0">
                <a:solidFill>
                  <a:schemeClr val="bg1"/>
                </a:solidFill>
              </a:rPr>
              <a:t>Value of Supply – Goods / Service</a:t>
            </a:r>
            <a:endParaRPr lang="en-IN" dirty="0"/>
          </a:p>
        </p:txBody>
      </p:sp>
      <p:graphicFrame>
        <p:nvGraphicFramePr>
          <p:cNvPr id="6" name="Diagram 5">
            <a:extLst>
              <a:ext uri="{FF2B5EF4-FFF2-40B4-BE49-F238E27FC236}">
                <a16:creationId xmlns:a16="http://schemas.microsoft.com/office/drawing/2014/main" id="{F9FC3528-F8AF-4C17-F704-8E4C32A6854B}"/>
              </a:ext>
            </a:extLst>
          </p:cNvPr>
          <p:cNvGraphicFramePr/>
          <p:nvPr>
            <p:extLst>
              <p:ext uri="{D42A27DB-BD31-4B8C-83A1-F6EECF244321}">
                <p14:modId xmlns:p14="http://schemas.microsoft.com/office/powerpoint/2010/main" val="1846788895"/>
              </p:ext>
            </p:extLst>
          </p:nvPr>
        </p:nvGraphicFramePr>
        <p:xfrm>
          <a:off x="897681" y="1805650"/>
          <a:ext cx="9936224" cy="446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5150162"/>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Input Tax Credit (ITC)</a:t>
            </a:r>
            <a:endParaRPr lang="en-IN" dirty="0">
              <a:solidFill>
                <a:schemeClr val="bg1"/>
              </a:solidFill>
            </a:endParaRPr>
          </a:p>
        </p:txBody>
      </p:sp>
    </p:spTree>
    <p:extLst>
      <p:ext uri="{BB962C8B-B14F-4D97-AF65-F5344CB8AC3E}">
        <p14:creationId xmlns:p14="http://schemas.microsoft.com/office/powerpoint/2010/main" val="2985743558"/>
      </p:ext>
    </p:extLst>
  </p:cSld>
  <p:clrMapOvr>
    <a:masterClrMapping/>
  </p:clrMapOvr>
  <p:transition spd="med">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40150-7EEF-2E2F-10DE-DAB59F6EF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FAAAC-A36F-84ED-4310-04C6110F3E72}"/>
              </a:ext>
            </a:extLst>
          </p:cNvPr>
          <p:cNvSpPr>
            <a:spLocks noGrp="1"/>
          </p:cNvSpPr>
          <p:nvPr>
            <p:ph type="title"/>
          </p:nvPr>
        </p:nvSpPr>
        <p:spPr>
          <a:xfrm>
            <a:off x="452070" y="1075453"/>
            <a:ext cx="11152980" cy="454884"/>
          </a:xfrm>
        </p:spPr>
        <p:txBody>
          <a:bodyPr>
            <a:normAutofit/>
          </a:bodyPr>
          <a:lstStyle/>
          <a:p>
            <a:r>
              <a:rPr lang="en-IN" sz="2600" dirty="0"/>
              <a:t>Input Tax Credit (ITC)</a:t>
            </a:r>
          </a:p>
        </p:txBody>
      </p:sp>
      <p:grpSp>
        <p:nvGrpSpPr>
          <p:cNvPr id="5" name="Group 4">
            <a:extLst>
              <a:ext uri="{FF2B5EF4-FFF2-40B4-BE49-F238E27FC236}">
                <a16:creationId xmlns:a16="http://schemas.microsoft.com/office/drawing/2014/main" id="{447A08B3-A284-90A7-D912-A63E0F9593C3}"/>
              </a:ext>
            </a:extLst>
          </p:cNvPr>
          <p:cNvGrpSpPr/>
          <p:nvPr/>
        </p:nvGrpSpPr>
        <p:grpSpPr>
          <a:xfrm>
            <a:off x="86865" y="1826276"/>
            <a:ext cx="11742461" cy="3405481"/>
            <a:chOff x="86865" y="1826276"/>
            <a:chExt cx="10910419" cy="3494798"/>
          </a:xfrm>
        </p:grpSpPr>
        <p:sp>
          <p:nvSpPr>
            <p:cNvPr id="7" name="Rectangle 6" descr="Checkmark">
              <a:extLst>
                <a:ext uri="{FF2B5EF4-FFF2-40B4-BE49-F238E27FC236}">
                  <a16:creationId xmlns:a16="http://schemas.microsoft.com/office/drawing/2014/main" id="{CCC67457-F914-C513-900F-96D43D5D5C39}"/>
                </a:ext>
              </a:extLst>
            </p:cNvPr>
            <p:cNvSpPr/>
            <p:nvPr/>
          </p:nvSpPr>
          <p:spPr>
            <a:xfrm>
              <a:off x="1216091" y="1826276"/>
              <a:ext cx="1509048" cy="1416381"/>
            </a:xfrm>
            <a:prstGeom prst="rect">
              <a:avLst/>
            </a:prstGeom>
            <a: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4">
                <a:hueOff val="0"/>
                <a:satOff val="0"/>
                <a:lumOff val="0"/>
                <a:alphaOff val="0"/>
              </a:schemeClr>
            </a:effectRef>
            <a:fontRef idx="minor">
              <a:schemeClr val="dk1"/>
            </a:fontRef>
          </p:style>
          <p:txBody>
            <a:bodyPr/>
            <a:lstStyle/>
            <a:p>
              <a:endParaRPr lang="en-IN" dirty="0"/>
            </a:p>
          </p:txBody>
        </p:sp>
        <p:sp>
          <p:nvSpPr>
            <p:cNvPr id="8" name="Freeform: Shape 7">
              <a:extLst>
                <a:ext uri="{FF2B5EF4-FFF2-40B4-BE49-F238E27FC236}">
                  <a16:creationId xmlns:a16="http://schemas.microsoft.com/office/drawing/2014/main" id="{2802473C-1168-1E8D-208F-684804F0566D}"/>
                </a:ext>
              </a:extLst>
            </p:cNvPr>
            <p:cNvSpPr/>
            <p:nvPr/>
          </p:nvSpPr>
          <p:spPr>
            <a:xfrm>
              <a:off x="210163" y="3254720"/>
              <a:ext cx="3806611" cy="2066354"/>
            </a:xfrm>
            <a:custGeom>
              <a:avLst/>
              <a:gdLst>
                <a:gd name="connsiteX0" fmla="*/ 0 w 3806611"/>
                <a:gd name="connsiteY0" fmla="*/ 0 h 2066354"/>
                <a:gd name="connsiteX1" fmla="*/ 3806611 w 3806611"/>
                <a:gd name="connsiteY1" fmla="*/ 0 h 2066354"/>
                <a:gd name="connsiteX2" fmla="*/ 3806611 w 3806611"/>
                <a:gd name="connsiteY2" fmla="*/ 2066354 h 2066354"/>
                <a:gd name="connsiteX3" fmla="*/ 0 w 3806611"/>
                <a:gd name="connsiteY3" fmla="*/ 2066354 h 2066354"/>
                <a:gd name="connsiteX4" fmla="*/ 0 w 3806611"/>
                <a:gd name="connsiteY4" fmla="*/ 0 h 206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6611" h="2066354">
                  <a:moveTo>
                    <a:pt x="0" y="0"/>
                  </a:moveTo>
                  <a:lnTo>
                    <a:pt x="3806611" y="0"/>
                  </a:lnTo>
                  <a:lnTo>
                    <a:pt x="3806611" y="2066354"/>
                  </a:lnTo>
                  <a:lnTo>
                    <a:pt x="0" y="20663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0" kern="1200" dirty="0">
                  <a:latin typeface="Segoe UI Semilight" panose="020B0402040204020203" pitchFamily="34" charset="0"/>
                  <a:cs typeface="Segoe UI Semilight" panose="020B0402040204020203" pitchFamily="34" charset="0"/>
                </a:rPr>
                <a:t>ITC can be availed by every registered taxable person on all inputs used or intended to be used in the course of or for the furtherance of business – be it goods or services. Similarly, ITC will also be available on capital goods used in the course of business, except for a few exceptions.</a:t>
              </a:r>
            </a:p>
          </p:txBody>
        </p:sp>
        <p:sp>
          <p:nvSpPr>
            <p:cNvPr id="9" name="Rectangle 8">
              <a:extLst>
                <a:ext uri="{FF2B5EF4-FFF2-40B4-BE49-F238E27FC236}">
                  <a16:creationId xmlns:a16="http://schemas.microsoft.com/office/drawing/2014/main" id="{8AE891DD-C2CA-9178-A15C-4B0E0BAF3218}"/>
                </a:ext>
              </a:extLst>
            </p:cNvPr>
            <p:cNvSpPr/>
            <p:nvPr/>
          </p:nvSpPr>
          <p:spPr>
            <a:xfrm>
              <a:off x="86865" y="5147997"/>
              <a:ext cx="4311566" cy="121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dirty="0"/>
            </a:p>
          </p:txBody>
        </p:sp>
        <p:sp>
          <p:nvSpPr>
            <p:cNvPr id="10" name="Rectangle 9" descr="Bank Check">
              <a:extLst>
                <a:ext uri="{FF2B5EF4-FFF2-40B4-BE49-F238E27FC236}">
                  <a16:creationId xmlns:a16="http://schemas.microsoft.com/office/drawing/2014/main" id="{67851CB2-63EB-1846-AAD0-A9C68B36C845}"/>
                </a:ext>
              </a:extLst>
            </p:cNvPr>
            <p:cNvSpPr/>
            <p:nvPr/>
          </p:nvSpPr>
          <p:spPr>
            <a:xfrm>
              <a:off x="6948482" y="1826276"/>
              <a:ext cx="1509048" cy="1416381"/>
            </a:xfrm>
            <a:prstGeom prst="rect">
              <a:avLst/>
            </a:prstGeom>
            <a: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4">
                <a:hueOff val="9800891"/>
                <a:satOff val="-40777"/>
                <a:lumOff val="9608"/>
                <a:alphaOff val="0"/>
              </a:schemeClr>
            </a:effectRef>
            <a:fontRef idx="minor">
              <a:schemeClr val="dk1"/>
            </a:fontRef>
          </p:style>
          <p:txBody>
            <a:bodyPr/>
            <a:lstStyle/>
            <a:p>
              <a:endParaRPr lang="en-IN" dirty="0"/>
            </a:p>
          </p:txBody>
        </p:sp>
        <p:sp>
          <p:nvSpPr>
            <p:cNvPr id="11" name="Freeform: Shape 10">
              <a:extLst>
                <a:ext uri="{FF2B5EF4-FFF2-40B4-BE49-F238E27FC236}">
                  <a16:creationId xmlns:a16="http://schemas.microsoft.com/office/drawing/2014/main" id="{22784B08-E30F-85F2-B334-48BEFE136DBC}"/>
                </a:ext>
              </a:extLst>
            </p:cNvPr>
            <p:cNvSpPr/>
            <p:nvPr/>
          </p:nvSpPr>
          <p:spPr>
            <a:xfrm>
              <a:off x="4824345" y="3031263"/>
              <a:ext cx="6172939" cy="1281307"/>
            </a:xfrm>
            <a:custGeom>
              <a:avLst/>
              <a:gdLst>
                <a:gd name="connsiteX0" fmla="*/ 0 w 5821218"/>
                <a:gd name="connsiteY0" fmla="*/ 0 h 1281307"/>
                <a:gd name="connsiteX1" fmla="*/ 5821218 w 5821218"/>
                <a:gd name="connsiteY1" fmla="*/ 0 h 1281307"/>
                <a:gd name="connsiteX2" fmla="*/ 5821218 w 5821218"/>
                <a:gd name="connsiteY2" fmla="*/ 1281307 h 1281307"/>
                <a:gd name="connsiteX3" fmla="*/ 0 w 5821218"/>
                <a:gd name="connsiteY3" fmla="*/ 1281307 h 1281307"/>
                <a:gd name="connsiteX4" fmla="*/ 0 w 5821218"/>
                <a:gd name="connsiteY4" fmla="*/ 0 h 128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1218" h="1281307">
                  <a:moveTo>
                    <a:pt x="0" y="0"/>
                  </a:moveTo>
                  <a:lnTo>
                    <a:pt x="5821218" y="0"/>
                  </a:lnTo>
                  <a:lnTo>
                    <a:pt x="5821218" y="1281307"/>
                  </a:lnTo>
                  <a:lnTo>
                    <a:pt x="0" y="1281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400" kern="1200" dirty="0">
                  <a:latin typeface="Segoe UI Semilight" panose="020B0402040204020203" pitchFamily="34" charset="0"/>
                  <a:cs typeface="Segoe UI Semilight" panose="020B0402040204020203" pitchFamily="34" charset="0"/>
                </a:rPr>
                <a:t>To avail of input tax credit under GST, a dealer needs to meet the following conditions </a:t>
              </a:r>
            </a:p>
          </p:txBody>
        </p:sp>
        <p:sp>
          <p:nvSpPr>
            <p:cNvPr id="12" name="Freeform: Shape 11">
              <a:extLst>
                <a:ext uri="{FF2B5EF4-FFF2-40B4-BE49-F238E27FC236}">
                  <a16:creationId xmlns:a16="http://schemas.microsoft.com/office/drawing/2014/main" id="{D8426E7F-A41C-87D2-4A95-F840477F6C8D}"/>
                </a:ext>
              </a:extLst>
            </p:cNvPr>
            <p:cNvSpPr/>
            <p:nvPr/>
          </p:nvSpPr>
          <p:spPr>
            <a:xfrm>
              <a:off x="4824345" y="3931319"/>
              <a:ext cx="5757321" cy="481184"/>
            </a:xfrm>
            <a:custGeom>
              <a:avLst/>
              <a:gdLst>
                <a:gd name="connsiteX0" fmla="*/ 0 w 5757321"/>
                <a:gd name="connsiteY0" fmla="*/ 0 h 40541"/>
                <a:gd name="connsiteX1" fmla="*/ 5757321 w 5757321"/>
                <a:gd name="connsiteY1" fmla="*/ 0 h 40541"/>
                <a:gd name="connsiteX2" fmla="*/ 5757321 w 5757321"/>
                <a:gd name="connsiteY2" fmla="*/ 40541 h 40541"/>
                <a:gd name="connsiteX3" fmla="*/ 0 w 5757321"/>
                <a:gd name="connsiteY3" fmla="*/ 40541 h 40541"/>
                <a:gd name="connsiteX4" fmla="*/ 0 w 5757321"/>
                <a:gd name="connsiteY4" fmla="*/ 0 h 4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21" h="40541">
                  <a:moveTo>
                    <a:pt x="0" y="0"/>
                  </a:moveTo>
                  <a:lnTo>
                    <a:pt x="5757321" y="0"/>
                  </a:lnTo>
                  <a:lnTo>
                    <a:pt x="5757321" y="40541"/>
                  </a:lnTo>
                  <a:lnTo>
                    <a:pt x="0" y="405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possess a Tax Invoice / Debit or Credit Note / Supplementary Invoice issued by the supplier</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received the goods/services</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filed returns (GSTR 3B)</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ensure that the tax charged has been paid to the government by the supplier</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completed invoice matching and reflect in GSTR-2B to avail final ITC else need to be reversed</a:t>
              </a:r>
              <a:endParaRPr lang="en-US" sz="1600" kern="12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63784835"/>
      </p:ext>
    </p:extLst>
  </p:cSld>
  <p:clrMapOvr>
    <a:masterClrMapping/>
  </p:clrMapOvr>
  <p:transition spd="med">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Input Tax Credit (ITC Utilization) Rules</a:t>
            </a:r>
          </a:p>
        </p:txBody>
      </p:sp>
      <p:graphicFrame>
        <p:nvGraphicFramePr>
          <p:cNvPr id="3" name="Diagram 2">
            <a:extLst>
              <a:ext uri="{FF2B5EF4-FFF2-40B4-BE49-F238E27FC236}">
                <a16:creationId xmlns:a16="http://schemas.microsoft.com/office/drawing/2014/main" id="{6EE80840-F1F4-065B-8709-247209A42C3D}"/>
              </a:ext>
            </a:extLst>
          </p:cNvPr>
          <p:cNvGraphicFramePr/>
          <p:nvPr>
            <p:extLst>
              <p:ext uri="{D42A27DB-BD31-4B8C-83A1-F6EECF244321}">
                <p14:modId xmlns:p14="http://schemas.microsoft.com/office/powerpoint/2010/main" val="641024889"/>
              </p:ext>
            </p:extLst>
          </p:nvPr>
        </p:nvGraphicFramePr>
        <p:xfrm>
          <a:off x="318945" y="1784538"/>
          <a:ext cx="11498807" cy="4720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605013"/>
      </p:ext>
    </p:extLst>
  </p:cSld>
  <p:clrMapOvr>
    <a:masterClrMapping/>
  </p:clrMapOvr>
  <p:transition spd="med">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Company Configuration</a:t>
            </a:r>
            <a:endParaRPr lang="en-IN" dirty="0">
              <a:solidFill>
                <a:schemeClr val="bg1"/>
              </a:solidFill>
            </a:endParaRPr>
          </a:p>
        </p:txBody>
      </p:sp>
    </p:spTree>
    <p:extLst>
      <p:ext uri="{BB962C8B-B14F-4D97-AF65-F5344CB8AC3E}">
        <p14:creationId xmlns:p14="http://schemas.microsoft.com/office/powerpoint/2010/main" val="3547275088"/>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D6E3-C1F2-87C1-606E-ED1B7B168C76}"/>
              </a:ext>
            </a:extLst>
          </p:cNvPr>
          <p:cNvSpPr>
            <a:spLocks noGrp="1"/>
          </p:cNvSpPr>
          <p:nvPr>
            <p:ph type="title"/>
          </p:nvPr>
        </p:nvSpPr>
        <p:spPr/>
        <p:txBody>
          <a:bodyPr/>
          <a:lstStyle/>
          <a:p>
            <a:r>
              <a:rPr lang="en-US" dirty="0"/>
              <a:t>GST Company configuration</a:t>
            </a:r>
            <a:endParaRPr lang="en-IN" dirty="0"/>
          </a:p>
        </p:txBody>
      </p:sp>
      <p:graphicFrame>
        <p:nvGraphicFramePr>
          <p:cNvPr id="4" name="Content Placeholder 3">
            <a:extLst>
              <a:ext uri="{FF2B5EF4-FFF2-40B4-BE49-F238E27FC236}">
                <a16:creationId xmlns:a16="http://schemas.microsoft.com/office/drawing/2014/main" id="{DBAC555A-E2BF-8C10-EF91-CF2F836465BD}"/>
              </a:ext>
            </a:extLst>
          </p:cNvPr>
          <p:cNvGraphicFramePr>
            <a:graphicFrameLocks noGrp="1"/>
          </p:cNvGraphicFramePr>
          <p:nvPr>
            <p:ph sz="half" idx="1"/>
            <p:extLst>
              <p:ext uri="{D42A27DB-BD31-4B8C-83A1-F6EECF244321}">
                <p14:modId xmlns:p14="http://schemas.microsoft.com/office/powerpoint/2010/main" val="608138718"/>
              </p:ext>
            </p:extLst>
          </p:nvPr>
        </p:nvGraphicFramePr>
        <p:xfrm>
          <a:off x="452437" y="1803400"/>
          <a:ext cx="10983349"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811315"/>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Sales Cycle</a:t>
            </a:r>
            <a:endParaRPr lang="en-IN" dirty="0">
              <a:solidFill>
                <a:schemeClr val="bg1"/>
              </a:solidFill>
            </a:endParaRPr>
          </a:p>
        </p:txBody>
      </p:sp>
    </p:spTree>
    <p:extLst>
      <p:ext uri="{BB962C8B-B14F-4D97-AF65-F5344CB8AC3E}">
        <p14:creationId xmlns:p14="http://schemas.microsoft.com/office/powerpoint/2010/main" val="1520857920"/>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Basic</a:t>
            </a:r>
            <a:endParaRPr lang="en-IN" dirty="0"/>
          </a:p>
        </p:txBody>
      </p:sp>
      <p:graphicFrame>
        <p:nvGraphicFramePr>
          <p:cNvPr id="3" name="Diagram 2">
            <a:extLst>
              <a:ext uri="{FF2B5EF4-FFF2-40B4-BE49-F238E27FC236}">
                <a16:creationId xmlns:a16="http://schemas.microsoft.com/office/drawing/2014/main" id="{4C9D90A2-E9B1-73C7-1904-B07849792BF5}"/>
              </a:ext>
            </a:extLst>
          </p:cNvPr>
          <p:cNvGraphicFramePr/>
          <p:nvPr>
            <p:extLst>
              <p:ext uri="{D42A27DB-BD31-4B8C-83A1-F6EECF244321}">
                <p14:modId xmlns:p14="http://schemas.microsoft.com/office/powerpoint/2010/main" val="1408643372"/>
              </p:ext>
            </p:extLst>
          </p:nvPr>
        </p:nvGraphicFramePr>
        <p:xfrm>
          <a:off x="452070" y="1666754"/>
          <a:ext cx="1126151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27762"/>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516-C146-D9E2-274C-FA30211BC3B4}"/>
              </a:ext>
            </a:extLst>
          </p:cNvPr>
          <p:cNvSpPr>
            <a:spLocks noGrp="1"/>
          </p:cNvSpPr>
          <p:nvPr>
            <p:ph type="title"/>
          </p:nvPr>
        </p:nvSpPr>
        <p:spPr>
          <a:xfrm>
            <a:off x="315884" y="723876"/>
            <a:ext cx="11289166" cy="454884"/>
          </a:xfrm>
        </p:spPr>
        <p:txBody>
          <a:bodyPr>
            <a:noAutofit/>
          </a:bodyPr>
          <a:lstStyle/>
          <a:p>
            <a:r>
              <a:rPr lang="en-US" dirty="0">
                <a:latin typeface="Segoe UI Semilight" panose="020B0402040204020203" pitchFamily="34" charset="0"/>
                <a:cs typeface="Segoe UI Semilight" panose="020B0402040204020203" pitchFamily="34" charset="0"/>
              </a:rPr>
              <a:t>GST Advance Receipts &amp; its Adjustment</a:t>
            </a:r>
            <a:r>
              <a:rPr lang="en-IN" dirty="0">
                <a:latin typeface="Segoe UI Semilight" panose="020B0402040204020203" pitchFamily="34" charset="0"/>
                <a:cs typeface="Segoe UI Semilight" panose="020B0402040204020203" pitchFamily="34" charset="0"/>
              </a:rPr>
              <a:t/>
            </a:r>
            <a:br>
              <a:rPr lang="en-IN" dirty="0">
                <a:latin typeface="Segoe UI Semilight" panose="020B0402040204020203" pitchFamily="34" charset="0"/>
                <a:cs typeface="Segoe UI Semilight" panose="020B0402040204020203" pitchFamily="34" charset="0"/>
              </a:rPr>
            </a:br>
            <a:r>
              <a:rPr lang="en-IN" dirty="0">
                <a:latin typeface="Segoe UI Semibold" panose="020B0702040204020203" pitchFamily="34" charset="0"/>
                <a:cs typeface="Segoe UI Semibold" panose="020B0702040204020203" pitchFamily="34" charset="0"/>
              </a:rPr>
              <a:t/>
            </a: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64386C89-8F9A-FB87-2069-163BCA9E4374}"/>
              </a:ext>
            </a:extLst>
          </p:cNvPr>
          <p:cNvGraphicFramePr>
            <a:graphicFrameLocks noGrp="1"/>
          </p:cNvGraphicFramePr>
          <p:nvPr>
            <p:ph sz="half" idx="1"/>
            <p:extLst>
              <p:ext uri="{D42A27DB-BD31-4B8C-83A1-F6EECF244321}">
                <p14:modId xmlns:p14="http://schemas.microsoft.com/office/powerpoint/2010/main" val="1626583517"/>
              </p:ext>
            </p:extLst>
          </p:nvPr>
        </p:nvGraphicFramePr>
        <p:xfrm>
          <a:off x="223286" y="2991750"/>
          <a:ext cx="11289166" cy="2312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A7DCA05-6D4B-7273-E232-7801CCF171D6}"/>
              </a:ext>
            </a:extLst>
          </p:cNvPr>
          <p:cNvSpPr txBox="1"/>
          <p:nvPr/>
        </p:nvSpPr>
        <p:spPr>
          <a:xfrm>
            <a:off x="484742" y="1553378"/>
            <a:ext cx="10036366" cy="649995"/>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An enhanced experience of Advance Receipts &amp; Payments (Provision to set-off advances in the Sales &amp; Purchase)</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3740815"/>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EFC19-9CA3-C569-35B2-A95F3A770569}"/>
              </a:ext>
            </a:extLst>
          </p:cNvPr>
          <p:cNvSpPr>
            <a:spLocks noGrp="1"/>
          </p:cNvSpPr>
          <p:nvPr>
            <p:ph type="title"/>
          </p:nvPr>
        </p:nvSpPr>
        <p:spPr/>
        <p:txBody>
          <a:bodyPr/>
          <a:lstStyle/>
          <a:p>
            <a:r>
              <a:rPr lang="en-US" dirty="0"/>
              <a:t>Existing Indirect Tax Structure in India - subsumed under GST</a:t>
            </a:r>
            <a:endParaRPr lang="en-IN" dirty="0"/>
          </a:p>
        </p:txBody>
      </p:sp>
      <p:sp>
        <p:nvSpPr>
          <p:cNvPr id="5" name="TextBox 4">
            <a:extLst>
              <a:ext uri="{FF2B5EF4-FFF2-40B4-BE49-F238E27FC236}">
                <a16:creationId xmlns:a16="http://schemas.microsoft.com/office/drawing/2014/main" id="{D945B34D-BE9B-FB08-028D-28EDD877D229}"/>
              </a:ext>
            </a:extLst>
          </p:cNvPr>
          <p:cNvSpPr txBox="1"/>
          <p:nvPr/>
        </p:nvSpPr>
        <p:spPr>
          <a:xfrm>
            <a:off x="812800" y="2536474"/>
            <a:ext cx="4124960" cy="2308324"/>
          </a:xfrm>
          <a:prstGeom prst="rect">
            <a:avLst/>
          </a:prstGeom>
          <a:noFill/>
          <a:ln>
            <a:solidFill>
              <a:schemeClr val="tx1"/>
            </a:solidFill>
            <a:prstDash val="sysDot"/>
          </a:ln>
        </p:spPr>
        <p:txBody>
          <a:bodyPr wrap="square" rtlCol="0">
            <a:spAutoFit/>
          </a:bodyPr>
          <a:lstStyle/>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Central Excise duty</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Additional duties of excise</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Excise duty levied under Medicinal &amp; Toilet Preparation Act</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Additional duties of customs (CVD</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&amp; SAD)</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Service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Surcharges &amp; Cesses</a:t>
            </a:r>
            <a:endParaRPr lang="en-IN"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AF91A7F9-492D-0DA8-CC4D-4DC098F2F40C}"/>
              </a:ext>
            </a:extLst>
          </p:cNvPr>
          <p:cNvSpPr txBox="1"/>
          <p:nvPr/>
        </p:nvSpPr>
        <p:spPr>
          <a:xfrm>
            <a:off x="6591274" y="2509520"/>
            <a:ext cx="4787925" cy="2308324"/>
          </a:xfrm>
          <a:prstGeom prst="rect">
            <a:avLst/>
          </a:prstGeom>
          <a:noFill/>
          <a:ln>
            <a:solidFill>
              <a:schemeClr val="tx1"/>
            </a:solidFill>
            <a:prstDash val="sysDot"/>
          </a:ln>
        </p:spPr>
        <p:txBody>
          <a:bodyPr wrap="square" rtlCol="0">
            <a:spAutoFit/>
          </a:bodyPr>
          <a:lstStyle/>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State VAT / Sales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Central Sales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Purchase Tax </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Entertainment Tax  </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Luxury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Entry Tax (All forms)</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Taxes on lottery, betting &amp; gambling</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Surcharges &amp; Cesses</a:t>
            </a:r>
            <a:endParaRPr lang="en-IN" dirty="0">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6DDB0581-4A8B-A587-FB88-19DCC3EAB655}"/>
              </a:ext>
            </a:extLst>
          </p:cNvPr>
          <p:cNvSpPr txBox="1"/>
          <p:nvPr/>
        </p:nvSpPr>
        <p:spPr>
          <a:xfrm>
            <a:off x="1122680" y="2027839"/>
            <a:ext cx="3505200" cy="400110"/>
          </a:xfrm>
          <a:custGeom>
            <a:avLst/>
            <a:gdLst>
              <a:gd name="connsiteX0" fmla="*/ 0 w 3505200"/>
              <a:gd name="connsiteY0" fmla="*/ 0 h 400110"/>
              <a:gd name="connsiteX1" fmla="*/ 479044 w 3505200"/>
              <a:gd name="connsiteY1" fmla="*/ 0 h 400110"/>
              <a:gd name="connsiteX2" fmla="*/ 1098296 w 3505200"/>
              <a:gd name="connsiteY2" fmla="*/ 0 h 400110"/>
              <a:gd name="connsiteX3" fmla="*/ 1647444 w 3505200"/>
              <a:gd name="connsiteY3" fmla="*/ 0 h 400110"/>
              <a:gd name="connsiteX4" fmla="*/ 2231644 w 3505200"/>
              <a:gd name="connsiteY4" fmla="*/ 0 h 400110"/>
              <a:gd name="connsiteX5" fmla="*/ 2815844 w 3505200"/>
              <a:gd name="connsiteY5" fmla="*/ 0 h 400110"/>
              <a:gd name="connsiteX6" fmla="*/ 3505200 w 3505200"/>
              <a:gd name="connsiteY6" fmla="*/ 0 h 400110"/>
              <a:gd name="connsiteX7" fmla="*/ 3505200 w 3505200"/>
              <a:gd name="connsiteY7" fmla="*/ 400110 h 400110"/>
              <a:gd name="connsiteX8" fmla="*/ 2991104 w 3505200"/>
              <a:gd name="connsiteY8" fmla="*/ 400110 h 400110"/>
              <a:gd name="connsiteX9" fmla="*/ 2512060 w 3505200"/>
              <a:gd name="connsiteY9" fmla="*/ 400110 h 400110"/>
              <a:gd name="connsiteX10" fmla="*/ 1927860 w 3505200"/>
              <a:gd name="connsiteY10" fmla="*/ 400110 h 400110"/>
              <a:gd name="connsiteX11" fmla="*/ 1448816 w 3505200"/>
              <a:gd name="connsiteY11" fmla="*/ 400110 h 400110"/>
              <a:gd name="connsiteX12" fmla="*/ 969772 w 3505200"/>
              <a:gd name="connsiteY12" fmla="*/ 400110 h 400110"/>
              <a:gd name="connsiteX13" fmla="*/ 0 w 3505200"/>
              <a:gd name="connsiteY13" fmla="*/ 400110 h 400110"/>
              <a:gd name="connsiteX14" fmla="*/ 0 w 3505200"/>
              <a:gd name="connsiteY14"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400110" extrusionOk="0">
                <a:moveTo>
                  <a:pt x="0" y="0"/>
                </a:moveTo>
                <a:cubicBezTo>
                  <a:pt x="109511" y="-38677"/>
                  <a:pt x="275554" y="45798"/>
                  <a:pt x="479044" y="0"/>
                </a:cubicBezTo>
                <a:cubicBezTo>
                  <a:pt x="682534" y="-45798"/>
                  <a:pt x="882130" y="12345"/>
                  <a:pt x="1098296" y="0"/>
                </a:cubicBezTo>
                <a:cubicBezTo>
                  <a:pt x="1314462" y="-12345"/>
                  <a:pt x="1515016" y="53397"/>
                  <a:pt x="1647444" y="0"/>
                </a:cubicBezTo>
                <a:cubicBezTo>
                  <a:pt x="1779872" y="-53397"/>
                  <a:pt x="2029582" y="52224"/>
                  <a:pt x="2231644" y="0"/>
                </a:cubicBezTo>
                <a:cubicBezTo>
                  <a:pt x="2433706" y="-52224"/>
                  <a:pt x="2556180" y="61898"/>
                  <a:pt x="2815844" y="0"/>
                </a:cubicBezTo>
                <a:cubicBezTo>
                  <a:pt x="3075508" y="-61898"/>
                  <a:pt x="3181096" y="35251"/>
                  <a:pt x="3505200" y="0"/>
                </a:cubicBezTo>
                <a:cubicBezTo>
                  <a:pt x="3525998" y="191008"/>
                  <a:pt x="3489302" y="261101"/>
                  <a:pt x="3505200" y="400110"/>
                </a:cubicBezTo>
                <a:cubicBezTo>
                  <a:pt x="3326584" y="418832"/>
                  <a:pt x="3169171" y="344366"/>
                  <a:pt x="2991104" y="400110"/>
                </a:cubicBezTo>
                <a:cubicBezTo>
                  <a:pt x="2813037" y="455854"/>
                  <a:pt x="2679914" y="393896"/>
                  <a:pt x="2512060" y="400110"/>
                </a:cubicBezTo>
                <a:cubicBezTo>
                  <a:pt x="2344206" y="406324"/>
                  <a:pt x="2112946" y="348347"/>
                  <a:pt x="1927860" y="400110"/>
                </a:cubicBezTo>
                <a:cubicBezTo>
                  <a:pt x="1742774" y="451873"/>
                  <a:pt x="1658823" y="363015"/>
                  <a:pt x="1448816" y="400110"/>
                </a:cubicBezTo>
                <a:cubicBezTo>
                  <a:pt x="1238809" y="437205"/>
                  <a:pt x="1106901" y="383147"/>
                  <a:pt x="969772" y="400110"/>
                </a:cubicBezTo>
                <a:cubicBezTo>
                  <a:pt x="832643" y="417073"/>
                  <a:pt x="397860" y="372640"/>
                  <a:pt x="0" y="400110"/>
                </a:cubicBezTo>
                <a:cubicBezTo>
                  <a:pt x="-10251" y="216009"/>
                  <a:pt x="14154" y="93797"/>
                  <a:pt x="0" y="0"/>
                </a:cubicBezTo>
                <a:close/>
              </a:path>
            </a:pathLst>
          </a:custGeom>
          <a:noFill/>
          <a:ln>
            <a:solidFill>
              <a:schemeClr val="tx1"/>
            </a:solidFill>
            <a:extLst>
              <a:ext uri="{C807C97D-BFC1-408E-A445-0C87EB9F89A2}">
                <ask:lineSketchStyleProps xmlns="" xmlns:ask="http://schemas.microsoft.com/office/drawing/2018/sketchyshapes" sd="3903634735">
                  <a:prstGeom prst="rect">
                    <a:avLst/>
                  </a:prstGeom>
                  <ask:type>
                    <ask:lineSketchScribble/>
                  </ask:type>
                </ask:lineSketchStyleProps>
              </a:ext>
            </a:extLst>
          </a:ln>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Central Tax</a:t>
            </a:r>
            <a:endParaRPr lang="en-IN" sz="2000" dirty="0">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412805C9-D520-5F3A-222F-CFE868775583}"/>
              </a:ext>
            </a:extLst>
          </p:cNvPr>
          <p:cNvSpPr txBox="1"/>
          <p:nvPr/>
        </p:nvSpPr>
        <p:spPr>
          <a:xfrm>
            <a:off x="7232636" y="2019293"/>
            <a:ext cx="3505200" cy="400110"/>
          </a:xfrm>
          <a:custGeom>
            <a:avLst/>
            <a:gdLst>
              <a:gd name="connsiteX0" fmla="*/ 0 w 3505200"/>
              <a:gd name="connsiteY0" fmla="*/ 0 h 400110"/>
              <a:gd name="connsiteX1" fmla="*/ 479044 w 3505200"/>
              <a:gd name="connsiteY1" fmla="*/ 0 h 400110"/>
              <a:gd name="connsiteX2" fmla="*/ 1098296 w 3505200"/>
              <a:gd name="connsiteY2" fmla="*/ 0 h 400110"/>
              <a:gd name="connsiteX3" fmla="*/ 1647444 w 3505200"/>
              <a:gd name="connsiteY3" fmla="*/ 0 h 400110"/>
              <a:gd name="connsiteX4" fmla="*/ 2231644 w 3505200"/>
              <a:gd name="connsiteY4" fmla="*/ 0 h 400110"/>
              <a:gd name="connsiteX5" fmla="*/ 2815844 w 3505200"/>
              <a:gd name="connsiteY5" fmla="*/ 0 h 400110"/>
              <a:gd name="connsiteX6" fmla="*/ 3505200 w 3505200"/>
              <a:gd name="connsiteY6" fmla="*/ 0 h 400110"/>
              <a:gd name="connsiteX7" fmla="*/ 3505200 w 3505200"/>
              <a:gd name="connsiteY7" fmla="*/ 400110 h 400110"/>
              <a:gd name="connsiteX8" fmla="*/ 2991104 w 3505200"/>
              <a:gd name="connsiteY8" fmla="*/ 400110 h 400110"/>
              <a:gd name="connsiteX9" fmla="*/ 2512060 w 3505200"/>
              <a:gd name="connsiteY9" fmla="*/ 400110 h 400110"/>
              <a:gd name="connsiteX10" fmla="*/ 1927860 w 3505200"/>
              <a:gd name="connsiteY10" fmla="*/ 400110 h 400110"/>
              <a:gd name="connsiteX11" fmla="*/ 1448816 w 3505200"/>
              <a:gd name="connsiteY11" fmla="*/ 400110 h 400110"/>
              <a:gd name="connsiteX12" fmla="*/ 969772 w 3505200"/>
              <a:gd name="connsiteY12" fmla="*/ 400110 h 400110"/>
              <a:gd name="connsiteX13" fmla="*/ 0 w 3505200"/>
              <a:gd name="connsiteY13" fmla="*/ 400110 h 400110"/>
              <a:gd name="connsiteX14" fmla="*/ 0 w 3505200"/>
              <a:gd name="connsiteY14"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400110" extrusionOk="0">
                <a:moveTo>
                  <a:pt x="0" y="0"/>
                </a:moveTo>
                <a:cubicBezTo>
                  <a:pt x="109511" y="-38677"/>
                  <a:pt x="275554" y="45798"/>
                  <a:pt x="479044" y="0"/>
                </a:cubicBezTo>
                <a:cubicBezTo>
                  <a:pt x="682534" y="-45798"/>
                  <a:pt x="882130" y="12345"/>
                  <a:pt x="1098296" y="0"/>
                </a:cubicBezTo>
                <a:cubicBezTo>
                  <a:pt x="1314462" y="-12345"/>
                  <a:pt x="1515016" y="53397"/>
                  <a:pt x="1647444" y="0"/>
                </a:cubicBezTo>
                <a:cubicBezTo>
                  <a:pt x="1779872" y="-53397"/>
                  <a:pt x="2029582" y="52224"/>
                  <a:pt x="2231644" y="0"/>
                </a:cubicBezTo>
                <a:cubicBezTo>
                  <a:pt x="2433706" y="-52224"/>
                  <a:pt x="2556180" y="61898"/>
                  <a:pt x="2815844" y="0"/>
                </a:cubicBezTo>
                <a:cubicBezTo>
                  <a:pt x="3075508" y="-61898"/>
                  <a:pt x="3181096" y="35251"/>
                  <a:pt x="3505200" y="0"/>
                </a:cubicBezTo>
                <a:cubicBezTo>
                  <a:pt x="3525998" y="191008"/>
                  <a:pt x="3489302" y="261101"/>
                  <a:pt x="3505200" y="400110"/>
                </a:cubicBezTo>
                <a:cubicBezTo>
                  <a:pt x="3326584" y="418832"/>
                  <a:pt x="3169171" y="344366"/>
                  <a:pt x="2991104" y="400110"/>
                </a:cubicBezTo>
                <a:cubicBezTo>
                  <a:pt x="2813037" y="455854"/>
                  <a:pt x="2679914" y="393896"/>
                  <a:pt x="2512060" y="400110"/>
                </a:cubicBezTo>
                <a:cubicBezTo>
                  <a:pt x="2344206" y="406324"/>
                  <a:pt x="2112946" y="348347"/>
                  <a:pt x="1927860" y="400110"/>
                </a:cubicBezTo>
                <a:cubicBezTo>
                  <a:pt x="1742774" y="451873"/>
                  <a:pt x="1658823" y="363015"/>
                  <a:pt x="1448816" y="400110"/>
                </a:cubicBezTo>
                <a:cubicBezTo>
                  <a:pt x="1238809" y="437205"/>
                  <a:pt x="1106901" y="383147"/>
                  <a:pt x="969772" y="400110"/>
                </a:cubicBezTo>
                <a:cubicBezTo>
                  <a:pt x="832643" y="417073"/>
                  <a:pt x="397860" y="372640"/>
                  <a:pt x="0" y="400110"/>
                </a:cubicBezTo>
                <a:cubicBezTo>
                  <a:pt x="-10251" y="216009"/>
                  <a:pt x="14154" y="93797"/>
                  <a:pt x="0" y="0"/>
                </a:cubicBezTo>
                <a:close/>
              </a:path>
            </a:pathLst>
          </a:custGeom>
          <a:noFill/>
          <a:ln>
            <a:solidFill>
              <a:schemeClr val="tx1"/>
            </a:solidFill>
            <a:extLst>
              <a:ext uri="{C807C97D-BFC1-408E-A445-0C87EB9F89A2}">
                <ask:lineSketchStyleProps xmlns="" xmlns:ask="http://schemas.microsoft.com/office/drawing/2018/sketchyshapes" sd="3903634735">
                  <a:prstGeom prst="rect">
                    <a:avLst/>
                  </a:prstGeom>
                  <ask:type>
                    <ask:lineSketchScribble/>
                  </ask:type>
                </ask:lineSketchStyleProps>
              </a:ext>
            </a:extLst>
          </a:ln>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State Tax</a:t>
            </a:r>
            <a:endParaRPr lang="en-IN" sz="2000" dirty="0">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3DCF0DA2-F3E0-9F52-8B73-E4D6FF983A77}"/>
              </a:ext>
            </a:extLst>
          </p:cNvPr>
          <p:cNvSpPr txBox="1"/>
          <p:nvPr/>
        </p:nvSpPr>
        <p:spPr>
          <a:xfrm>
            <a:off x="4499648" y="5123405"/>
            <a:ext cx="2285999"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i="1" dirty="0"/>
              <a:t>GST</a:t>
            </a:r>
            <a:endParaRPr lang="en-IN" sz="2400" b="1" i="1" dirty="0"/>
          </a:p>
        </p:txBody>
      </p:sp>
      <p:sp>
        <p:nvSpPr>
          <p:cNvPr id="18" name="Arrow: Bent-Up 17">
            <a:extLst>
              <a:ext uri="{FF2B5EF4-FFF2-40B4-BE49-F238E27FC236}">
                <a16:creationId xmlns:a16="http://schemas.microsoft.com/office/drawing/2014/main" id="{94AC9B24-9FB2-F8D0-983D-D8AB15C9E8BC}"/>
              </a:ext>
            </a:extLst>
          </p:cNvPr>
          <p:cNvSpPr/>
          <p:nvPr/>
        </p:nvSpPr>
        <p:spPr>
          <a:xfrm rot="5400000" flipV="1">
            <a:off x="7720272" y="4042875"/>
            <a:ext cx="611122" cy="2285999"/>
          </a:xfrm>
          <a:prstGeom prst="bentUpArrow">
            <a:avLst>
              <a:gd name="adj1" fmla="val 50000"/>
              <a:gd name="adj2" fmla="val 1715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Bent-Up 18">
            <a:extLst>
              <a:ext uri="{FF2B5EF4-FFF2-40B4-BE49-F238E27FC236}">
                <a16:creationId xmlns:a16="http://schemas.microsoft.com/office/drawing/2014/main" id="{2BE9BCB7-12B2-754B-C755-CA0C9CA250B8}"/>
              </a:ext>
            </a:extLst>
          </p:cNvPr>
          <p:cNvSpPr/>
          <p:nvPr/>
        </p:nvSpPr>
        <p:spPr>
          <a:xfrm rot="16200000" flipH="1" flipV="1">
            <a:off x="2953901" y="4042874"/>
            <a:ext cx="611122" cy="2285999"/>
          </a:xfrm>
          <a:prstGeom prst="bentUpArrow">
            <a:avLst>
              <a:gd name="adj1" fmla="val 50000"/>
              <a:gd name="adj2" fmla="val 1715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heers outline">
            <a:extLst>
              <a:ext uri="{FF2B5EF4-FFF2-40B4-BE49-F238E27FC236}">
                <a16:creationId xmlns:a16="http://schemas.microsoft.com/office/drawing/2014/main" id="{A90F0D19-0C82-E221-58F2-0CBE74765E7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191760" y="5585070"/>
            <a:ext cx="914400" cy="914400"/>
          </a:xfrm>
          <a:prstGeom prst="rect">
            <a:avLst/>
          </a:prstGeom>
        </p:spPr>
      </p:pic>
    </p:spTree>
    <p:extLst>
      <p:ext uri="{BB962C8B-B14F-4D97-AF65-F5344CB8AC3E}">
        <p14:creationId xmlns:p14="http://schemas.microsoft.com/office/powerpoint/2010/main" val="2233489325"/>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4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44000">
                                          <p:cBhvr additive="base">
                                            <p:cTn id="7" dur="500" fill="hold"/>
                                            <p:tgtEl>
                                              <p:spTgt spid="11"/>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44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4000">
                                          <p:cBhvr additive="base">
                                            <p:cTn id="12" dur="500" fill="hold"/>
                                            <p:tgtEl>
                                              <p:spTgt spid="5"/>
                                            </p:tgtEl>
                                            <p:attrNameLst>
                                              <p:attrName>ppt_x</p:attrName>
                                            </p:attrNameLst>
                                          </p:cBhvr>
                                          <p:tavLst>
                                            <p:tav tm="0">
                                              <p:val>
                                                <p:strVal val="0-#ppt_w/2"/>
                                              </p:val>
                                            </p:tav>
                                            <p:tav tm="100000">
                                              <p:val>
                                                <p:strVal val="#ppt_x"/>
                                              </p:val>
                                            </p:tav>
                                          </p:tavLst>
                                        </p:anim>
                                        <p:anim calcmode="lin" valueType="num" p14:bounceEnd="44000">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14:presetBounceEnd="44000">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14:bounceEnd="44000">
                                          <p:cBhvr additive="base">
                                            <p:cTn id="18" dur="500" fill="hold"/>
                                            <p:tgtEl>
                                              <p:spTgt spid="13"/>
                                            </p:tgtEl>
                                            <p:attrNameLst>
                                              <p:attrName>ppt_x</p:attrName>
                                            </p:attrNameLst>
                                          </p:cBhvr>
                                          <p:tavLst>
                                            <p:tav tm="0">
                                              <p:val>
                                                <p:strVal val="1+#ppt_w/2"/>
                                              </p:val>
                                            </p:tav>
                                            <p:tav tm="100000">
                                              <p:val>
                                                <p:strVal val="#ppt_x"/>
                                              </p:val>
                                            </p:tav>
                                          </p:tavLst>
                                        </p:anim>
                                        <p:anim calcmode="lin" valueType="num" p14:bounceEnd="44000">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14:presetBounceEnd="44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4000">
                                          <p:cBhvr additive="base">
                                            <p:cTn id="23" dur="500" fill="hold"/>
                                            <p:tgtEl>
                                              <p:spTgt spid="6"/>
                                            </p:tgtEl>
                                            <p:attrNameLst>
                                              <p:attrName>ppt_x</p:attrName>
                                            </p:attrNameLst>
                                          </p:cBhvr>
                                          <p:tavLst>
                                            <p:tav tm="0">
                                              <p:val>
                                                <p:strVal val="1+#ppt_w/2"/>
                                              </p:val>
                                            </p:tav>
                                            <p:tav tm="100000">
                                              <p:val>
                                                <p:strVal val="#ppt_x"/>
                                              </p:val>
                                            </p:tav>
                                          </p:tavLst>
                                        </p:anim>
                                        <p:anim calcmode="lin" valueType="num" p14:bounceEnd="44000">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1" fill="hold" grpId="1" nodeType="clickEffect">
                                      <p:stCondLst>
                                        <p:cond delay="0"/>
                                      </p:stCondLst>
                                      <p:childTnLst>
                                        <p:animEffect transition="out" filter="wipe(up)">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22" presetClass="exit" presetSubtype="1" fill="hold" grpId="1" nodeType="withEffect">
                                      <p:stCondLst>
                                        <p:cond delay="0"/>
                                      </p:stCondLst>
                                      <p:childTnLst>
                                        <p:animEffect transition="out" filter="wipe(up)">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1" fill="hold" grpId="1" nodeType="withEffect">
                                      <p:stCondLst>
                                        <p:cond delay="0"/>
                                      </p:stCondLst>
                                      <p:childTnLst>
                                        <p:animEffect transition="out" filter="wipe(up)">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22" presetClass="exit" presetSubtype="1" fill="hold" grpId="1" nodeType="withEffect">
                                      <p:stCondLst>
                                        <p:cond delay="0"/>
                                      </p:stCondLst>
                                      <p:childTnLst>
                                        <p:animEffect transition="out" filter="wipe(up)">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par>
                              <p:cTn id="46" fill="hold">
                                <p:stCondLst>
                                  <p:cond delay="1000"/>
                                </p:stCondLst>
                                <p:childTnLst>
                                  <p:par>
                                    <p:cTn id="47" presetID="16" presetClass="entr" presetSubtype="37"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outVertical)">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8" presetClass="emph" presetSubtype="0" repeatCount="indefinite" fill="hold" nodeType="withEffect">
                                      <p:stCondLst>
                                        <p:cond delay="0"/>
                                      </p:stCondLst>
                                      <p:childTnLst>
                                        <p:animRot by="21600000">
                                          <p:cBhvr>
                                            <p:cTn id="54" dur="2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1" grpId="0" animBg="1"/>
          <p:bldP spid="11" grpId="1" animBg="1"/>
          <p:bldP spid="13" grpId="0" animBg="1"/>
          <p:bldP spid="13" grpId="1"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xit" presetSubtype="1" fill="hold" grpId="1" nodeType="clickEffect">
                                      <p:stCondLst>
                                        <p:cond delay="0"/>
                                      </p:stCondLst>
                                      <p:childTnLst>
                                        <p:animEffect transition="out" filter="wipe(up)">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22" presetClass="exit" presetSubtype="1" fill="hold" grpId="1" nodeType="withEffect">
                                      <p:stCondLst>
                                        <p:cond delay="0"/>
                                      </p:stCondLst>
                                      <p:childTnLst>
                                        <p:animEffect transition="out" filter="wipe(up)">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22" presetClass="exit" presetSubtype="1" fill="hold" grpId="1" nodeType="withEffect">
                                      <p:stCondLst>
                                        <p:cond delay="0"/>
                                      </p:stCondLst>
                                      <p:childTnLst>
                                        <p:animEffect transition="out" filter="wipe(up)">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22" presetClass="exit" presetSubtype="1" fill="hold" grpId="1" nodeType="withEffect">
                                      <p:stCondLst>
                                        <p:cond delay="0"/>
                                      </p:stCondLst>
                                      <p:childTnLst>
                                        <p:animEffect transition="out" filter="wipe(up)">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par>
                              <p:cTn id="46" fill="hold">
                                <p:stCondLst>
                                  <p:cond delay="1000"/>
                                </p:stCondLst>
                                <p:childTnLst>
                                  <p:par>
                                    <p:cTn id="47" presetID="16" presetClass="entr" presetSubtype="37"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arn(outVertical)">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8" presetClass="emph" presetSubtype="0" repeatCount="indefinite" fill="hold" nodeType="withEffect">
                                      <p:stCondLst>
                                        <p:cond delay="0"/>
                                      </p:stCondLst>
                                      <p:childTnLst>
                                        <p:animRot by="21600000">
                                          <p:cBhvr>
                                            <p:cTn id="54" dur="200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1" grpId="0" animBg="1"/>
          <p:bldP spid="11" grpId="1" animBg="1"/>
          <p:bldP spid="13" grpId="0" animBg="1"/>
          <p:bldP spid="13" grpId="1" animBg="1"/>
          <p:bldP spid="17" grpId="0" animBg="1"/>
          <p:bldP spid="18" grpId="0" animBg="1"/>
          <p:bldP spid="19"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516-C146-D9E2-274C-FA30211BC3B4}"/>
              </a:ext>
            </a:extLst>
          </p:cNvPr>
          <p:cNvSpPr>
            <a:spLocks noGrp="1"/>
          </p:cNvSpPr>
          <p:nvPr>
            <p:ph type="title"/>
          </p:nvPr>
        </p:nvSpPr>
        <p:spPr>
          <a:xfrm>
            <a:off x="315884" y="723876"/>
            <a:ext cx="11289166" cy="454884"/>
          </a:xfrm>
        </p:spPr>
        <p:txBody>
          <a:bodyPr>
            <a:noAutofit/>
          </a:bodyPr>
          <a:lstStyle/>
          <a:p>
            <a:r>
              <a:rPr lang="en-US" dirty="0">
                <a:latin typeface="Segoe UI Semilight" panose="020B0402040204020203" pitchFamily="34" charset="0"/>
                <a:cs typeface="Segoe UI Semilight" panose="020B0402040204020203" pitchFamily="34" charset="0"/>
              </a:rPr>
              <a:t>GST Advance Receipts &amp; its Adjustment</a:t>
            </a:r>
            <a:r>
              <a:rPr lang="en-IN" dirty="0">
                <a:latin typeface="Segoe UI Semilight" panose="020B0402040204020203" pitchFamily="34" charset="0"/>
                <a:cs typeface="Segoe UI Semilight" panose="020B0402040204020203" pitchFamily="34" charset="0"/>
              </a:rPr>
              <a:t/>
            </a:r>
            <a:br>
              <a:rPr lang="en-IN" dirty="0">
                <a:latin typeface="Segoe UI Semilight" panose="020B0402040204020203" pitchFamily="34" charset="0"/>
                <a:cs typeface="Segoe UI Semilight" panose="020B0402040204020203" pitchFamily="34" charset="0"/>
              </a:rPr>
            </a:br>
            <a:r>
              <a:rPr lang="en-IN" dirty="0">
                <a:latin typeface="Segoe UI Semibold" panose="020B0702040204020203" pitchFamily="34" charset="0"/>
                <a:cs typeface="Segoe UI Semibold" panose="020B0702040204020203" pitchFamily="34" charset="0"/>
              </a:rPr>
              <a:t/>
            </a: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aphicFrame>
        <p:nvGraphicFramePr>
          <p:cNvPr id="3" name="Diagram 2">
            <a:extLst>
              <a:ext uri="{FF2B5EF4-FFF2-40B4-BE49-F238E27FC236}">
                <a16:creationId xmlns:a16="http://schemas.microsoft.com/office/drawing/2014/main" id="{F5C0E382-3CF3-01B8-3D4B-6475D8DB2906}"/>
              </a:ext>
            </a:extLst>
          </p:cNvPr>
          <p:cNvGraphicFramePr/>
          <p:nvPr>
            <p:extLst>
              <p:ext uri="{D42A27DB-BD31-4B8C-83A1-F6EECF244321}">
                <p14:modId xmlns:p14="http://schemas.microsoft.com/office/powerpoint/2010/main" val="3438029811"/>
              </p:ext>
            </p:extLst>
          </p:nvPr>
        </p:nvGraphicFramePr>
        <p:xfrm>
          <a:off x="315883" y="1659362"/>
          <a:ext cx="11143053" cy="447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5015301"/>
      </p:ext>
    </p:extLst>
  </p:cSld>
  <p:clrMapOvr>
    <a:masterClrMapping/>
  </p:clrMapOvr>
  <p:transition spd="med">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Advance</a:t>
            </a:r>
            <a:endParaRPr lang="en-IN" dirty="0"/>
          </a:p>
        </p:txBody>
      </p:sp>
      <p:graphicFrame>
        <p:nvGraphicFramePr>
          <p:cNvPr id="3" name="Diagram 2">
            <a:extLst>
              <a:ext uri="{FF2B5EF4-FFF2-40B4-BE49-F238E27FC236}">
                <a16:creationId xmlns:a16="http://schemas.microsoft.com/office/drawing/2014/main" id="{4C9D90A2-E9B1-73C7-1904-B07849792BF5}"/>
              </a:ext>
            </a:extLst>
          </p:cNvPr>
          <p:cNvGraphicFramePr/>
          <p:nvPr>
            <p:extLst>
              <p:ext uri="{D42A27DB-BD31-4B8C-83A1-F6EECF244321}">
                <p14:modId xmlns:p14="http://schemas.microsoft.com/office/powerpoint/2010/main" val="2045068569"/>
              </p:ext>
            </p:extLst>
          </p:nvPr>
        </p:nvGraphicFramePr>
        <p:xfrm>
          <a:off x="452070" y="1666754"/>
          <a:ext cx="1115298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4186324"/>
      </p:ext>
    </p:extLst>
  </p:cSld>
  <p:clrMapOvr>
    <a:masterClrMapping/>
  </p:clrMapOvr>
  <p:transition spd="med">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Advance</a:t>
            </a:r>
            <a:endParaRPr lang="en-IN" dirty="0"/>
          </a:p>
        </p:txBody>
      </p:sp>
      <p:sp>
        <p:nvSpPr>
          <p:cNvPr id="3" name="TextBox 2">
            <a:extLst>
              <a:ext uri="{FF2B5EF4-FFF2-40B4-BE49-F238E27FC236}">
                <a16:creationId xmlns:a16="http://schemas.microsoft.com/office/drawing/2014/main" id="{3C1A7D8F-8A4C-0EF2-38EF-168248FD34F1}"/>
              </a:ext>
            </a:extLst>
          </p:cNvPr>
          <p:cNvSpPr txBox="1"/>
          <p:nvPr/>
        </p:nvSpPr>
        <p:spPr>
          <a:xfrm>
            <a:off x="1632030" y="3689316"/>
            <a:ext cx="8611565" cy="584775"/>
          </a:xfrm>
          <a:prstGeom prst="rect">
            <a:avLst/>
          </a:prstGeom>
          <a:noFill/>
        </p:spPr>
        <p:txBody>
          <a:bodyPr wrap="square" rtlCol="0">
            <a:spAutoFit/>
          </a:bodyPr>
          <a:lstStyle/>
          <a:p>
            <a:r>
              <a:rPr lang="en-US" sz="3200" dirty="0">
                <a:latin typeface="Segoe UI Semilight" panose="020B0402040204020203" pitchFamily="34" charset="0"/>
                <a:cs typeface="Segoe UI Semilight" panose="020B0402040204020203" pitchFamily="34" charset="0"/>
              </a:rPr>
              <a:t>Refer to the script to explain each use case!</a:t>
            </a:r>
            <a:endParaRPr lang="en-IN" sz="3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338162"/>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D9AB8-399F-AAE7-A3AC-1A64376DD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C0AE0-A6F9-27A3-F7B7-7B403E2F5AF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Purchase Cycle</a:t>
            </a:r>
            <a:endParaRPr lang="en-IN" dirty="0">
              <a:solidFill>
                <a:schemeClr val="bg1"/>
              </a:solidFill>
            </a:endParaRPr>
          </a:p>
        </p:txBody>
      </p:sp>
    </p:spTree>
    <p:extLst>
      <p:ext uri="{BB962C8B-B14F-4D97-AF65-F5344CB8AC3E}">
        <p14:creationId xmlns:p14="http://schemas.microsoft.com/office/powerpoint/2010/main" val="2186731215"/>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9503-D769-D038-407C-D14F54B7C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FCFDE-6201-3667-333B-3E3F6C77E8A6}"/>
              </a:ext>
            </a:extLst>
          </p:cNvPr>
          <p:cNvSpPr>
            <a:spLocks noGrp="1"/>
          </p:cNvSpPr>
          <p:nvPr>
            <p:ph type="title"/>
          </p:nvPr>
        </p:nvSpPr>
        <p:spPr/>
        <p:txBody>
          <a:bodyPr/>
          <a:lstStyle/>
          <a:p>
            <a:r>
              <a:rPr lang="en-US" dirty="0"/>
              <a:t>Purchase Transactions</a:t>
            </a:r>
            <a:endParaRPr lang="en-IN" dirty="0"/>
          </a:p>
        </p:txBody>
      </p:sp>
      <p:graphicFrame>
        <p:nvGraphicFramePr>
          <p:cNvPr id="3" name="Diagram 2">
            <a:extLst>
              <a:ext uri="{FF2B5EF4-FFF2-40B4-BE49-F238E27FC236}">
                <a16:creationId xmlns:a16="http://schemas.microsoft.com/office/drawing/2014/main" id="{597405FF-3D43-6526-664D-6EC37D11DB43}"/>
              </a:ext>
            </a:extLst>
          </p:cNvPr>
          <p:cNvGraphicFramePr/>
          <p:nvPr/>
        </p:nvGraphicFramePr>
        <p:xfrm>
          <a:off x="452070" y="1666754"/>
          <a:ext cx="1115298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8933302"/>
      </p:ext>
    </p:extLst>
  </p:cSld>
  <p:clrMapOvr>
    <a:masterClrMapping/>
  </p:clrMapOvr>
  <p:transition spd="med">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RCM – Reverse Charge Mechanism</a:t>
            </a:r>
            <a:endParaRPr lang="en-IN" dirty="0">
              <a:solidFill>
                <a:schemeClr val="bg1"/>
              </a:solidFill>
            </a:endParaRPr>
          </a:p>
        </p:txBody>
      </p:sp>
    </p:spTree>
    <p:extLst>
      <p:ext uri="{BB962C8B-B14F-4D97-AF65-F5344CB8AC3E}">
        <p14:creationId xmlns:p14="http://schemas.microsoft.com/office/powerpoint/2010/main" val="4088711630"/>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Reverse Charge Mechanism</a:t>
            </a:r>
          </a:p>
        </p:txBody>
      </p:sp>
      <p:sp>
        <p:nvSpPr>
          <p:cNvPr id="5" name="TextBox 4">
            <a:extLst>
              <a:ext uri="{FF2B5EF4-FFF2-40B4-BE49-F238E27FC236}">
                <a16:creationId xmlns:a16="http://schemas.microsoft.com/office/drawing/2014/main" id="{8F1C50F6-6197-62AE-CA3F-82D6F075769D}"/>
              </a:ext>
            </a:extLst>
          </p:cNvPr>
          <p:cNvSpPr txBox="1"/>
          <p:nvPr/>
        </p:nvSpPr>
        <p:spPr>
          <a:xfrm>
            <a:off x="340594" y="2571966"/>
            <a:ext cx="3138620" cy="3508653"/>
          </a:xfrm>
          <a:custGeom>
            <a:avLst/>
            <a:gdLst>
              <a:gd name="connsiteX0" fmla="*/ 0 w 3138620"/>
              <a:gd name="connsiteY0" fmla="*/ 0 h 3508653"/>
              <a:gd name="connsiteX1" fmla="*/ 659110 w 3138620"/>
              <a:gd name="connsiteY1" fmla="*/ 0 h 3508653"/>
              <a:gd name="connsiteX2" fmla="*/ 1318220 w 3138620"/>
              <a:gd name="connsiteY2" fmla="*/ 0 h 3508653"/>
              <a:gd name="connsiteX3" fmla="*/ 1851786 w 3138620"/>
              <a:gd name="connsiteY3" fmla="*/ 0 h 3508653"/>
              <a:gd name="connsiteX4" fmla="*/ 2542282 w 3138620"/>
              <a:gd name="connsiteY4" fmla="*/ 0 h 3508653"/>
              <a:gd name="connsiteX5" fmla="*/ 3138620 w 3138620"/>
              <a:gd name="connsiteY5" fmla="*/ 0 h 3508653"/>
              <a:gd name="connsiteX6" fmla="*/ 3138620 w 3138620"/>
              <a:gd name="connsiteY6" fmla="*/ 514602 h 3508653"/>
              <a:gd name="connsiteX7" fmla="*/ 3138620 w 3138620"/>
              <a:gd name="connsiteY7" fmla="*/ 1029205 h 3508653"/>
              <a:gd name="connsiteX8" fmla="*/ 3138620 w 3138620"/>
              <a:gd name="connsiteY8" fmla="*/ 1543807 h 3508653"/>
              <a:gd name="connsiteX9" fmla="*/ 3138620 w 3138620"/>
              <a:gd name="connsiteY9" fmla="*/ 2058410 h 3508653"/>
              <a:gd name="connsiteX10" fmla="*/ 3138620 w 3138620"/>
              <a:gd name="connsiteY10" fmla="*/ 2608099 h 3508653"/>
              <a:gd name="connsiteX11" fmla="*/ 3138620 w 3138620"/>
              <a:gd name="connsiteY11" fmla="*/ 3508653 h 3508653"/>
              <a:gd name="connsiteX12" fmla="*/ 2510896 w 3138620"/>
              <a:gd name="connsiteY12" fmla="*/ 3508653 h 3508653"/>
              <a:gd name="connsiteX13" fmla="*/ 1977331 w 3138620"/>
              <a:gd name="connsiteY13" fmla="*/ 3508653 h 3508653"/>
              <a:gd name="connsiteX14" fmla="*/ 1349607 w 3138620"/>
              <a:gd name="connsiteY14" fmla="*/ 3508653 h 3508653"/>
              <a:gd name="connsiteX15" fmla="*/ 816041 w 3138620"/>
              <a:gd name="connsiteY15" fmla="*/ 3508653 h 3508653"/>
              <a:gd name="connsiteX16" fmla="*/ 0 w 3138620"/>
              <a:gd name="connsiteY16" fmla="*/ 3508653 h 3508653"/>
              <a:gd name="connsiteX17" fmla="*/ 0 w 3138620"/>
              <a:gd name="connsiteY17" fmla="*/ 2853704 h 3508653"/>
              <a:gd name="connsiteX18" fmla="*/ 0 w 3138620"/>
              <a:gd name="connsiteY18" fmla="*/ 2304015 h 3508653"/>
              <a:gd name="connsiteX19" fmla="*/ 0 w 3138620"/>
              <a:gd name="connsiteY19" fmla="*/ 1789413 h 3508653"/>
              <a:gd name="connsiteX20" fmla="*/ 0 w 3138620"/>
              <a:gd name="connsiteY20" fmla="*/ 1239724 h 3508653"/>
              <a:gd name="connsiteX21" fmla="*/ 0 w 3138620"/>
              <a:gd name="connsiteY21" fmla="*/ 654949 h 3508653"/>
              <a:gd name="connsiteX22" fmla="*/ 0 w 3138620"/>
              <a:gd name="connsiteY22" fmla="*/ 0 h 350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8620" h="3508653" extrusionOk="0">
                <a:moveTo>
                  <a:pt x="0" y="0"/>
                </a:moveTo>
                <a:cubicBezTo>
                  <a:pt x="216242" y="28844"/>
                  <a:pt x="422638" y="6419"/>
                  <a:pt x="659110" y="0"/>
                </a:cubicBezTo>
                <a:cubicBezTo>
                  <a:pt x="895582" y="-6419"/>
                  <a:pt x="1172297" y="5178"/>
                  <a:pt x="1318220" y="0"/>
                </a:cubicBezTo>
                <a:cubicBezTo>
                  <a:pt x="1464143" y="-5178"/>
                  <a:pt x="1739758" y="2001"/>
                  <a:pt x="1851786" y="0"/>
                </a:cubicBezTo>
                <a:cubicBezTo>
                  <a:pt x="1963814" y="-2001"/>
                  <a:pt x="2377556" y="-11929"/>
                  <a:pt x="2542282" y="0"/>
                </a:cubicBezTo>
                <a:cubicBezTo>
                  <a:pt x="2707008" y="11929"/>
                  <a:pt x="2911966" y="23756"/>
                  <a:pt x="3138620" y="0"/>
                </a:cubicBezTo>
                <a:cubicBezTo>
                  <a:pt x="3151367" y="193278"/>
                  <a:pt x="3121644" y="297067"/>
                  <a:pt x="3138620" y="514602"/>
                </a:cubicBezTo>
                <a:cubicBezTo>
                  <a:pt x="3155596" y="732137"/>
                  <a:pt x="3159269" y="865423"/>
                  <a:pt x="3138620" y="1029205"/>
                </a:cubicBezTo>
                <a:cubicBezTo>
                  <a:pt x="3117971" y="1192987"/>
                  <a:pt x="3144471" y="1414949"/>
                  <a:pt x="3138620" y="1543807"/>
                </a:cubicBezTo>
                <a:cubicBezTo>
                  <a:pt x="3132769" y="1672665"/>
                  <a:pt x="3116841" y="1942339"/>
                  <a:pt x="3138620" y="2058410"/>
                </a:cubicBezTo>
                <a:cubicBezTo>
                  <a:pt x="3160399" y="2174481"/>
                  <a:pt x="3165123" y="2361345"/>
                  <a:pt x="3138620" y="2608099"/>
                </a:cubicBezTo>
                <a:cubicBezTo>
                  <a:pt x="3112117" y="2854853"/>
                  <a:pt x="3139878" y="3197079"/>
                  <a:pt x="3138620" y="3508653"/>
                </a:cubicBezTo>
                <a:cubicBezTo>
                  <a:pt x="2941616" y="3523641"/>
                  <a:pt x="2761303" y="3513416"/>
                  <a:pt x="2510896" y="3508653"/>
                </a:cubicBezTo>
                <a:cubicBezTo>
                  <a:pt x="2260489" y="3503890"/>
                  <a:pt x="2084961" y="3495463"/>
                  <a:pt x="1977331" y="3508653"/>
                </a:cubicBezTo>
                <a:cubicBezTo>
                  <a:pt x="1869701" y="3521843"/>
                  <a:pt x="1613896" y="3529884"/>
                  <a:pt x="1349607" y="3508653"/>
                </a:cubicBezTo>
                <a:cubicBezTo>
                  <a:pt x="1085318" y="3487422"/>
                  <a:pt x="966050" y="3518669"/>
                  <a:pt x="816041" y="3508653"/>
                </a:cubicBezTo>
                <a:cubicBezTo>
                  <a:pt x="666032" y="3498637"/>
                  <a:pt x="288684" y="3481935"/>
                  <a:pt x="0" y="3508653"/>
                </a:cubicBezTo>
                <a:cubicBezTo>
                  <a:pt x="-929" y="3359430"/>
                  <a:pt x="9740" y="3041115"/>
                  <a:pt x="0" y="2853704"/>
                </a:cubicBezTo>
                <a:cubicBezTo>
                  <a:pt x="-9740" y="2666293"/>
                  <a:pt x="-22875" y="2559199"/>
                  <a:pt x="0" y="2304015"/>
                </a:cubicBezTo>
                <a:cubicBezTo>
                  <a:pt x="22875" y="2048831"/>
                  <a:pt x="-7859" y="2010634"/>
                  <a:pt x="0" y="1789413"/>
                </a:cubicBezTo>
                <a:cubicBezTo>
                  <a:pt x="7859" y="1568192"/>
                  <a:pt x="-9761" y="1386143"/>
                  <a:pt x="0" y="1239724"/>
                </a:cubicBezTo>
                <a:cubicBezTo>
                  <a:pt x="9761" y="1093305"/>
                  <a:pt x="24478" y="772718"/>
                  <a:pt x="0" y="654949"/>
                </a:cubicBezTo>
                <a:cubicBezTo>
                  <a:pt x="-24478" y="537180"/>
                  <a:pt x="16477" y="221108"/>
                  <a:pt x="0" y="0"/>
                </a:cubicBezTo>
                <a:close/>
              </a:path>
            </a:pathLst>
          </a:custGeom>
          <a:noFill/>
          <a:ln>
            <a:solidFill>
              <a:schemeClr val="tx1"/>
            </a:solidFill>
            <a:extLst>
              <a:ext uri="{C807C97D-BFC1-408E-A445-0C87EB9F89A2}">
                <ask:lineSketchStyleProps xmlns="" xmlns:ask="http://schemas.microsoft.com/office/drawing/2018/sketchyshapes" sd="1100333653">
                  <a:prstGeom prst="rect">
                    <a:avLst/>
                  </a:prstGeom>
                  <ask:type>
                    <ask:lineSketchFreehand/>
                  </ask:type>
                </ask:lineSketchStyleProps>
              </a:ext>
            </a:extLst>
          </a:ln>
        </p:spPr>
        <p:txBody>
          <a:bodyPr wrap="square" rtlCol="0">
            <a:spAutoFit/>
          </a:bodyPr>
          <a:lstStyle/>
          <a:p>
            <a:r>
              <a:rPr lang="en-US" sz="2000" dirty="0">
                <a:solidFill>
                  <a:srgbClr val="00B050"/>
                </a:solidFill>
                <a:latin typeface="Segoe UI semi light"/>
                <a:ea typeface="Calibri" panose="020F0502020204030204" pitchFamily="34" charset="0"/>
                <a:cs typeface="Segoe UI Bold" panose="020B0802040204020203" pitchFamily="34" charset="0"/>
              </a:rPr>
              <a:t>Introduction</a:t>
            </a:r>
          </a:p>
          <a:p>
            <a:endParaRPr lang="en-US" dirty="0">
              <a:latin typeface="Segoe UI semi light"/>
              <a:ea typeface="Calibri" panose="020F0502020204030204" pitchFamily="34" charset="0"/>
              <a:cs typeface="Segoe UI Bold" panose="020B0802040204020203" pitchFamily="34" charset="0"/>
            </a:endParaRPr>
          </a:p>
          <a:p>
            <a:r>
              <a:rPr lang="en-IN" sz="1800" dirty="0">
                <a:effectLst/>
                <a:latin typeface="Segoe UI Light" panose="020B0502040204020203" pitchFamily="34" charset="0"/>
                <a:ea typeface="Calibri" panose="020F0502020204030204" pitchFamily="34" charset="0"/>
              </a:rPr>
              <a:t>Reverse charge is defined as “liability to pay tax by the recipient of supply of goods or services or both instead of the supplier of such goods or services or both on any</a:t>
            </a:r>
            <a:r>
              <a:rPr lang="en-US" sz="1800" dirty="0">
                <a:effectLst/>
                <a:latin typeface="Segoe UI Light" panose="020B0502040204020203" pitchFamily="34" charset="0"/>
                <a:ea typeface="Calibri" panose="020F0502020204030204" pitchFamily="34" charset="0"/>
              </a:rPr>
              <a:t> imports and other notified supplies listed by GSTIN</a:t>
            </a:r>
          </a:p>
          <a:p>
            <a:endParaRPr lang="en-US" dirty="0">
              <a:latin typeface="Segoe UI Light" panose="020B0502040204020203" pitchFamily="34" charset="0"/>
              <a:ea typeface="Calibri" panose="020F0502020204030204" pitchFamily="34" charset="0"/>
            </a:endParaRPr>
          </a:p>
          <a:p>
            <a:endParaRPr lang="en-IN" dirty="0"/>
          </a:p>
        </p:txBody>
      </p:sp>
      <p:sp>
        <p:nvSpPr>
          <p:cNvPr id="55" name="TextBox 54">
            <a:extLst>
              <a:ext uri="{FF2B5EF4-FFF2-40B4-BE49-F238E27FC236}">
                <a16:creationId xmlns:a16="http://schemas.microsoft.com/office/drawing/2014/main" id="{FE67D047-5EB7-DF3C-B733-46A433398E34}"/>
              </a:ext>
            </a:extLst>
          </p:cNvPr>
          <p:cNvSpPr txBox="1"/>
          <p:nvPr/>
        </p:nvSpPr>
        <p:spPr>
          <a:xfrm>
            <a:off x="3814304" y="1957437"/>
            <a:ext cx="3907485" cy="2339102"/>
          </a:xfrm>
          <a:custGeom>
            <a:avLst/>
            <a:gdLst>
              <a:gd name="connsiteX0" fmla="*/ 0 w 3907485"/>
              <a:gd name="connsiteY0" fmla="*/ 0 h 2339102"/>
              <a:gd name="connsiteX1" fmla="*/ 534023 w 3907485"/>
              <a:gd name="connsiteY1" fmla="*/ 0 h 2339102"/>
              <a:gd name="connsiteX2" fmla="*/ 1146196 w 3907485"/>
              <a:gd name="connsiteY2" fmla="*/ 0 h 2339102"/>
              <a:gd name="connsiteX3" fmla="*/ 1680219 w 3907485"/>
              <a:gd name="connsiteY3" fmla="*/ 0 h 2339102"/>
              <a:gd name="connsiteX4" fmla="*/ 2214242 w 3907485"/>
              <a:gd name="connsiteY4" fmla="*/ 0 h 2339102"/>
              <a:gd name="connsiteX5" fmla="*/ 2748264 w 3907485"/>
              <a:gd name="connsiteY5" fmla="*/ 0 h 2339102"/>
              <a:gd name="connsiteX6" fmla="*/ 3282287 w 3907485"/>
              <a:gd name="connsiteY6" fmla="*/ 0 h 2339102"/>
              <a:gd name="connsiteX7" fmla="*/ 3907485 w 3907485"/>
              <a:gd name="connsiteY7" fmla="*/ 0 h 2339102"/>
              <a:gd name="connsiteX8" fmla="*/ 3907485 w 3907485"/>
              <a:gd name="connsiteY8" fmla="*/ 608167 h 2339102"/>
              <a:gd name="connsiteX9" fmla="*/ 3907485 w 3907485"/>
              <a:gd name="connsiteY9" fmla="*/ 1216333 h 2339102"/>
              <a:gd name="connsiteX10" fmla="*/ 3907485 w 3907485"/>
              <a:gd name="connsiteY10" fmla="*/ 1754327 h 2339102"/>
              <a:gd name="connsiteX11" fmla="*/ 3907485 w 3907485"/>
              <a:gd name="connsiteY11" fmla="*/ 2339102 h 2339102"/>
              <a:gd name="connsiteX12" fmla="*/ 3178088 w 3907485"/>
              <a:gd name="connsiteY12" fmla="*/ 2339102 h 2339102"/>
              <a:gd name="connsiteX13" fmla="*/ 2487765 w 3907485"/>
              <a:gd name="connsiteY13" fmla="*/ 2339102 h 2339102"/>
              <a:gd name="connsiteX14" fmla="*/ 1797443 w 3907485"/>
              <a:gd name="connsiteY14" fmla="*/ 2339102 h 2339102"/>
              <a:gd name="connsiteX15" fmla="*/ 1263420 w 3907485"/>
              <a:gd name="connsiteY15" fmla="*/ 2339102 h 2339102"/>
              <a:gd name="connsiteX16" fmla="*/ 612173 w 3907485"/>
              <a:gd name="connsiteY16" fmla="*/ 2339102 h 2339102"/>
              <a:gd name="connsiteX17" fmla="*/ 0 w 3907485"/>
              <a:gd name="connsiteY17" fmla="*/ 2339102 h 2339102"/>
              <a:gd name="connsiteX18" fmla="*/ 0 w 3907485"/>
              <a:gd name="connsiteY18" fmla="*/ 1777718 h 2339102"/>
              <a:gd name="connsiteX19" fmla="*/ 0 w 3907485"/>
              <a:gd name="connsiteY19" fmla="*/ 1146160 h 2339102"/>
              <a:gd name="connsiteX20" fmla="*/ 0 w 3907485"/>
              <a:gd name="connsiteY20" fmla="*/ 561384 h 2339102"/>
              <a:gd name="connsiteX21" fmla="*/ 0 w 3907485"/>
              <a:gd name="connsiteY21" fmla="*/ 0 h 23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07485" h="2339102" extrusionOk="0">
                <a:moveTo>
                  <a:pt x="0" y="0"/>
                </a:moveTo>
                <a:cubicBezTo>
                  <a:pt x="107731" y="25017"/>
                  <a:pt x="270147" y="5546"/>
                  <a:pt x="534023" y="0"/>
                </a:cubicBezTo>
                <a:cubicBezTo>
                  <a:pt x="797899" y="-5546"/>
                  <a:pt x="989609" y="23633"/>
                  <a:pt x="1146196" y="0"/>
                </a:cubicBezTo>
                <a:cubicBezTo>
                  <a:pt x="1302783" y="-23633"/>
                  <a:pt x="1547662" y="-18614"/>
                  <a:pt x="1680219" y="0"/>
                </a:cubicBezTo>
                <a:cubicBezTo>
                  <a:pt x="1812776" y="18614"/>
                  <a:pt x="2088859" y="3401"/>
                  <a:pt x="2214242" y="0"/>
                </a:cubicBezTo>
                <a:cubicBezTo>
                  <a:pt x="2339625" y="-3401"/>
                  <a:pt x="2544646" y="3684"/>
                  <a:pt x="2748264" y="0"/>
                </a:cubicBezTo>
                <a:cubicBezTo>
                  <a:pt x="2951882" y="-3684"/>
                  <a:pt x="3016205" y="21976"/>
                  <a:pt x="3282287" y="0"/>
                </a:cubicBezTo>
                <a:cubicBezTo>
                  <a:pt x="3548369" y="-21976"/>
                  <a:pt x="3718296" y="-13589"/>
                  <a:pt x="3907485" y="0"/>
                </a:cubicBezTo>
                <a:cubicBezTo>
                  <a:pt x="3920259" y="191176"/>
                  <a:pt x="3886593" y="423864"/>
                  <a:pt x="3907485" y="608167"/>
                </a:cubicBezTo>
                <a:cubicBezTo>
                  <a:pt x="3928377" y="792470"/>
                  <a:pt x="3905549" y="979205"/>
                  <a:pt x="3907485" y="1216333"/>
                </a:cubicBezTo>
                <a:cubicBezTo>
                  <a:pt x="3909421" y="1453461"/>
                  <a:pt x="3893563" y="1507075"/>
                  <a:pt x="3907485" y="1754327"/>
                </a:cubicBezTo>
                <a:cubicBezTo>
                  <a:pt x="3921407" y="2001579"/>
                  <a:pt x="3895049" y="2055300"/>
                  <a:pt x="3907485" y="2339102"/>
                </a:cubicBezTo>
                <a:cubicBezTo>
                  <a:pt x="3692171" y="2305609"/>
                  <a:pt x="3385020" y="2340917"/>
                  <a:pt x="3178088" y="2339102"/>
                </a:cubicBezTo>
                <a:cubicBezTo>
                  <a:pt x="2971156" y="2337287"/>
                  <a:pt x="2764448" y="2343848"/>
                  <a:pt x="2487765" y="2339102"/>
                </a:cubicBezTo>
                <a:cubicBezTo>
                  <a:pt x="2211082" y="2334356"/>
                  <a:pt x="2054805" y="2307866"/>
                  <a:pt x="1797443" y="2339102"/>
                </a:cubicBezTo>
                <a:cubicBezTo>
                  <a:pt x="1540081" y="2370338"/>
                  <a:pt x="1442765" y="2364031"/>
                  <a:pt x="1263420" y="2339102"/>
                </a:cubicBezTo>
                <a:cubicBezTo>
                  <a:pt x="1084075" y="2314173"/>
                  <a:pt x="833311" y="2346224"/>
                  <a:pt x="612173" y="2339102"/>
                </a:cubicBezTo>
                <a:cubicBezTo>
                  <a:pt x="391035" y="2331980"/>
                  <a:pt x="261409" y="2321837"/>
                  <a:pt x="0" y="2339102"/>
                </a:cubicBezTo>
                <a:cubicBezTo>
                  <a:pt x="-23364" y="2085017"/>
                  <a:pt x="-2297" y="2040259"/>
                  <a:pt x="0" y="1777718"/>
                </a:cubicBezTo>
                <a:cubicBezTo>
                  <a:pt x="2297" y="1515177"/>
                  <a:pt x="-5043" y="1300669"/>
                  <a:pt x="0" y="1146160"/>
                </a:cubicBezTo>
                <a:cubicBezTo>
                  <a:pt x="5043" y="991651"/>
                  <a:pt x="27590" y="735054"/>
                  <a:pt x="0" y="561384"/>
                </a:cubicBezTo>
                <a:cubicBezTo>
                  <a:pt x="-27590" y="387714"/>
                  <a:pt x="27640" y="205619"/>
                  <a:pt x="0" y="0"/>
                </a:cubicBezTo>
                <a:close/>
              </a:path>
            </a:pathLst>
          </a:custGeom>
          <a:noFill/>
          <a:ln>
            <a:solidFill>
              <a:schemeClr val="tx1"/>
            </a:solidFill>
            <a:extLst>
              <a:ext uri="{C807C97D-BFC1-408E-A445-0C87EB9F89A2}">
                <ask:lineSketchStyleProps xmlns="" xmlns:ask="http://schemas.microsoft.com/office/drawing/2018/sketchyshapes" sd="2114779266">
                  <a:prstGeom prst="rect">
                    <a:avLst/>
                  </a:prstGeom>
                  <ask:type>
                    <ask:lineSketchFreehand/>
                  </ask:type>
                </ask:lineSketchStyleProps>
              </a:ext>
            </a:extLst>
          </a:ln>
        </p:spPr>
        <p:txBody>
          <a:bodyPr wrap="square" rtlCol="0">
            <a:spAutoFit/>
          </a:bodyPr>
          <a:lstStyle/>
          <a:p>
            <a:r>
              <a:rPr lang="en-US" sz="2000" b="1" dirty="0">
                <a:solidFill>
                  <a:srgbClr val="00B050"/>
                </a:solidFill>
                <a:latin typeface="Segoe UI Light" panose="020B0502040204020203" pitchFamily="34" charset="0"/>
                <a:ea typeface="Calibri" panose="020F0502020204030204" pitchFamily="34" charset="0"/>
              </a:rPr>
              <a:t>Registration</a:t>
            </a:r>
          </a:p>
          <a:p>
            <a:endParaRPr lang="en-US" b="1" dirty="0">
              <a:latin typeface="Segoe UI Light" panose="020B0502040204020203" pitchFamily="34" charset="0"/>
              <a:ea typeface="Calibri" panose="020F0502020204030204" pitchFamily="34" charset="0"/>
            </a:endParaRPr>
          </a:p>
          <a:p>
            <a:r>
              <a:rPr lang="en-US" dirty="0">
                <a:latin typeface="Segoe UI Light" panose="020B0502040204020203" pitchFamily="34" charset="0"/>
                <a:ea typeface="Calibri" panose="020F0502020204030204" pitchFamily="34" charset="0"/>
              </a:rPr>
              <a:t>A person who is required to pay tax under reverse charge has to compulsorily register under GST and the threshold limit of Rs. 20 lakhs (Rs. 10 lakhs for special category states except (J &amp; K) does not apply to them.</a:t>
            </a:r>
            <a:endParaRPr lang="en-IN" dirty="0">
              <a:latin typeface="Segoe UI Light" panose="020B0502040204020203" pitchFamily="34" charset="0"/>
              <a:ea typeface="Calibri" panose="020F0502020204030204" pitchFamily="34" charset="0"/>
            </a:endParaRPr>
          </a:p>
        </p:txBody>
      </p:sp>
      <p:sp>
        <p:nvSpPr>
          <p:cNvPr id="56" name="TextBox 55">
            <a:extLst>
              <a:ext uri="{FF2B5EF4-FFF2-40B4-BE49-F238E27FC236}">
                <a16:creationId xmlns:a16="http://schemas.microsoft.com/office/drawing/2014/main" id="{4C57BAE8-5176-A235-D1C5-208DC97305ED}"/>
              </a:ext>
            </a:extLst>
          </p:cNvPr>
          <p:cNvSpPr txBox="1"/>
          <p:nvPr/>
        </p:nvSpPr>
        <p:spPr>
          <a:xfrm>
            <a:off x="4243030" y="4723639"/>
            <a:ext cx="3356650" cy="1785104"/>
          </a:xfrm>
          <a:custGeom>
            <a:avLst/>
            <a:gdLst>
              <a:gd name="connsiteX0" fmla="*/ 0 w 3356650"/>
              <a:gd name="connsiteY0" fmla="*/ 0 h 1785104"/>
              <a:gd name="connsiteX1" fmla="*/ 604197 w 3356650"/>
              <a:gd name="connsiteY1" fmla="*/ 0 h 1785104"/>
              <a:gd name="connsiteX2" fmla="*/ 1241961 w 3356650"/>
              <a:gd name="connsiteY2" fmla="*/ 0 h 1785104"/>
              <a:gd name="connsiteX3" fmla="*/ 1946857 w 3356650"/>
              <a:gd name="connsiteY3" fmla="*/ 0 h 1785104"/>
              <a:gd name="connsiteX4" fmla="*/ 2584621 w 3356650"/>
              <a:gd name="connsiteY4" fmla="*/ 0 h 1785104"/>
              <a:gd name="connsiteX5" fmla="*/ 3356650 w 3356650"/>
              <a:gd name="connsiteY5" fmla="*/ 0 h 1785104"/>
              <a:gd name="connsiteX6" fmla="*/ 3356650 w 3356650"/>
              <a:gd name="connsiteY6" fmla="*/ 612886 h 1785104"/>
              <a:gd name="connsiteX7" fmla="*/ 3356650 w 3356650"/>
              <a:gd name="connsiteY7" fmla="*/ 1207920 h 1785104"/>
              <a:gd name="connsiteX8" fmla="*/ 3356650 w 3356650"/>
              <a:gd name="connsiteY8" fmla="*/ 1785104 h 1785104"/>
              <a:gd name="connsiteX9" fmla="*/ 2685320 w 3356650"/>
              <a:gd name="connsiteY9" fmla="*/ 1785104 h 1785104"/>
              <a:gd name="connsiteX10" fmla="*/ 1980424 w 3356650"/>
              <a:gd name="connsiteY10" fmla="*/ 1785104 h 1785104"/>
              <a:gd name="connsiteX11" fmla="*/ 1342660 w 3356650"/>
              <a:gd name="connsiteY11" fmla="*/ 1785104 h 1785104"/>
              <a:gd name="connsiteX12" fmla="*/ 704896 w 3356650"/>
              <a:gd name="connsiteY12" fmla="*/ 1785104 h 1785104"/>
              <a:gd name="connsiteX13" fmla="*/ 0 w 3356650"/>
              <a:gd name="connsiteY13" fmla="*/ 1785104 h 1785104"/>
              <a:gd name="connsiteX14" fmla="*/ 0 w 3356650"/>
              <a:gd name="connsiteY14" fmla="*/ 1154367 h 1785104"/>
              <a:gd name="connsiteX15" fmla="*/ 0 w 3356650"/>
              <a:gd name="connsiteY15" fmla="*/ 612886 h 1785104"/>
              <a:gd name="connsiteX16" fmla="*/ 0 w 3356650"/>
              <a:gd name="connsiteY16" fmla="*/ 0 h 17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650" h="1785104" extrusionOk="0">
                <a:moveTo>
                  <a:pt x="0" y="0"/>
                </a:moveTo>
                <a:cubicBezTo>
                  <a:pt x="262686" y="-23830"/>
                  <a:pt x="320634" y="29287"/>
                  <a:pt x="604197" y="0"/>
                </a:cubicBezTo>
                <a:cubicBezTo>
                  <a:pt x="887760" y="-29287"/>
                  <a:pt x="982732" y="-2832"/>
                  <a:pt x="1241961" y="0"/>
                </a:cubicBezTo>
                <a:cubicBezTo>
                  <a:pt x="1501190" y="2832"/>
                  <a:pt x="1794503" y="-8223"/>
                  <a:pt x="1946857" y="0"/>
                </a:cubicBezTo>
                <a:cubicBezTo>
                  <a:pt x="2099211" y="8223"/>
                  <a:pt x="2348279" y="30058"/>
                  <a:pt x="2584621" y="0"/>
                </a:cubicBezTo>
                <a:cubicBezTo>
                  <a:pt x="2820963" y="-30058"/>
                  <a:pt x="3177785" y="17"/>
                  <a:pt x="3356650" y="0"/>
                </a:cubicBezTo>
                <a:cubicBezTo>
                  <a:pt x="3333584" y="293829"/>
                  <a:pt x="3326422" y="318597"/>
                  <a:pt x="3356650" y="612886"/>
                </a:cubicBezTo>
                <a:cubicBezTo>
                  <a:pt x="3386878" y="907175"/>
                  <a:pt x="3379063" y="1068624"/>
                  <a:pt x="3356650" y="1207920"/>
                </a:cubicBezTo>
                <a:cubicBezTo>
                  <a:pt x="3334237" y="1347216"/>
                  <a:pt x="3366391" y="1584633"/>
                  <a:pt x="3356650" y="1785104"/>
                </a:cubicBezTo>
                <a:cubicBezTo>
                  <a:pt x="3216233" y="1799506"/>
                  <a:pt x="2887006" y="1761061"/>
                  <a:pt x="2685320" y="1785104"/>
                </a:cubicBezTo>
                <a:cubicBezTo>
                  <a:pt x="2483634" y="1809148"/>
                  <a:pt x="2171778" y="1766611"/>
                  <a:pt x="1980424" y="1785104"/>
                </a:cubicBezTo>
                <a:cubicBezTo>
                  <a:pt x="1789070" y="1803597"/>
                  <a:pt x="1477228" y="1806086"/>
                  <a:pt x="1342660" y="1785104"/>
                </a:cubicBezTo>
                <a:cubicBezTo>
                  <a:pt x="1208092" y="1764122"/>
                  <a:pt x="963370" y="1809438"/>
                  <a:pt x="704896" y="1785104"/>
                </a:cubicBezTo>
                <a:cubicBezTo>
                  <a:pt x="446422" y="1760770"/>
                  <a:pt x="323791" y="1767915"/>
                  <a:pt x="0" y="1785104"/>
                </a:cubicBezTo>
                <a:cubicBezTo>
                  <a:pt x="5834" y="1566532"/>
                  <a:pt x="-8745" y="1396554"/>
                  <a:pt x="0" y="1154367"/>
                </a:cubicBezTo>
                <a:cubicBezTo>
                  <a:pt x="8745" y="912180"/>
                  <a:pt x="-23885" y="852506"/>
                  <a:pt x="0" y="612886"/>
                </a:cubicBezTo>
                <a:cubicBezTo>
                  <a:pt x="23885" y="373266"/>
                  <a:pt x="-27902" y="291364"/>
                  <a:pt x="0" y="0"/>
                </a:cubicBezTo>
                <a:close/>
              </a:path>
            </a:pathLst>
          </a:custGeom>
          <a:noFill/>
          <a:ln>
            <a:solidFill>
              <a:schemeClr val="tx1"/>
            </a:solidFill>
            <a:extLst>
              <a:ext uri="{C807C97D-BFC1-408E-A445-0C87EB9F89A2}">
                <ask:lineSketchStyleProps xmlns="" xmlns:ask="http://schemas.microsoft.com/office/drawing/2018/sketchyshapes" sd="4125216680">
                  <a:prstGeom prst="rect">
                    <a:avLst/>
                  </a:prstGeom>
                  <ask:type>
                    <ask:lineSketchFreehand/>
                  </ask:type>
                </ask:lineSketchStyleProps>
              </a:ext>
            </a:extLst>
          </a:ln>
        </p:spPr>
        <p:txBody>
          <a:bodyPr wrap="square" rtlCol="0">
            <a:spAutoFit/>
          </a:bodyPr>
          <a:lstStyle/>
          <a:p>
            <a:r>
              <a:rPr lang="en-US" sz="2000" b="1" dirty="0">
                <a:solidFill>
                  <a:srgbClr val="00B050"/>
                </a:solidFill>
                <a:latin typeface="Segoe UI Light" panose="020B0502040204020203" pitchFamily="34" charset="0"/>
                <a:ea typeface="Calibri" panose="020F0502020204030204" pitchFamily="34" charset="0"/>
              </a:rPr>
              <a:t>ITC – Input Tax Credit</a:t>
            </a:r>
          </a:p>
          <a:p>
            <a:endParaRPr lang="en-US" dirty="0">
              <a:latin typeface="Segoe UI Light" panose="020B0502040204020203" pitchFamily="34" charset="0"/>
              <a:ea typeface="Calibri" panose="020F0502020204030204" pitchFamily="34" charset="0"/>
            </a:endParaRPr>
          </a:p>
          <a:p>
            <a:r>
              <a:rPr lang="en-US" dirty="0">
                <a:latin typeface="Segoe UI Light" panose="020B0502040204020203" pitchFamily="34" charset="0"/>
                <a:ea typeface="Calibri" panose="020F0502020204030204" pitchFamily="34" charset="0"/>
              </a:rPr>
              <a:t>Suppliers cannot take ITC of GST paid on goods or services used to make supplies on which the recipient is liable to pay tax.</a:t>
            </a:r>
            <a:endParaRPr lang="en-IN" dirty="0">
              <a:latin typeface="Segoe UI Light" panose="020B0502040204020203" pitchFamily="34" charset="0"/>
              <a:ea typeface="Calibri" panose="020F0502020204030204" pitchFamily="34" charset="0"/>
            </a:endParaRPr>
          </a:p>
        </p:txBody>
      </p:sp>
      <p:sp>
        <p:nvSpPr>
          <p:cNvPr id="57" name="TextBox 56">
            <a:extLst>
              <a:ext uri="{FF2B5EF4-FFF2-40B4-BE49-F238E27FC236}">
                <a16:creationId xmlns:a16="http://schemas.microsoft.com/office/drawing/2014/main" id="{90ADB90A-C692-647D-5F38-B1EC0422B21D}"/>
              </a:ext>
            </a:extLst>
          </p:cNvPr>
          <p:cNvSpPr txBox="1"/>
          <p:nvPr/>
        </p:nvSpPr>
        <p:spPr>
          <a:xfrm>
            <a:off x="8056880" y="1747520"/>
            <a:ext cx="3631966" cy="4278094"/>
          </a:xfrm>
          <a:custGeom>
            <a:avLst/>
            <a:gdLst>
              <a:gd name="connsiteX0" fmla="*/ 0 w 3631966"/>
              <a:gd name="connsiteY0" fmla="*/ 0 h 4278094"/>
              <a:gd name="connsiteX1" fmla="*/ 605328 w 3631966"/>
              <a:gd name="connsiteY1" fmla="*/ 0 h 4278094"/>
              <a:gd name="connsiteX2" fmla="*/ 1283295 w 3631966"/>
              <a:gd name="connsiteY2" fmla="*/ 0 h 4278094"/>
              <a:gd name="connsiteX3" fmla="*/ 1779663 w 3631966"/>
              <a:gd name="connsiteY3" fmla="*/ 0 h 4278094"/>
              <a:gd name="connsiteX4" fmla="*/ 2457630 w 3631966"/>
              <a:gd name="connsiteY4" fmla="*/ 0 h 4278094"/>
              <a:gd name="connsiteX5" fmla="*/ 3026638 w 3631966"/>
              <a:gd name="connsiteY5" fmla="*/ 0 h 4278094"/>
              <a:gd name="connsiteX6" fmla="*/ 3631966 w 3631966"/>
              <a:gd name="connsiteY6" fmla="*/ 0 h 4278094"/>
              <a:gd name="connsiteX7" fmla="*/ 3631966 w 3631966"/>
              <a:gd name="connsiteY7" fmla="*/ 611156 h 4278094"/>
              <a:gd name="connsiteX8" fmla="*/ 3631966 w 3631966"/>
              <a:gd name="connsiteY8" fmla="*/ 1179532 h 4278094"/>
              <a:gd name="connsiteX9" fmla="*/ 3631966 w 3631966"/>
              <a:gd name="connsiteY9" fmla="*/ 1747907 h 4278094"/>
              <a:gd name="connsiteX10" fmla="*/ 3631966 w 3631966"/>
              <a:gd name="connsiteY10" fmla="*/ 2230720 h 4278094"/>
              <a:gd name="connsiteX11" fmla="*/ 3631966 w 3631966"/>
              <a:gd name="connsiteY11" fmla="*/ 2756315 h 4278094"/>
              <a:gd name="connsiteX12" fmla="*/ 3631966 w 3631966"/>
              <a:gd name="connsiteY12" fmla="*/ 3281909 h 4278094"/>
              <a:gd name="connsiteX13" fmla="*/ 3631966 w 3631966"/>
              <a:gd name="connsiteY13" fmla="*/ 4278094 h 4278094"/>
              <a:gd name="connsiteX14" fmla="*/ 3026638 w 3631966"/>
              <a:gd name="connsiteY14" fmla="*/ 4278094 h 4278094"/>
              <a:gd name="connsiteX15" fmla="*/ 2421311 w 3631966"/>
              <a:gd name="connsiteY15" fmla="*/ 4278094 h 4278094"/>
              <a:gd name="connsiteX16" fmla="*/ 1815983 w 3631966"/>
              <a:gd name="connsiteY16" fmla="*/ 4278094 h 4278094"/>
              <a:gd name="connsiteX17" fmla="*/ 1138016 w 3631966"/>
              <a:gd name="connsiteY17" fmla="*/ 4278094 h 4278094"/>
              <a:gd name="connsiteX18" fmla="*/ 605328 w 3631966"/>
              <a:gd name="connsiteY18" fmla="*/ 4278094 h 4278094"/>
              <a:gd name="connsiteX19" fmla="*/ 0 w 3631966"/>
              <a:gd name="connsiteY19" fmla="*/ 4278094 h 4278094"/>
              <a:gd name="connsiteX20" fmla="*/ 0 w 3631966"/>
              <a:gd name="connsiteY20" fmla="*/ 3666938 h 4278094"/>
              <a:gd name="connsiteX21" fmla="*/ 0 w 3631966"/>
              <a:gd name="connsiteY21" fmla="*/ 3141343 h 4278094"/>
              <a:gd name="connsiteX22" fmla="*/ 0 w 3631966"/>
              <a:gd name="connsiteY22" fmla="*/ 2487406 h 4278094"/>
              <a:gd name="connsiteX23" fmla="*/ 0 w 3631966"/>
              <a:gd name="connsiteY23" fmla="*/ 2004593 h 4278094"/>
              <a:gd name="connsiteX24" fmla="*/ 0 w 3631966"/>
              <a:gd name="connsiteY24" fmla="*/ 1521779 h 4278094"/>
              <a:gd name="connsiteX25" fmla="*/ 0 w 3631966"/>
              <a:gd name="connsiteY25" fmla="*/ 996185 h 4278094"/>
              <a:gd name="connsiteX26" fmla="*/ 0 w 3631966"/>
              <a:gd name="connsiteY26" fmla="*/ 0 h 427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31966" h="4278094" extrusionOk="0">
                <a:moveTo>
                  <a:pt x="0" y="0"/>
                </a:moveTo>
                <a:cubicBezTo>
                  <a:pt x="258168" y="8537"/>
                  <a:pt x="427728" y="-16694"/>
                  <a:pt x="605328" y="0"/>
                </a:cubicBezTo>
                <a:cubicBezTo>
                  <a:pt x="782928" y="16694"/>
                  <a:pt x="1004678" y="-24443"/>
                  <a:pt x="1283295" y="0"/>
                </a:cubicBezTo>
                <a:cubicBezTo>
                  <a:pt x="1561912" y="24443"/>
                  <a:pt x="1537059" y="11726"/>
                  <a:pt x="1779663" y="0"/>
                </a:cubicBezTo>
                <a:cubicBezTo>
                  <a:pt x="2022267" y="-11726"/>
                  <a:pt x="2204063" y="13998"/>
                  <a:pt x="2457630" y="0"/>
                </a:cubicBezTo>
                <a:cubicBezTo>
                  <a:pt x="2711197" y="-13998"/>
                  <a:pt x="2891960" y="19441"/>
                  <a:pt x="3026638" y="0"/>
                </a:cubicBezTo>
                <a:cubicBezTo>
                  <a:pt x="3161316" y="-19441"/>
                  <a:pt x="3405556" y="-18946"/>
                  <a:pt x="3631966" y="0"/>
                </a:cubicBezTo>
                <a:cubicBezTo>
                  <a:pt x="3657020" y="279755"/>
                  <a:pt x="3638458" y="376009"/>
                  <a:pt x="3631966" y="611156"/>
                </a:cubicBezTo>
                <a:cubicBezTo>
                  <a:pt x="3625474" y="846303"/>
                  <a:pt x="3636818" y="900321"/>
                  <a:pt x="3631966" y="1179532"/>
                </a:cubicBezTo>
                <a:cubicBezTo>
                  <a:pt x="3627114" y="1458743"/>
                  <a:pt x="3638886" y="1584356"/>
                  <a:pt x="3631966" y="1747907"/>
                </a:cubicBezTo>
                <a:cubicBezTo>
                  <a:pt x="3625046" y="1911458"/>
                  <a:pt x="3611023" y="2092802"/>
                  <a:pt x="3631966" y="2230720"/>
                </a:cubicBezTo>
                <a:cubicBezTo>
                  <a:pt x="3652909" y="2368638"/>
                  <a:pt x="3633998" y="2635443"/>
                  <a:pt x="3631966" y="2756315"/>
                </a:cubicBezTo>
                <a:cubicBezTo>
                  <a:pt x="3629934" y="2877188"/>
                  <a:pt x="3612274" y="3148432"/>
                  <a:pt x="3631966" y="3281909"/>
                </a:cubicBezTo>
                <a:cubicBezTo>
                  <a:pt x="3651658" y="3415386"/>
                  <a:pt x="3630795" y="3825087"/>
                  <a:pt x="3631966" y="4278094"/>
                </a:cubicBezTo>
                <a:cubicBezTo>
                  <a:pt x="3385653" y="4305766"/>
                  <a:pt x="3196547" y="4306438"/>
                  <a:pt x="3026638" y="4278094"/>
                </a:cubicBezTo>
                <a:cubicBezTo>
                  <a:pt x="2856729" y="4249750"/>
                  <a:pt x="2639218" y="4262501"/>
                  <a:pt x="2421311" y="4278094"/>
                </a:cubicBezTo>
                <a:cubicBezTo>
                  <a:pt x="2203404" y="4293687"/>
                  <a:pt x="2034497" y="4262113"/>
                  <a:pt x="1815983" y="4278094"/>
                </a:cubicBezTo>
                <a:cubicBezTo>
                  <a:pt x="1597469" y="4294075"/>
                  <a:pt x="1418354" y="4294626"/>
                  <a:pt x="1138016" y="4278094"/>
                </a:cubicBezTo>
                <a:cubicBezTo>
                  <a:pt x="857678" y="4261562"/>
                  <a:pt x="763525" y="4252583"/>
                  <a:pt x="605328" y="4278094"/>
                </a:cubicBezTo>
                <a:cubicBezTo>
                  <a:pt x="447131" y="4303605"/>
                  <a:pt x="249484" y="4305975"/>
                  <a:pt x="0" y="4278094"/>
                </a:cubicBezTo>
                <a:cubicBezTo>
                  <a:pt x="-2294" y="4102536"/>
                  <a:pt x="18178" y="3845200"/>
                  <a:pt x="0" y="3666938"/>
                </a:cubicBezTo>
                <a:cubicBezTo>
                  <a:pt x="-18178" y="3488676"/>
                  <a:pt x="-3693" y="3390964"/>
                  <a:pt x="0" y="3141343"/>
                </a:cubicBezTo>
                <a:cubicBezTo>
                  <a:pt x="3693" y="2891722"/>
                  <a:pt x="10906" y="2707094"/>
                  <a:pt x="0" y="2487406"/>
                </a:cubicBezTo>
                <a:cubicBezTo>
                  <a:pt x="-10906" y="2267718"/>
                  <a:pt x="-9480" y="2157135"/>
                  <a:pt x="0" y="2004593"/>
                </a:cubicBezTo>
                <a:cubicBezTo>
                  <a:pt x="9480" y="1852051"/>
                  <a:pt x="-21994" y="1685233"/>
                  <a:pt x="0" y="1521779"/>
                </a:cubicBezTo>
                <a:cubicBezTo>
                  <a:pt x="21994" y="1358325"/>
                  <a:pt x="22865" y="1157321"/>
                  <a:pt x="0" y="996185"/>
                </a:cubicBezTo>
                <a:cubicBezTo>
                  <a:pt x="-22865" y="835049"/>
                  <a:pt x="44107" y="302886"/>
                  <a:pt x="0" y="0"/>
                </a:cubicBezTo>
                <a:close/>
              </a:path>
            </a:pathLst>
          </a:custGeom>
          <a:noFill/>
          <a:ln>
            <a:solidFill>
              <a:schemeClr val="tx1"/>
            </a:solidFill>
            <a:extLst>
              <a:ext uri="{C807C97D-BFC1-408E-A445-0C87EB9F89A2}">
                <ask:lineSketchStyleProps xmlns="" xmlns:ask="http://schemas.microsoft.com/office/drawing/2018/sketchyshapes" sd="7004705">
                  <a:prstGeom prst="rect">
                    <a:avLst/>
                  </a:prstGeom>
                  <ask:type>
                    <ask:lineSketchFreehand/>
                  </ask:type>
                </ask:lineSketchStyleProps>
              </a:ext>
            </a:extLst>
          </a:ln>
        </p:spPr>
        <p:txBody>
          <a:bodyPr wrap="square" rtlCol="0">
            <a:spAutoFit/>
          </a:bodyPr>
          <a:lstStyle/>
          <a:p>
            <a:r>
              <a:rPr lang="en-IN" sz="2000" b="1" dirty="0">
                <a:solidFill>
                  <a:srgbClr val="00B050"/>
                </a:solidFill>
                <a:latin typeface="Segoe UI Light" panose="020B0502040204020203" pitchFamily="34" charset="0"/>
                <a:ea typeface="Calibri" panose="020F0502020204030204" pitchFamily="34" charset="0"/>
              </a:rPr>
              <a:t>Other facts</a:t>
            </a:r>
          </a:p>
          <a:p>
            <a:endParaRPr lang="en-IN" dirty="0">
              <a:latin typeface="Segoe UI Ligh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Date of receipt of goods; or </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Date of payment as per books of account or date of debit in bank account, whichever is earlier;</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Every tax invoice has to mention whether the tax in respect of supply in the invoice is payable on reverse charge. </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Similarly, this also needs to be mentioned in the receipt voucher as well as the refund voucher, if tax is payable on reverse charge. </a:t>
            </a:r>
            <a:endParaRPr lang="en-IN" dirty="0">
              <a:latin typeface="Segoe UI Light" panose="020B0502040204020203" pitchFamily="34" charset="0"/>
              <a:ea typeface="Calibri" panose="020F0502020204030204" pitchFamily="34" charset="0"/>
            </a:endParaRPr>
          </a:p>
        </p:txBody>
      </p:sp>
    </p:spTree>
    <p:extLst>
      <p:ext uri="{BB962C8B-B14F-4D97-AF65-F5344CB8AC3E}">
        <p14:creationId xmlns:p14="http://schemas.microsoft.com/office/powerpoint/2010/main" val="13916810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5" grpId="0" animBg="1"/>
      <p:bldP spid="56" grpId="0" animBg="1"/>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grpSp>
        <p:nvGrpSpPr>
          <p:cNvPr id="4" name="Group 3">
            <a:extLst>
              <a:ext uri="{FF2B5EF4-FFF2-40B4-BE49-F238E27FC236}">
                <a16:creationId xmlns:a16="http://schemas.microsoft.com/office/drawing/2014/main" id="{97643957-F762-EE6B-074A-8CD734DFC305}"/>
              </a:ext>
            </a:extLst>
          </p:cNvPr>
          <p:cNvGrpSpPr/>
          <p:nvPr/>
        </p:nvGrpSpPr>
        <p:grpSpPr>
          <a:xfrm>
            <a:off x="6299199" y="1721570"/>
            <a:ext cx="5476241" cy="4646676"/>
            <a:chOff x="5588913" y="1693164"/>
            <a:chExt cx="6244338" cy="4541520"/>
          </a:xfrm>
        </p:grpSpPr>
        <p:sp>
          <p:nvSpPr>
            <p:cNvPr id="5" name="Freeform: Shape 4">
              <a:extLst>
                <a:ext uri="{FF2B5EF4-FFF2-40B4-BE49-F238E27FC236}">
                  <a16:creationId xmlns:a16="http://schemas.microsoft.com/office/drawing/2014/main" id="{87C6E916-CC58-AB7B-A55E-5104892532AA}"/>
                </a:ext>
              </a:extLst>
            </p:cNvPr>
            <p:cNvSpPr/>
            <p:nvPr/>
          </p:nvSpPr>
          <p:spPr>
            <a:xfrm>
              <a:off x="5588913" y="1693164"/>
              <a:ext cx="2920738" cy="4335015"/>
            </a:xfrm>
            <a:custGeom>
              <a:avLst/>
              <a:gdLst>
                <a:gd name="connsiteX0" fmla="*/ 0 w 3027828"/>
                <a:gd name="connsiteY0" fmla="*/ 302783 h 4541520"/>
                <a:gd name="connsiteX1" fmla="*/ 302783 w 3027828"/>
                <a:gd name="connsiteY1" fmla="*/ 0 h 4541520"/>
                <a:gd name="connsiteX2" fmla="*/ 2725045 w 3027828"/>
                <a:gd name="connsiteY2" fmla="*/ 0 h 4541520"/>
                <a:gd name="connsiteX3" fmla="*/ 3027828 w 3027828"/>
                <a:gd name="connsiteY3" fmla="*/ 302783 h 4541520"/>
                <a:gd name="connsiteX4" fmla="*/ 3027828 w 3027828"/>
                <a:gd name="connsiteY4" fmla="*/ 4238737 h 4541520"/>
                <a:gd name="connsiteX5" fmla="*/ 2725045 w 3027828"/>
                <a:gd name="connsiteY5" fmla="*/ 4541520 h 4541520"/>
                <a:gd name="connsiteX6" fmla="*/ 302783 w 3027828"/>
                <a:gd name="connsiteY6" fmla="*/ 4541520 h 4541520"/>
                <a:gd name="connsiteX7" fmla="*/ 0 w 3027828"/>
                <a:gd name="connsiteY7" fmla="*/ 4238737 h 4541520"/>
                <a:gd name="connsiteX8" fmla="*/ 0 w 3027828"/>
                <a:gd name="connsiteY8" fmla="*/ 302783 h 45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7828" h="4541520">
                  <a:moveTo>
                    <a:pt x="0" y="302783"/>
                  </a:moveTo>
                  <a:cubicBezTo>
                    <a:pt x="0" y="135561"/>
                    <a:pt x="135561" y="0"/>
                    <a:pt x="302783" y="0"/>
                  </a:cubicBezTo>
                  <a:lnTo>
                    <a:pt x="2725045" y="0"/>
                  </a:lnTo>
                  <a:cubicBezTo>
                    <a:pt x="2892267" y="0"/>
                    <a:pt x="3027828" y="135561"/>
                    <a:pt x="3027828" y="302783"/>
                  </a:cubicBezTo>
                  <a:lnTo>
                    <a:pt x="3027828" y="4238737"/>
                  </a:lnTo>
                  <a:cubicBezTo>
                    <a:pt x="3027828" y="4405959"/>
                    <a:pt x="2892267" y="4541520"/>
                    <a:pt x="2725045" y="4541520"/>
                  </a:cubicBezTo>
                  <a:lnTo>
                    <a:pt x="302783" y="4541520"/>
                  </a:lnTo>
                  <a:cubicBezTo>
                    <a:pt x="135561" y="4541520"/>
                    <a:pt x="0" y="4405959"/>
                    <a:pt x="0" y="4238737"/>
                  </a:cubicBezTo>
                  <a:lnTo>
                    <a:pt x="0" y="302783"/>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232410" tIns="232410" rIns="232410" bIns="3411474" numCol="1" spcCol="1270" anchor="ctr" anchorCtr="0">
              <a:noAutofit/>
            </a:bodyPr>
            <a:lstStyle/>
            <a:p>
              <a:pPr marL="0" lvl="0" indent="0" algn="ctr" defTabSz="2711450">
                <a:lnSpc>
                  <a:spcPct val="90000"/>
                </a:lnSpc>
                <a:spcBef>
                  <a:spcPct val="0"/>
                </a:spcBef>
                <a:spcAft>
                  <a:spcPct val="35000"/>
                </a:spcAft>
                <a:buNone/>
              </a:pPr>
              <a:r>
                <a:rPr lang="en-US" sz="5400" kern="1200" dirty="0"/>
                <a:t>Goods</a:t>
              </a:r>
              <a:endParaRPr lang="en-IN" sz="6000" kern="1200" dirty="0"/>
            </a:p>
          </p:txBody>
        </p:sp>
        <p:sp>
          <p:nvSpPr>
            <p:cNvPr id="6" name="Freeform: Shape 5">
              <a:extLst>
                <a:ext uri="{FF2B5EF4-FFF2-40B4-BE49-F238E27FC236}">
                  <a16:creationId xmlns:a16="http://schemas.microsoft.com/office/drawing/2014/main" id="{877BA985-37FE-70D5-7897-056DE1007A9B}"/>
                </a:ext>
              </a:extLst>
            </p:cNvPr>
            <p:cNvSpPr/>
            <p:nvPr/>
          </p:nvSpPr>
          <p:spPr>
            <a:xfrm>
              <a:off x="5891695" y="2830559"/>
              <a:ext cx="2422263" cy="2951988"/>
            </a:xfrm>
            <a:custGeom>
              <a:avLst/>
              <a:gdLst>
                <a:gd name="connsiteX0" fmla="*/ 0 w 2422263"/>
                <a:gd name="connsiteY0" fmla="*/ 242226 h 2951988"/>
                <a:gd name="connsiteX1" fmla="*/ 242226 w 2422263"/>
                <a:gd name="connsiteY1" fmla="*/ 0 h 2951988"/>
                <a:gd name="connsiteX2" fmla="*/ 2180037 w 2422263"/>
                <a:gd name="connsiteY2" fmla="*/ 0 h 2951988"/>
                <a:gd name="connsiteX3" fmla="*/ 2422263 w 2422263"/>
                <a:gd name="connsiteY3" fmla="*/ 242226 h 2951988"/>
                <a:gd name="connsiteX4" fmla="*/ 2422263 w 2422263"/>
                <a:gd name="connsiteY4" fmla="*/ 2709762 h 2951988"/>
                <a:gd name="connsiteX5" fmla="*/ 2180037 w 2422263"/>
                <a:gd name="connsiteY5" fmla="*/ 2951988 h 2951988"/>
                <a:gd name="connsiteX6" fmla="*/ 242226 w 2422263"/>
                <a:gd name="connsiteY6" fmla="*/ 2951988 h 2951988"/>
                <a:gd name="connsiteX7" fmla="*/ 0 w 2422263"/>
                <a:gd name="connsiteY7" fmla="*/ 2709762 h 2951988"/>
                <a:gd name="connsiteX8" fmla="*/ 0 w 2422263"/>
                <a:gd name="connsiteY8" fmla="*/ 242226 h 29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2263" h="2951988">
                  <a:moveTo>
                    <a:pt x="0" y="242226"/>
                  </a:moveTo>
                  <a:cubicBezTo>
                    <a:pt x="0" y="108448"/>
                    <a:pt x="108448" y="0"/>
                    <a:pt x="242226" y="0"/>
                  </a:cubicBezTo>
                  <a:lnTo>
                    <a:pt x="2180037" y="0"/>
                  </a:lnTo>
                  <a:cubicBezTo>
                    <a:pt x="2313815" y="0"/>
                    <a:pt x="2422263" y="108448"/>
                    <a:pt x="2422263" y="242226"/>
                  </a:cubicBezTo>
                  <a:lnTo>
                    <a:pt x="2422263" y="2709762"/>
                  </a:lnTo>
                  <a:cubicBezTo>
                    <a:pt x="2422263" y="2843540"/>
                    <a:pt x="2313815" y="2951988"/>
                    <a:pt x="2180037" y="2951988"/>
                  </a:cubicBezTo>
                  <a:lnTo>
                    <a:pt x="242226" y="2951988"/>
                  </a:lnTo>
                  <a:cubicBezTo>
                    <a:pt x="108448" y="2951988"/>
                    <a:pt x="0" y="2843540"/>
                    <a:pt x="0" y="2709762"/>
                  </a:cubicBezTo>
                  <a:lnTo>
                    <a:pt x="0" y="242226"/>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6506" tIns="97616" rIns="106506" bIns="9761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Cashew nuts, not shelled or peeled</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Bidi wrapper leaves (tendu)</a:t>
              </a:r>
              <a:endParaRPr lang="en-US" sz="1400" kern="1200" dirty="0">
                <a:latin typeface="Segoe UI Semilight" panose="020B0402040204020203" pitchFamily="34" charset="0"/>
                <a:cs typeface="Segoe UI Semilight" panose="020B0402040204020203" pitchFamily="34" charset="0"/>
              </a:endParaRP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Tobacco leaves</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Silk yarn</a:t>
              </a:r>
              <a:endParaRPr lang="en-US" sz="1400" kern="1200" dirty="0">
                <a:latin typeface="Segoe UI Semilight" panose="020B0402040204020203" pitchFamily="34" charset="0"/>
                <a:cs typeface="Segoe UI Semilight" panose="020B0402040204020203" pitchFamily="34" charset="0"/>
              </a:endParaRP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Raw cotton</a:t>
              </a:r>
            </a:p>
          </p:txBody>
        </p:sp>
        <p:sp>
          <p:nvSpPr>
            <p:cNvPr id="7" name="Freeform: Shape 6">
              <a:extLst>
                <a:ext uri="{FF2B5EF4-FFF2-40B4-BE49-F238E27FC236}">
                  <a16:creationId xmlns:a16="http://schemas.microsoft.com/office/drawing/2014/main" id="{79B921DF-35BF-6410-2ADA-76B5E7BC8A50}"/>
                </a:ext>
              </a:extLst>
            </p:cNvPr>
            <p:cNvSpPr/>
            <p:nvPr/>
          </p:nvSpPr>
          <p:spPr>
            <a:xfrm>
              <a:off x="8805423" y="1693164"/>
              <a:ext cx="3027828" cy="4541520"/>
            </a:xfrm>
            <a:custGeom>
              <a:avLst/>
              <a:gdLst>
                <a:gd name="connsiteX0" fmla="*/ 0 w 3027828"/>
                <a:gd name="connsiteY0" fmla="*/ 302783 h 4541520"/>
                <a:gd name="connsiteX1" fmla="*/ 302783 w 3027828"/>
                <a:gd name="connsiteY1" fmla="*/ 0 h 4541520"/>
                <a:gd name="connsiteX2" fmla="*/ 2725045 w 3027828"/>
                <a:gd name="connsiteY2" fmla="*/ 0 h 4541520"/>
                <a:gd name="connsiteX3" fmla="*/ 3027828 w 3027828"/>
                <a:gd name="connsiteY3" fmla="*/ 302783 h 4541520"/>
                <a:gd name="connsiteX4" fmla="*/ 3027828 w 3027828"/>
                <a:gd name="connsiteY4" fmla="*/ 4238737 h 4541520"/>
                <a:gd name="connsiteX5" fmla="*/ 2725045 w 3027828"/>
                <a:gd name="connsiteY5" fmla="*/ 4541520 h 4541520"/>
                <a:gd name="connsiteX6" fmla="*/ 302783 w 3027828"/>
                <a:gd name="connsiteY6" fmla="*/ 4541520 h 4541520"/>
                <a:gd name="connsiteX7" fmla="*/ 0 w 3027828"/>
                <a:gd name="connsiteY7" fmla="*/ 4238737 h 4541520"/>
                <a:gd name="connsiteX8" fmla="*/ 0 w 3027828"/>
                <a:gd name="connsiteY8" fmla="*/ 302783 h 45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7828" h="4541520">
                  <a:moveTo>
                    <a:pt x="0" y="302783"/>
                  </a:moveTo>
                  <a:cubicBezTo>
                    <a:pt x="0" y="135561"/>
                    <a:pt x="135561" y="0"/>
                    <a:pt x="302783" y="0"/>
                  </a:cubicBezTo>
                  <a:lnTo>
                    <a:pt x="2725045" y="0"/>
                  </a:lnTo>
                  <a:cubicBezTo>
                    <a:pt x="2892267" y="0"/>
                    <a:pt x="3027828" y="135561"/>
                    <a:pt x="3027828" y="302783"/>
                  </a:cubicBezTo>
                  <a:lnTo>
                    <a:pt x="3027828" y="4238737"/>
                  </a:lnTo>
                  <a:cubicBezTo>
                    <a:pt x="3027828" y="4405959"/>
                    <a:pt x="2892267" y="4541520"/>
                    <a:pt x="2725045" y="4541520"/>
                  </a:cubicBezTo>
                  <a:lnTo>
                    <a:pt x="302783" y="4541520"/>
                  </a:lnTo>
                  <a:cubicBezTo>
                    <a:pt x="135561" y="4541520"/>
                    <a:pt x="0" y="4405959"/>
                    <a:pt x="0" y="4238737"/>
                  </a:cubicBezTo>
                  <a:lnTo>
                    <a:pt x="0" y="302783"/>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232410" tIns="232410" rIns="232410" bIns="3411474" numCol="1" spcCol="1270" anchor="ctr" anchorCtr="0">
              <a:noAutofit/>
            </a:bodyPr>
            <a:lstStyle/>
            <a:p>
              <a:pPr marL="0" lvl="0" indent="0" algn="ctr" defTabSz="2711450">
                <a:lnSpc>
                  <a:spcPct val="90000"/>
                </a:lnSpc>
                <a:spcBef>
                  <a:spcPct val="0"/>
                </a:spcBef>
                <a:spcAft>
                  <a:spcPct val="35000"/>
                </a:spcAft>
                <a:buNone/>
              </a:pPr>
              <a:r>
                <a:rPr lang="en-US" sz="4400" kern="1200" dirty="0"/>
                <a:t>Services</a:t>
              </a:r>
              <a:endParaRPr lang="en-IN" sz="4800" kern="1200" dirty="0"/>
            </a:p>
          </p:txBody>
        </p:sp>
        <p:sp>
          <p:nvSpPr>
            <p:cNvPr id="8" name="Freeform: Shape 7">
              <a:extLst>
                <a:ext uri="{FF2B5EF4-FFF2-40B4-BE49-F238E27FC236}">
                  <a16:creationId xmlns:a16="http://schemas.microsoft.com/office/drawing/2014/main" id="{7899A9B5-A610-ECAE-847A-C80C761E4D9A}"/>
                </a:ext>
              </a:extLst>
            </p:cNvPr>
            <p:cNvSpPr/>
            <p:nvPr/>
          </p:nvSpPr>
          <p:spPr>
            <a:xfrm>
              <a:off x="8919523" y="2653742"/>
              <a:ext cx="2781986" cy="3580942"/>
            </a:xfrm>
            <a:custGeom>
              <a:avLst/>
              <a:gdLst>
                <a:gd name="connsiteX0" fmla="*/ 0 w 2422263"/>
                <a:gd name="connsiteY0" fmla="*/ 242226 h 2951988"/>
                <a:gd name="connsiteX1" fmla="*/ 242226 w 2422263"/>
                <a:gd name="connsiteY1" fmla="*/ 0 h 2951988"/>
                <a:gd name="connsiteX2" fmla="*/ 2180037 w 2422263"/>
                <a:gd name="connsiteY2" fmla="*/ 0 h 2951988"/>
                <a:gd name="connsiteX3" fmla="*/ 2422263 w 2422263"/>
                <a:gd name="connsiteY3" fmla="*/ 242226 h 2951988"/>
                <a:gd name="connsiteX4" fmla="*/ 2422263 w 2422263"/>
                <a:gd name="connsiteY4" fmla="*/ 2709762 h 2951988"/>
                <a:gd name="connsiteX5" fmla="*/ 2180037 w 2422263"/>
                <a:gd name="connsiteY5" fmla="*/ 2951988 h 2951988"/>
                <a:gd name="connsiteX6" fmla="*/ 242226 w 2422263"/>
                <a:gd name="connsiteY6" fmla="*/ 2951988 h 2951988"/>
                <a:gd name="connsiteX7" fmla="*/ 0 w 2422263"/>
                <a:gd name="connsiteY7" fmla="*/ 2709762 h 2951988"/>
                <a:gd name="connsiteX8" fmla="*/ 0 w 2422263"/>
                <a:gd name="connsiteY8" fmla="*/ 242226 h 29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2263" h="2951988">
                  <a:moveTo>
                    <a:pt x="0" y="242226"/>
                  </a:moveTo>
                  <a:cubicBezTo>
                    <a:pt x="0" y="108448"/>
                    <a:pt x="108448" y="0"/>
                    <a:pt x="242226" y="0"/>
                  </a:cubicBezTo>
                  <a:lnTo>
                    <a:pt x="2180037" y="0"/>
                  </a:lnTo>
                  <a:cubicBezTo>
                    <a:pt x="2313815" y="0"/>
                    <a:pt x="2422263" y="108448"/>
                    <a:pt x="2422263" y="242226"/>
                  </a:cubicBezTo>
                  <a:lnTo>
                    <a:pt x="2422263" y="2709762"/>
                  </a:lnTo>
                  <a:cubicBezTo>
                    <a:pt x="2422263" y="2843540"/>
                    <a:pt x="2313815" y="2951988"/>
                    <a:pt x="2180037" y="2951988"/>
                  </a:cubicBezTo>
                  <a:lnTo>
                    <a:pt x="242226" y="2951988"/>
                  </a:lnTo>
                  <a:cubicBezTo>
                    <a:pt x="108448" y="2951988"/>
                    <a:pt x="0" y="2843540"/>
                    <a:pt x="0" y="2709762"/>
                  </a:cubicBezTo>
                  <a:lnTo>
                    <a:pt x="0" y="242226"/>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06506" tIns="97616" rIns="106506" bIns="97616"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GTA Services </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Legal Services by advocate</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provided by way of sponsorship to any body corporate or partnership firm</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supplied by an arbitral tribunal to a business entity</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supplied by a recovery agent to a banking company a financial institution or a non-banking financial company</a:t>
              </a:r>
              <a:endParaRPr lang="en-IN" sz="1400" kern="1200" dirty="0">
                <a:latin typeface="Segoe UI Semilight" panose="020B0402040204020203" pitchFamily="34" charset="0"/>
                <a:cs typeface="Segoe UI Semilight" panose="020B0402040204020203" pitchFamily="34" charset="0"/>
              </a:endParaRPr>
            </a:p>
          </p:txBody>
        </p:sp>
      </p:grpSp>
      <p:pic>
        <p:nvPicPr>
          <p:cNvPr id="10" name="Picture 9">
            <a:extLst>
              <a:ext uri="{FF2B5EF4-FFF2-40B4-BE49-F238E27FC236}">
                <a16:creationId xmlns:a16="http://schemas.microsoft.com/office/drawing/2014/main" id="{6F1113FB-E779-8236-00AD-6A473BB8830F}"/>
              </a:ext>
            </a:extLst>
          </p:cNvPr>
          <p:cNvPicPr>
            <a:picLocks noChangeAspect="1"/>
          </p:cNvPicPr>
          <p:nvPr/>
        </p:nvPicPr>
        <p:blipFill>
          <a:blip r:embed="rId2"/>
          <a:stretch>
            <a:fillRect/>
          </a:stretch>
        </p:blipFill>
        <p:spPr>
          <a:xfrm>
            <a:off x="661367" y="2192262"/>
            <a:ext cx="4971630" cy="3705291"/>
          </a:xfrm>
          <a:prstGeom prst="rect">
            <a:avLst/>
          </a:prstGeom>
        </p:spPr>
      </p:pic>
      <p:sp>
        <p:nvSpPr>
          <p:cNvPr id="11" name="TextBox 10">
            <a:extLst>
              <a:ext uri="{FF2B5EF4-FFF2-40B4-BE49-F238E27FC236}">
                <a16:creationId xmlns:a16="http://schemas.microsoft.com/office/drawing/2014/main" id="{48125CF6-B64E-A871-5A80-D60184F72877}"/>
              </a:ext>
            </a:extLst>
          </p:cNvPr>
          <p:cNvSpPr txBox="1"/>
          <p:nvPr/>
        </p:nvSpPr>
        <p:spPr>
          <a:xfrm>
            <a:off x="452070" y="6098316"/>
            <a:ext cx="56439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i="1" dirty="0"/>
              <a:t>Section 9(4) has been deferred since Oct’2019 wherein any purchases from URD – RCM are not applicable and considered as Exempt </a:t>
            </a:r>
            <a:endParaRPr lang="en-IN" sz="1400" i="1" dirty="0"/>
          </a:p>
        </p:txBody>
      </p:sp>
    </p:spTree>
    <p:extLst>
      <p:ext uri="{BB962C8B-B14F-4D97-AF65-F5344CB8AC3E}">
        <p14:creationId xmlns:p14="http://schemas.microsoft.com/office/powerpoint/2010/main" val="20064000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fontScale="90000"/>
          </a:bodyPr>
          <a:lstStyle/>
          <a:p>
            <a:r>
              <a:rPr lang="en-US" sz="2800" dirty="0"/>
              <a:t>Reverse Charge Mechanism Flow</a:t>
            </a:r>
            <a:endParaRPr lang="en-IN" sz="2600" dirty="0"/>
          </a:p>
        </p:txBody>
      </p:sp>
      <p:pic>
        <p:nvPicPr>
          <p:cNvPr id="3" name="Picture 2" descr="A diagram of a company's supply chain&#10;&#10;Description automatically generated">
            <a:extLst>
              <a:ext uri="{FF2B5EF4-FFF2-40B4-BE49-F238E27FC236}">
                <a16:creationId xmlns:a16="http://schemas.microsoft.com/office/drawing/2014/main" id="{C81A8AD4-2802-89FA-22DA-0DAAF87C3E97}"/>
              </a:ext>
            </a:extLst>
          </p:cNvPr>
          <p:cNvPicPr>
            <a:picLocks noChangeAspect="1"/>
          </p:cNvPicPr>
          <p:nvPr/>
        </p:nvPicPr>
        <p:blipFill>
          <a:blip r:embed="rId2"/>
          <a:stretch>
            <a:fillRect/>
          </a:stretch>
        </p:blipFill>
        <p:spPr>
          <a:xfrm>
            <a:off x="1051386" y="1803126"/>
            <a:ext cx="9068365" cy="4624868"/>
          </a:xfrm>
          <a:prstGeom prst="rect">
            <a:avLst/>
          </a:prstGeom>
          <a:noFill/>
        </p:spPr>
      </p:pic>
    </p:spTree>
    <p:extLst>
      <p:ext uri="{BB962C8B-B14F-4D97-AF65-F5344CB8AC3E}">
        <p14:creationId xmlns:p14="http://schemas.microsoft.com/office/powerpoint/2010/main" val="527171456"/>
      </p:ext>
    </p:extLst>
  </p:cSld>
  <p:clrMapOvr>
    <a:masterClrMapping/>
  </p:clrMapOvr>
  <p:transition spd="med">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pic>
        <p:nvPicPr>
          <p:cNvPr id="3" name="Picture 2">
            <a:extLst>
              <a:ext uri="{FF2B5EF4-FFF2-40B4-BE49-F238E27FC236}">
                <a16:creationId xmlns:a16="http://schemas.microsoft.com/office/drawing/2014/main" id="{8A6FBCD6-9117-35AA-BF2C-DF27B505BF32}"/>
              </a:ext>
            </a:extLst>
          </p:cNvPr>
          <p:cNvPicPr>
            <a:picLocks noChangeAspect="1"/>
          </p:cNvPicPr>
          <p:nvPr/>
        </p:nvPicPr>
        <p:blipFill>
          <a:blip r:embed="rId2"/>
          <a:stretch>
            <a:fillRect/>
          </a:stretch>
        </p:blipFill>
        <p:spPr>
          <a:xfrm>
            <a:off x="2846752" y="2324483"/>
            <a:ext cx="1539440" cy="1712412"/>
          </a:xfrm>
          <a:prstGeom prst="rect">
            <a:avLst/>
          </a:prstGeom>
        </p:spPr>
      </p:pic>
      <p:sp>
        <p:nvSpPr>
          <p:cNvPr id="4" name="Arrow: Bent 3">
            <a:extLst>
              <a:ext uri="{FF2B5EF4-FFF2-40B4-BE49-F238E27FC236}">
                <a16:creationId xmlns:a16="http://schemas.microsoft.com/office/drawing/2014/main" id="{81B5B5FD-FD47-FF30-F1EB-9CC043228C0C}"/>
              </a:ext>
            </a:extLst>
          </p:cNvPr>
          <p:cNvSpPr/>
          <p:nvPr/>
        </p:nvSpPr>
        <p:spPr>
          <a:xfrm>
            <a:off x="1019012" y="3722258"/>
            <a:ext cx="1999884" cy="466646"/>
          </a:xfrm>
          <a:prstGeom prst="bentArrow">
            <a:avLst>
              <a:gd name="adj1" fmla="val 28678"/>
              <a:gd name="adj2" fmla="val 25000"/>
              <a:gd name="adj3" fmla="val 25000"/>
              <a:gd name="adj4" fmla="val 4375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sp>
        <p:nvSpPr>
          <p:cNvPr id="5" name="TextBox 4">
            <a:extLst>
              <a:ext uri="{FF2B5EF4-FFF2-40B4-BE49-F238E27FC236}">
                <a16:creationId xmlns:a16="http://schemas.microsoft.com/office/drawing/2014/main" id="{5B341DDB-F314-5198-DCE6-E6D4E0CDE957}"/>
              </a:ext>
            </a:extLst>
          </p:cNvPr>
          <p:cNvSpPr txBox="1"/>
          <p:nvPr/>
        </p:nvSpPr>
        <p:spPr>
          <a:xfrm>
            <a:off x="407423" y="6129788"/>
            <a:ext cx="260199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latin typeface="Segoe UI Semilight" panose="020B0402040204020203" pitchFamily="34" charset="0"/>
                <a:cs typeface="Segoe UI Semilight" panose="020B0402040204020203" pitchFamily="34" charset="0"/>
              </a:rPr>
              <a:t>ABC Advocate &amp; Associates – GST Registered</a:t>
            </a:r>
            <a:endParaRPr lang="en-IN" sz="1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B2A155A9-DEEC-13E8-18E1-D3FD066DE50B}"/>
              </a:ext>
            </a:extLst>
          </p:cNvPr>
          <p:cNvSpPr txBox="1"/>
          <p:nvPr/>
        </p:nvSpPr>
        <p:spPr>
          <a:xfrm>
            <a:off x="516772" y="3114848"/>
            <a:ext cx="196136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Handle Legal Case of Karan Batra</a:t>
            </a:r>
            <a:endParaRPr lang="en-IN" sz="1600"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9E04C570-1F8E-D766-E8B8-1EF1601B9D73}"/>
              </a:ext>
            </a:extLst>
          </p:cNvPr>
          <p:cNvSpPr txBox="1"/>
          <p:nvPr/>
        </p:nvSpPr>
        <p:spPr>
          <a:xfrm>
            <a:off x="4615216" y="3038122"/>
            <a:ext cx="1770189"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Karan registered GSTIN Pays Rs.25,000/- as Legal Charges </a:t>
            </a:r>
            <a:endParaRPr lang="en-IN" sz="1600" dirty="0">
              <a:latin typeface="Segoe UI Semilight" panose="020B0402040204020203" pitchFamily="34" charset="0"/>
              <a:cs typeface="Segoe UI Semilight" panose="020B0402040204020203" pitchFamily="34" charset="0"/>
            </a:endParaRPr>
          </a:p>
        </p:txBody>
      </p:sp>
      <p:sp>
        <p:nvSpPr>
          <p:cNvPr id="8" name="Thought Bubble: Cloud 7">
            <a:extLst>
              <a:ext uri="{FF2B5EF4-FFF2-40B4-BE49-F238E27FC236}">
                <a16:creationId xmlns:a16="http://schemas.microsoft.com/office/drawing/2014/main" id="{262F0626-BFFC-7B04-A15D-1B789C8C115F}"/>
              </a:ext>
            </a:extLst>
          </p:cNvPr>
          <p:cNvSpPr/>
          <p:nvPr/>
        </p:nvSpPr>
        <p:spPr>
          <a:xfrm>
            <a:off x="6867607" y="1726748"/>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Advocate Service? if so, who is liable to pay GST</a:t>
            </a:r>
            <a:endParaRPr lang="en-IN" dirty="0">
              <a:latin typeface="Segoe UI Semilight" panose="020B0402040204020203" pitchFamily="34" charset="0"/>
              <a:cs typeface="Segoe UI Semilight" panose="020B0402040204020203" pitchFamily="34" charset="0"/>
            </a:endParaRPr>
          </a:p>
        </p:txBody>
      </p:sp>
      <p:sp>
        <p:nvSpPr>
          <p:cNvPr id="9" name="Rectangle: Diagonal Corners Rounded 8">
            <a:extLst>
              <a:ext uri="{FF2B5EF4-FFF2-40B4-BE49-F238E27FC236}">
                <a16:creationId xmlns:a16="http://schemas.microsoft.com/office/drawing/2014/main" id="{57D0A5C4-108B-CEB9-5A5B-ABF682289D55}"/>
              </a:ext>
            </a:extLst>
          </p:cNvPr>
          <p:cNvSpPr/>
          <p:nvPr/>
        </p:nvSpPr>
        <p:spPr>
          <a:xfrm>
            <a:off x="7234178" y="5092861"/>
            <a:ext cx="4550400" cy="1370577"/>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0" i="0" dirty="0">
                <a:solidFill>
                  <a:schemeClr val="tx1"/>
                </a:solidFill>
                <a:effectLst/>
                <a:latin typeface="Segoe UI Semilight" panose="020B0402040204020203" pitchFamily="34" charset="0"/>
                <a:cs typeface="Segoe UI Semilight" panose="020B0402040204020203" pitchFamily="34" charset="0"/>
              </a:rPr>
              <a:t>As its Legal charges paid to Advocate which is liable US/ 9(3) – Listed service, Karan has to pay GST to GSTIN as part of RCM! </a:t>
            </a:r>
            <a:endParaRPr lang="en-IN"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a:extLst>
              <a:ext uri="{FF2B5EF4-FFF2-40B4-BE49-F238E27FC236}">
                <a16:creationId xmlns:a16="http://schemas.microsoft.com/office/drawing/2014/main" id="{A5CD5080-907F-9E1B-CC42-45FA1390471B}"/>
              </a:ext>
            </a:extLst>
          </p:cNvPr>
          <p:cNvPicPr>
            <a:picLocks noChangeAspect="1"/>
          </p:cNvPicPr>
          <p:nvPr/>
        </p:nvPicPr>
        <p:blipFill rotWithShape="1">
          <a:blip r:embed="rId3"/>
          <a:srcRect l="4969" r="3232" b="6561"/>
          <a:stretch/>
        </p:blipFill>
        <p:spPr>
          <a:xfrm>
            <a:off x="248188" y="4188904"/>
            <a:ext cx="1999884" cy="1712412"/>
          </a:xfrm>
          <a:prstGeom prst="rect">
            <a:avLst/>
          </a:prstGeom>
          <a:ln w="6350">
            <a:solidFill>
              <a:schemeClr val="tx1"/>
            </a:solidFill>
          </a:ln>
        </p:spPr>
      </p:pic>
      <p:sp>
        <p:nvSpPr>
          <p:cNvPr id="11" name="Arrow: Left-Up 10">
            <a:extLst>
              <a:ext uri="{FF2B5EF4-FFF2-40B4-BE49-F238E27FC236}">
                <a16:creationId xmlns:a16="http://schemas.microsoft.com/office/drawing/2014/main" id="{195B79C8-17C6-FD06-3C14-7380B11B7107}"/>
              </a:ext>
            </a:extLst>
          </p:cNvPr>
          <p:cNvSpPr/>
          <p:nvPr/>
        </p:nvSpPr>
        <p:spPr>
          <a:xfrm>
            <a:off x="2248072" y="4193784"/>
            <a:ext cx="3103794" cy="986607"/>
          </a:xfrm>
          <a:prstGeom prst="leftUpArrow">
            <a:avLst>
              <a:gd name="adj1" fmla="val 5299"/>
              <a:gd name="adj2" fmla="val 25000"/>
              <a:gd name="adj3" fmla="val 36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4299219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Tax Structure - Goods Not Covered under GST</a:t>
            </a:r>
            <a:endParaRPr lang="en-IN" dirty="0"/>
          </a:p>
        </p:txBody>
      </p:sp>
      <p:pic>
        <p:nvPicPr>
          <p:cNvPr id="12" name="Picture 11">
            <a:extLst>
              <a:ext uri="{FF2B5EF4-FFF2-40B4-BE49-F238E27FC236}">
                <a16:creationId xmlns:a16="http://schemas.microsoft.com/office/drawing/2014/main" id="{94A7881D-D74A-2A83-8855-A6267D120053}"/>
              </a:ext>
            </a:extLst>
          </p:cNvPr>
          <p:cNvPicPr>
            <a:picLocks noChangeAspect="1"/>
          </p:cNvPicPr>
          <p:nvPr/>
        </p:nvPicPr>
        <p:blipFill>
          <a:blip r:embed="rId2"/>
          <a:stretch>
            <a:fillRect/>
          </a:stretch>
        </p:blipFill>
        <p:spPr>
          <a:xfrm>
            <a:off x="279350" y="1892874"/>
            <a:ext cx="7300010" cy="82554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A931445-D465-53C6-3FF9-5A1B141D7B44}"/>
              </a:ext>
            </a:extLst>
          </p:cNvPr>
          <p:cNvPicPr>
            <a:picLocks noChangeAspect="1"/>
          </p:cNvPicPr>
          <p:nvPr/>
        </p:nvPicPr>
        <p:blipFill>
          <a:blip r:embed="rId3"/>
          <a:stretch>
            <a:fillRect/>
          </a:stretch>
        </p:blipFill>
        <p:spPr>
          <a:xfrm>
            <a:off x="5174456" y="2958424"/>
            <a:ext cx="6565474" cy="941152"/>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483C8163-851D-CE7F-8E8D-CF683A2F3528}"/>
              </a:ext>
            </a:extLst>
          </p:cNvPr>
          <p:cNvPicPr>
            <a:picLocks noChangeAspect="1"/>
          </p:cNvPicPr>
          <p:nvPr/>
        </p:nvPicPr>
        <p:blipFill>
          <a:blip r:embed="rId4"/>
          <a:stretch>
            <a:fillRect/>
          </a:stretch>
        </p:blipFill>
        <p:spPr>
          <a:xfrm>
            <a:off x="279350" y="4201783"/>
            <a:ext cx="6140766" cy="939848"/>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EF5BC36E-4925-7B36-8AC7-11E2E6900214}"/>
              </a:ext>
            </a:extLst>
          </p:cNvPr>
          <p:cNvPicPr>
            <a:picLocks noChangeAspect="1"/>
          </p:cNvPicPr>
          <p:nvPr/>
        </p:nvPicPr>
        <p:blipFill>
          <a:blip r:embed="rId5"/>
          <a:stretch>
            <a:fillRect/>
          </a:stretch>
        </p:blipFill>
        <p:spPr>
          <a:xfrm>
            <a:off x="4771242" y="5327663"/>
            <a:ext cx="6020109" cy="876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0411920"/>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6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0000">
                                          <p:cBhvr additive="base">
                                            <p:cTn id="7"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14:presetBounceEnd="60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60000">
                                          <p:cBhvr additive="base">
                                            <p:cTn id="12"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14:presetBounceEnd="60000">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14:bounceEnd="60000">
                                          <p:cBhvr additive="base">
                                            <p:cTn id="17" dur="500" fill="hold"/>
                                            <p:tgtEl>
                                              <p:spTgt spid="16"/>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14:presetBounceEnd="60000">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14:bounceEnd="60000">
                                          <p:cBhvr additive="base">
                                            <p:cTn id="22" dur="5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pic>
        <p:nvPicPr>
          <p:cNvPr id="3" name="Picture 2">
            <a:extLst>
              <a:ext uri="{FF2B5EF4-FFF2-40B4-BE49-F238E27FC236}">
                <a16:creationId xmlns:a16="http://schemas.microsoft.com/office/drawing/2014/main" id="{55673282-6C98-42EC-C2A3-4A7A784647F8}"/>
              </a:ext>
            </a:extLst>
          </p:cNvPr>
          <p:cNvPicPr>
            <a:picLocks noChangeAspect="1"/>
          </p:cNvPicPr>
          <p:nvPr/>
        </p:nvPicPr>
        <p:blipFill>
          <a:blip r:embed="rId2"/>
          <a:stretch>
            <a:fillRect/>
          </a:stretch>
        </p:blipFill>
        <p:spPr>
          <a:xfrm>
            <a:off x="2561879" y="3070729"/>
            <a:ext cx="1898247" cy="1712412"/>
          </a:xfrm>
          <a:prstGeom prst="rect">
            <a:avLst/>
          </a:prstGeom>
        </p:spPr>
      </p:pic>
      <p:pic>
        <p:nvPicPr>
          <p:cNvPr id="5" name="Picture 4">
            <a:extLst>
              <a:ext uri="{FF2B5EF4-FFF2-40B4-BE49-F238E27FC236}">
                <a16:creationId xmlns:a16="http://schemas.microsoft.com/office/drawing/2014/main" id="{D76A78AD-E704-B695-F020-81BDC0A71838}"/>
              </a:ext>
            </a:extLst>
          </p:cNvPr>
          <p:cNvPicPr>
            <a:picLocks noChangeAspect="1"/>
          </p:cNvPicPr>
          <p:nvPr/>
        </p:nvPicPr>
        <p:blipFill>
          <a:blip r:embed="rId3"/>
          <a:stretch>
            <a:fillRect/>
          </a:stretch>
        </p:blipFill>
        <p:spPr>
          <a:xfrm>
            <a:off x="6381510" y="3091209"/>
            <a:ext cx="1664912" cy="1712412"/>
          </a:xfrm>
          <a:prstGeom prst="rect">
            <a:avLst/>
          </a:prstGeom>
        </p:spPr>
      </p:pic>
      <p:sp>
        <p:nvSpPr>
          <p:cNvPr id="6" name="Arrow: Bent 5">
            <a:extLst>
              <a:ext uri="{FF2B5EF4-FFF2-40B4-BE49-F238E27FC236}">
                <a16:creationId xmlns:a16="http://schemas.microsoft.com/office/drawing/2014/main" id="{9C90EC2B-7345-CF4A-C3A4-2D6EB8749E2A}"/>
              </a:ext>
            </a:extLst>
          </p:cNvPr>
          <p:cNvSpPr/>
          <p:nvPr/>
        </p:nvSpPr>
        <p:spPr>
          <a:xfrm>
            <a:off x="1009153" y="3842795"/>
            <a:ext cx="1552726" cy="388201"/>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sp>
        <p:nvSpPr>
          <p:cNvPr id="7" name="Arrow: Right 6">
            <a:extLst>
              <a:ext uri="{FF2B5EF4-FFF2-40B4-BE49-F238E27FC236}">
                <a16:creationId xmlns:a16="http://schemas.microsoft.com/office/drawing/2014/main" id="{69B64A18-0DFF-94DC-4580-2687877DD44D}"/>
              </a:ext>
            </a:extLst>
          </p:cNvPr>
          <p:cNvSpPr/>
          <p:nvPr/>
        </p:nvSpPr>
        <p:spPr>
          <a:xfrm>
            <a:off x="4473543" y="3703898"/>
            <a:ext cx="1898247" cy="266217"/>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8" name="TextBox 7">
            <a:extLst>
              <a:ext uri="{FF2B5EF4-FFF2-40B4-BE49-F238E27FC236}">
                <a16:creationId xmlns:a16="http://schemas.microsoft.com/office/drawing/2014/main" id="{998B2208-311C-DD93-54F3-A3248BE68D8E}"/>
              </a:ext>
            </a:extLst>
          </p:cNvPr>
          <p:cNvSpPr txBox="1"/>
          <p:nvPr/>
        </p:nvSpPr>
        <p:spPr>
          <a:xfrm>
            <a:off x="407422" y="5954726"/>
            <a:ext cx="260199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Rajat – GST Registered</a:t>
            </a:r>
            <a:endParaRPr lang="en-IN" sz="1600"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1F4B16A4-69CF-FA86-91BF-1A3C2A188820}"/>
              </a:ext>
            </a:extLst>
          </p:cNvPr>
          <p:cNvSpPr txBox="1"/>
          <p:nvPr/>
        </p:nvSpPr>
        <p:spPr>
          <a:xfrm>
            <a:off x="938700" y="3114848"/>
            <a:ext cx="153944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Hires Taxi - Unregistered</a:t>
            </a:r>
            <a:endParaRPr lang="en-IN" sz="16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BCDE4AE4-37BF-87E2-A54A-A328BE8C338D}"/>
              </a:ext>
            </a:extLst>
          </p:cNvPr>
          <p:cNvSpPr txBox="1"/>
          <p:nvPr/>
        </p:nvSpPr>
        <p:spPr>
          <a:xfrm>
            <a:off x="4737942" y="2937406"/>
            <a:ext cx="135805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Commuting to Office</a:t>
            </a:r>
            <a:endParaRPr lang="en-IN" sz="1600" dirty="0">
              <a:latin typeface="Segoe UI Semilight" panose="020B0402040204020203" pitchFamily="34" charset="0"/>
              <a:cs typeface="Segoe UI Semilight" panose="020B0402040204020203" pitchFamily="34" charset="0"/>
            </a:endParaRPr>
          </a:p>
        </p:txBody>
      </p:sp>
      <p:sp>
        <p:nvSpPr>
          <p:cNvPr id="11" name="Thought Bubble: Cloud 10">
            <a:extLst>
              <a:ext uri="{FF2B5EF4-FFF2-40B4-BE49-F238E27FC236}">
                <a16:creationId xmlns:a16="http://schemas.microsoft.com/office/drawing/2014/main" id="{802A49D5-BC55-0B68-6EBC-C199BAD656A2}"/>
              </a:ext>
            </a:extLst>
          </p:cNvPr>
          <p:cNvSpPr/>
          <p:nvPr/>
        </p:nvSpPr>
        <p:spPr>
          <a:xfrm>
            <a:off x="8484243" y="1770927"/>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transport? if so, who is liable to pay GST</a:t>
            </a:r>
            <a:endParaRPr lang="en-IN" dirty="0">
              <a:latin typeface="Segoe UI Semilight" panose="020B0402040204020203" pitchFamily="34" charset="0"/>
              <a:cs typeface="Segoe UI Semilight" panose="020B0402040204020203" pitchFamily="34" charset="0"/>
            </a:endParaRPr>
          </a:p>
        </p:txBody>
      </p:sp>
      <p:sp>
        <p:nvSpPr>
          <p:cNvPr id="12" name="Rectangle: Diagonal Corners Rounded 11">
            <a:extLst>
              <a:ext uri="{FF2B5EF4-FFF2-40B4-BE49-F238E27FC236}">
                <a16:creationId xmlns:a16="http://schemas.microsoft.com/office/drawing/2014/main" id="{18AE2AD8-AB85-11FA-B4F9-886326963FA5}"/>
              </a:ext>
            </a:extLst>
          </p:cNvPr>
          <p:cNvSpPr/>
          <p:nvPr/>
        </p:nvSpPr>
        <p:spPr>
          <a:xfrm>
            <a:off x="7234178" y="5092861"/>
            <a:ext cx="4550400" cy="1370577"/>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0" i="0" dirty="0">
                <a:solidFill>
                  <a:schemeClr val="tx1"/>
                </a:solidFill>
                <a:effectLst/>
                <a:latin typeface="Segoe UI Semilight" panose="020B0402040204020203" pitchFamily="34" charset="0"/>
                <a:cs typeface="Segoe UI Semilight" panose="020B0402040204020203" pitchFamily="34" charset="0"/>
              </a:rPr>
              <a:t>As Taxi Driver is not registered, it will not be part of Section 9(4) and as it’s a regular taxi service i.e.., transportation of passengers by Taxi is an exempted service. </a:t>
            </a:r>
            <a:endParaRPr lang="en-IN" dirty="0">
              <a:solidFill>
                <a:schemeClr val="tx1"/>
              </a:solidFill>
              <a:latin typeface="Segoe UI Semilight" panose="020B0402040204020203" pitchFamily="34" charset="0"/>
              <a:cs typeface="Segoe UI Semilight" panose="020B0402040204020203" pitchFamily="34" charset="0"/>
            </a:endParaRPr>
          </a:p>
        </p:txBody>
      </p:sp>
      <p:pic>
        <p:nvPicPr>
          <p:cNvPr id="13" name="Picture 12">
            <a:extLst>
              <a:ext uri="{FF2B5EF4-FFF2-40B4-BE49-F238E27FC236}">
                <a16:creationId xmlns:a16="http://schemas.microsoft.com/office/drawing/2014/main" id="{CBD710DC-875F-F109-4913-7D36F6B3683A}"/>
              </a:ext>
            </a:extLst>
          </p:cNvPr>
          <p:cNvPicPr>
            <a:picLocks noChangeAspect="1"/>
          </p:cNvPicPr>
          <p:nvPr/>
        </p:nvPicPr>
        <p:blipFill>
          <a:blip r:embed="rId4"/>
          <a:stretch>
            <a:fillRect/>
          </a:stretch>
        </p:blipFill>
        <p:spPr>
          <a:xfrm>
            <a:off x="431076" y="4403021"/>
            <a:ext cx="1898247" cy="1379680"/>
          </a:xfrm>
          <a:prstGeom prst="rect">
            <a:avLst/>
          </a:prstGeom>
        </p:spPr>
      </p:pic>
    </p:spTree>
    <p:extLst>
      <p:ext uri="{BB962C8B-B14F-4D97-AF65-F5344CB8AC3E}">
        <p14:creationId xmlns:p14="http://schemas.microsoft.com/office/powerpoint/2010/main" val="3599324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sz="2800" dirty="0"/>
              <a:t>Scenario to apply Reverse Charge Mechanism</a:t>
            </a:r>
            <a:endParaRPr lang="en-IN" dirty="0"/>
          </a:p>
        </p:txBody>
      </p:sp>
      <p:sp>
        <p:nvSpPr>
          <p:cNvPr id="9" name="TextBox 8">
            <a:extLst>
              <a:ext uri="{FF2B5EF4-FFF2-40B4-BE49-F238E27FC236}">
                <a16:creationId xmlns:a16="http://schemas.microsoft.com/office/drawing/2014/main" id="{D8D34F4B-1FF3-39DF-0153-8EA9FC8D6D21}"/>
              </a:ext>
            </a:extLst>
          </p:cNvPr>
          <p:cNvSpPr txBox="1"/>
          <p:nvPr/>
        </p:nvSpPr>
        <p:spPr>
          <a:xfrm>
            <a:off x="150471" y="5993937"/>
            <a:ext cx="2696281"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Rajan (based in New Delhi) not registered with GSTIN</a:t>
            </a:r>
            <a:endParaRPr lang="en-IN" sz="1600" dirty="0">
              <a:latin typeface="Segoe UI Semilight" panose="020B0402040204020203" pitchFamily="34" charset="0"/>
              <a:cs typeface="Segoe UI Semilight" panose="020B0402040204020203" pitchFamily="34" charset="0"/>
            </a:endParaRPr>
          </a:p>
        </p:txBody>
      </p:sp>
      <p:sp>
        <p:nvSpPr>
          <p:cNvPr id="12" name="Thought Bubble: Cloud 11">
            <a:extLst>
              <a:ext uri="{FF2B5EF4-FFF2-40B4-BE49-F238E27FC236}">
                <a16:creationId xmlns:a16="http://schemas.microsoft.com/office/drawing/2014/main" id="{3CF7464A-0BF8-3CFC-EC3D-2DE102125916}"/>
              </a:ext>
            </a:extLst>
          </p:cNvPr>
          <p:cNvSpPr/>
          <p:nvPr/>
        </p:nvSpPr>
        <p:spPr>
          <a:xfrm>
            <a:off x="8294477" y="1719417"/>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Consultancy Service? if so, who is liable to pay GST</a:t>
            </a:r>
            <a:endParaRPr lang="en-IN" dirty="0">
              <a:latin typeface="Segoe UI Semilight" panose="020B0402040204020203" pitchFamily="34" charset="0"/>
              <a:cs typeface="Segoe UI Semilight" panose="020B0402040204020203" pitchFamily="34" charset="0"/>
            </a:endParaRPr>
          </a:p>
        </p:txBody>
      </p:sp>
      <p:sp>
        <p:nvSpPr>
          <p:cNvPr id="13" name="Rectangle: Diagonal Corners Rounded 12">
            <a:extLst>
              <a:ext uri="{FF2B5EF4-FFF2-40B4-BE49-F238E27FC236}">
                <a16:creationId xmlns:a16="http://schemas.microsoft.com/office/drawing/2014/main" id="{F8F0F4E8-F839-EC41-3174-C74FEB243979}"/>
              </a:ext>
            </a:extLst>
          </p:cNvPr>
          <p:cNvSpPr/>
          <p:nvPr/>
        </p:nvSpPr>
        <p:spPr>
          <a:xfrm>
            <a:off x="7315199" y="4780344"/>
            <a:ext cx="4726329" cy="1683094"/>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latin typeface="Segoe UI Semilight" panose="020B0402040204020203" pitchFamily="34" charset="0"/>
                <a:cs typeface="Segoe UI Semilight" panose="020B0402040204020203" pitchFamily="34" charset="0"/>
              </a:rPr>
              <a:t>To provide inter-state service, Mr. Rajan would be required to get registered. And once, he gets registered, this would be a transaction between Rajan and Sachin both of whom are registered under the GST, and Sachin pays the liability .</a:t>
            </a:r>
            <a:endParaRPr lang="en-IN" dirty="0">
              <a:latin typeface="Segoe UI Semilight" panose="020B0402040204020203" pitchFamily="34" charset="0"/>
              <a:cs typeface="Segoe UI Semilight" panose="020B0402040204020203" pitchFamily="34" charset="0"/>
            </a:endParaRPr>
          </a:p>
        </p:txBody>
      </p:sp>
      <p:pic>
        <p:nvPicPr>
          <p:cNvPr id="14" name="Picture 13">
            <a:extLst>
              <a:ext uri="{FF2B5EF4-FFF2-40B4-BE49-F238E27FC236}">
                <a16:creationId xmlns:a16="http://schemas.microsoft.com/office/drawing/2014/main" id="{AA1E3E35-1930-C7EE-7638-4C317677A5EF}"/>
              </a:ext>
            </a:extLst>
          </p:cNvPr>
          <p:cNvPicPr>
            <a:picLocks noChangeAspect="1"/>
          </p:cNvPicPr>
          <p:nvPr/>
        </p:nvPicPr>
        <p:blipFill>
          <a:blip r:embed="rId2"/>
          <a:stretch>
            <a:fillRect/>
          </a:stretch>
        </p:blipFill>
        <p:spPr>
          <a:xfrm>
            <a:off x="615622" y="2002419"/>
            <a:ext cx="1329043" cy="3973187"/>
          </a:xfrm>
          <a:prstGeom prst="rect">
            <a:avLst/>
          </a:prstGeom>
        </p:spPr>
      </p:pic>
      <p:pic>
        <p:nvPicPr>
          <p:cNvPr id="15" name="Picture 14">
            <a:extLst>
              <a:ext uri="{FF2B5EF4-FFF2-40B4-BE49-F238E27FC236}">
                <a16:creationId xmlns:a16="http://schemas.microsoft.com/office/drawing/2014/main" id="{E91ED70B-924D-59ED-35E8-A72301EA057B}"/>
              </a:ext>
            </a:extLst>
          </p:cNvPr>
          <p:cNvPicPr>
            <a:picLocks noChangeAspect="1"/>
          </p:cNvPicPr>
          <p:nvPr/>
        </p:nvPicPr>
        <p:blipFill>
          <a:blip r:embed="rId3"/>
          <a:stretch>
            <a:fillRect/>
          </a:stretch>
        </p:blipFill>
        <p:spPr>
          <a:xfrm>
            <a:off x="4692028" y="2567791"/>
            <a:ext cx="2182800" cy="2949742"/>
          </a:xfrm>
          <a:prstGeom prst="rect">
            <a:avLst/>
          </a:prstGeom>
        </p:spPr>
      </p:pic>
      <p:sp>
        <p:nvSpPr>
          <p:cNvPr id="16" name="TextBox 15">
            <a:extLst>
              <a:ext uri="{FF2B5EF4-FFF2-40B4-BE49-F238E27FC236}">
                <a16:creationId xmlns:a16="http://schemas.microsoft.com/office/drawing/2014/main" id="{C8C24CEB-E19A-3E3E-BF58-D8225EFC74D4}"/>
              </a:ext>
            </a:extLst>
          </p:cNvPr>
          <p:cNvSpPr txBox="1"/>
          <p:nvPr/>
        </p:nvSpPr>
        <p:spPr>
          <a:xfrm>
            <a:off x="4815069" y="1732674"/>
            <a:ext cx="297469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Segoe UI Semilight" panose="020B0402040204020203" pitchFamily="34" charset="0"/>
                <a:cs typeface="Segoe UI Semilight" panose="020B0402040204020203" pitchFamily="34" charset="0"/>
              </a:rPr>
              <a:t>Sachin (based in Bangalore) registered with GSTIN</a:t>
            </a:r>
            <a:endParaRPr lang="en-IN" dirty="0">
              <a:latin typeface="Segoe UI Semilight" panose="020B0402040204020203" pitchFamily="34" charset="0"/>
              <a:cs typeface="Segoe UI Semilight" panose="020B0402040204020203" pitchFamily="34" charset="0"/>
            </a:endParaRPr>
          </a:p>
        </p:txBody>
      </p:sp>
      <p:pic>
        <p:nvPicPr>
          <p:cNvPr id="17" name="Picture 16">
            <a:extLst>
              <a:ext uri="{FF2B5EF4-FFF2-40B4-BE49-F238E27FC236}">
                <a16:creationId xmlns:a16="http://schemas.microsoft.com/office/drawing/2014/main" id="{F33180E7-0AA9-57DC-A3C4-3543C83CFE4E}"/>
              </a:ext>
            </a:extLst>
          </p:cNvPr>
          <p:cNvPicPr>
            <a:picLocks noChangeAspect="1"/>
          </p:cNvPicPr>
          <p:nvPr/>
        </p:nvPicPr>
        <p:blipFill>
          <a:blip r:embed="rId4"/>
          <a:stretch>
            <a:fillRect/>
          </a:stretch>
        </p:blipFill>
        <p:spPr>
          <a:xfrm>
            <a:off x="1953181" y="2882659"/>
            <a:ext cx="3470892" cy="553337"/>
          </a:xfrm>
          <a:prstGeom prst="rect">
            <a:avLst/>
          </a:prstGeom>
        </p:spPr>
      </p:pic>
      <p:sp>
        <p:nvSpPr>
          <p:cNvPr id="18" name="TextBox 17">
            <a:extLst>
              <a:ext uri="{FF2B5EF4-FFF2-40B4-BE49-F238E27FC236}">
                <a16:creationId xmlns:a16="http://schemas.microsoft.com/office/drawing/2014/main" id="{D8BFC701-0215-3E4E-620C-95DE04B12590}"/>
              </a:ext>
            </a:extLst>
          </p:cNvPr>
          <p:cNvSpPr txBox="1"/>
          <p:nvPr/>
        </p:nvSpPr>
        <p:spPr>
          <a:xfrm>
            <a:off x="2146130" y="2567791"/>
            <a:ext cx="3171044" cy="369332"/>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Provides Consultancy Services</a:t>
            </a:r>
            <a:endParaRPr lang="en-IN" dirty="0">
              <a:latin typeface="Segoe UI Semilight" panose="020B0402040204020203" pitchFamily="34" charset="0"/>
              <a:cs typeface="Segoe UI Semilight" panose="020B0402040204020203" pitchFamily="34" charset="0"/>
            </a:endParaRPr>
          </a:p>
        </p:txBody>
      </p:sp>
      <p:sp>
        <p:nvSpPr>
          <p:cNvPr id="19" name="Callout: Left Arrow 18">
            <a:extLst>
              <a:ext uri="{FF2B5EF4-FFF2-40B4-BE49-F238E27FC236}">
                <a16:creationId xmlns:a16="http://schemas.microsoft.com/office/drawing/2014/main" id="{F383B52A-DF81-F8DE-D72B-1A8757CD10C9}"/>
              </a:ext>
            </a:extLst>
          </p:cNvPr>
          <p:cNvSpPr/>
          <p:nvPr/>
        </p:nvSpPr>
        <p:spPr>
          <a:xfrm>
            <a:off x="1831153" y="3650295"/>
            <a:ext cx="2886647" cy="2056024"/>
          </a:xfrm>
          <a:prstGeom prst="leftArrowCallout">
            <a:avLst>
              <a:gd name="adj1" fmla="val 7163"/>
              <a:gd name="adj2" fmla="val 11622"/>
              <a:gd name="adj3" fmla="val 25000"/>
              <a:gd name="adj4" fmla="val 64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dirty="0">
                <a:latin typeface="Segoe UI Semilight" panose="020B0402040204020203" pitchFamily="34" charset="0"/>
                <a:cs typeface="Segoe UI Semilight" panose="020B0402040204020203" pitchFamily="34" charset="0"/>
              </a:rPr>
              <a:t>As Ranjan provides inter-state service, he should  mandatorily get registered under GST to provide RCM Service!</a:t>
            </a:r>
          </a:p>
        </p:txBody>
      </p:sp>
    </p:spTree>
    <p:extLst>
      <p:ext uri="{BB962C8B-B14F-4D97-AF65-F5344CB8AC3E}">
        <p14:creationId xmlns:p14="http://schemas.microsoft.com/office/powerpoint/2010/main" val="41985145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6" grpId="0" animBg="1"/>
      <p:bldP spid="18" grpId="0"/>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Record reverse charge purchases – Goods / Services</a:t>
            </a:r>
            <a:endParaRPr lang="en-IN" dirty="0"/>
          </a:p>
        </p:txBody>
      </p:sp>
      <p:sp>
        <p:nvSpPr>
          <p:cNvPr id="3" name="Oval 2">
            <a:extLst>
              <a:ext uri="{FF2B5EF4-FFF2-40B4-BE49-F238E27FC236}">
                <a16:creationId xmlns:a16="http://schemas.microsoft.com/office/drawing/2014/main" id="{1B51705C-5E2B-2D79-501F-B6EC3342F9CA}"/>
              </a:ext>
            </a:extLst>
          </p:cNvPr>
          <p:cNvSpPr/>
          <p:nvPr/>
        </p:nvSpPr>
        <p:spPr>
          <a:xfrm>
            <a:off x="8936271" y="3551234"/>
            <a:ext cx="1530116" cy="1530116"/>
          </a:xfrm>
          <a:prstGeom prst="ellipse">
            <a:avLst/>
          </a:prstGeom>
          <a:solidFill>
            <a:srgbClr val="999999">
              <a:lumMod val="20000"/>
              <a:lumOff val="80000"/>
            </a:srgbClr>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83128E8C-561D-3206-28A0-5B7706AEA3F0}"/>
              </a:ext>
            </a:extLst>
          </p:cNvPr>
          <p:cNvSpPr/>
          <p:nvPr/>
        </p:nvSpPr>
        <p:spPr>
          <a:xfrm>
            <a:off x="7039738" y="3551234"/>
            <a:ext cx="1530116" cy="1530116"/>
          </a:xfrm>
          <a:prstGeom prst="ellipse">
            <a:avLst/>
          </a:prstGeom>
          <a:solidFill>
            <a:srgbClr val="999999">
              <a:lumMod val="20000"/>
              <a:lumOff val="80000"/>
            </a:srgbClr>
          </a:solidFill>
          <a:ln w="12700" cap="flat" cmpd="sng" algn="ctr">
            <a:noFill/>
            <a:prstDash val="solid"/>
            <a:miter lim="800000"/>
          </a:ln>
          <a:effectLst>
            <a:outerShdw blurRad="50800" dist="38100" dir="16200000" rotWithShape="0">
              <a:prstClr val="black">
                <a:alpha val="40000"/>
              </a:prstClr>
            </a:outerShdw>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69F198DA-5A63-9498-121B-C4506C710815}"/>
              </a:ext>
            </a:extLst>
          </p:cNvPr>
          <p:cNvSpPr/>
          <p:nvPr/>
        </p:nvSpPr>
        <p:spPr>
          <a:xfrm>
            <a:off x="5143205" y="3551234"/>
            <a:ext cx="1530116" cy="1530116"/>
          </a:xfrm>
          <a:prstGeom prst="ellipse">
            <a:avLst/>
          </a:prstGeom>
          <a:solidFill>
            <a:srgbClr val="999999">
              <a:lumMod val="20000"/>
              <a:lumOff val="80000"/>
            </a:srgbClr>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2594890-94E7-9973-6900-9CE59B9F61DF}"/>
              </a:ext>
            </a:extLst>
          </p:cNvPr>
          <p:cNvSpPr/>
          <p:nvPr/>
        </p:nvSpPr>
        <p:spPr>
          <a:xfrm>
            <a:off x="3246671" y="3551234"/>
            <a:ext cx="1530116" cy="1530116"/>
          </a:xfrm>
          <a:prstGeom prst="ellipse">
            <a:avLst/>
          </a:prstGeom>
          <a:solidFill>
            <a:srgbClr val="999999">
              <a:lumMod val="20000"/>
              <a:lumOff val="80000"/>
            </a:srgbClr>
          </a:solidFill>
          <a:ln w="12700" cap="flat" cmpd="sng" algn="ctr">
            <a:noFill/>
            <a:prstDash val="solid"/>
            <a:miter lim="800000"/>
          </a:ln>
          <a:effectLst>
            <a:outerShdw blurRad="50800" dist="38100" dir="16200000" rotWithShape="0">
              <a:prstClr val="black">
                <a:alpha val="40000"/>
              </a:prstClr>
            </a:outerShdw>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7C316AB-AD29-DF82-1F0E-DD141DF0C27F}"/>
              </a:ext>
            </a:extLst>
          </p:cNvPr>
          <p:cNvSpPr/>
          <p:nvPr/>
        </p:nvSpPr>
        <p:spPr>
          <a:xfrm>
            <a:off x="1326229" y="3680406"/>
            <a:ext cx="1530116" cy="1530116"/>
          </a:xfrm>
          <a:prstGeom prst="ellipse">
            <a:avLst/>
          </a:prstGeom>
          <a:solidFill>
            <a:srgbClr val="999999">
              <a:lumMod val="20000"/>
              <a:lumOff val="80000"/>
            </a:srgbClr>
          </a:soli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Freeform 56">
            <a:extLst>
              <a:ext uri="{FF2B5EF4-FFF2-40B4-BE49-F238E27FC236}">
                <a16:creationId xmlns:a16="http://schemas.microsoft.com/office/drawing/2014/main" id="{566C00BA-5098-50EF-0144-D6B4D9B222B8}"/>
              </a:ext>
            </a:extLst>
          </p:cNvPr>
          <p:cNvSpPr/>
          <p:nvPr/>
        </p:nvSpPr>
        <p:spPr>
          <a:xfrm>
            <a:off x="1350139"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BC5E0"/>
          </a:solidFill>
          <a:ln w="9500"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9" name="Freeform 57">
            <a:extLst>
              <a:ext uri="{FF2B5EF4-FFF2-40B4-BE49-F238E27FC236}">
                <a16:creationId xmlns:a16="http://schemas.microsoft.com/office/drawing/2014/main" id="{4A697F14-1FE5-BD4D-677C-3E1AABB4F55A}"/>
              </a:ext>
            </a:extLst>
          </p:cNvPr>
          <p:cNvSpPr/>
          <p:nvPr/>
        </p:nvSpPr>
        <p:spPr>
          <a:xfrm flipV="1">
            <a:off x="3248483" y="4269795"/>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299C0"/>
          </a:solidFill>
          <a:ln w="9500" cap="flat">
            <a:noFill/>
            <a:prstDash val="solid"/>
            <a:miter/>
          </a:ln>
          <a:effectLst>
            <a:outerShdw blurRad="50800" dist="38100" dir="16200000" rotWithShape="0">
              <a:prstClr val="black">
                <a:alpha val="40000"/>
              </a:prstClr>
            </a:outerShdw>
          </a:effectLst>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0" name="Freeform 59">
            <a:extLst>
              <a:ext uri="{FF2B5EF4-FFF2-40B4-BE49-F238E27FC236}">
                <a16:creationId xmlns:a16="http://schemas.microsoft.com/office/drawing/2014/main" id="{2B5616E3-CB99-C8E0-E312-43B2FC68713A}"/>
              </a:ext>
            </a:extLst>
          </p:cNvPr>
          <p:cNvSpPr/>
          <p:nvPr/>
        </p:nvSpPr>
        <p:spPr>
          <a:xfrm>
            <a:off x="5146828"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28BB9"/>
          </a:solidFill>
          <a:ln w="9500"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1" name="Freeform 60">
            <a:extLst>
              <a:ext uri="{FF2B5EF4-FFF2-40B4-BE49-F238E27FC236}">
                <a16:creationId xmlns:a16="http://schemas.microsoft.com/office/drawing/2014/main" id="{DC8B9474-BC2E-6073-371F-5BC73CBB777D}"/>
              </a:ext>
            </a:extLst>
          </p:cNvPr>
          <p:cNvSpPr/>
          <p:nvPr/>
        </p:nvSpPr>
        <p:spPr>
          <a:xfrm flipV="1">
            <a:off x="7045173" y="4269795"/>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0F6195"/>
          </a:solidFill>
          <a:ln w="9500" cap="flat">
            <a:noFill/>
            <a:prstDash val="solid"/>
            <a:miter/>
          </a:ln>
          <a:effectLst>
            <a:outerShdw blurRad="50800" dist="38100" dir="16200000" rotWithShape="0">
              <a:prstClr val="black">
                <a:alpha val="40000"/>
              </a:prstClr>
            </a:outerShdw>
          </a:effectLst>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2" name="Freeform 61">
            <a:extLst>
              <a:ext uri="{FF2B5EF4-FFF2-40B4-BE49-F238E27FC236}">
                <a16:creationId xmlns:a16="http://schemas.microsoft.com/office/drawing/2014/main" id="{63E62DBF-6726-347E-8C6C-CD27F1E19220}"/>
              </a:ext>
            </a:extLst>
          </p:cNvPr>
          <p:cNvSpPr/>
          <p:nvPr/>
        </p:nvSpPr>
        <p:spPr>
          <a:xfrm>
            <a:off x="8943517"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0C5198"/>
          </a:solidFill>
          <a:ln w="9500" cap="flat">
            <a:noFill/>
            <a:prstDash val="solid"/>
            <a:miter/>
          </a:ln>
          <a:effectLst>
            <a:outerShdw blurRad="50800" dist="38100" dir="5400000" algn="t" rotWithShape="0">
              <a:prstClr val="black">
                <a:alpha val="40000"/>
              </a:prstClr>
            </a:outerShdw>
          </a:effectLst>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3" name="Rectangle 12">
            <a:extLst>
              <a:ext uri="{FF2B5EF4-FFF2-40B4-BE49-F238E27FC236}">
                <a16:creationId xmlns:a16="http://schemas.microsoft.com/office/drawing/2014/main" id="{8769FF51-CEA0-4B34-20F6-3C697DCB5A6F}"/>
              </a:ext>
            </a:extLst>
          </p:cNvPr>
          <p:cNvSpPr/>
          <p:nvPr/>
        </p:nvSpPr>
        <p:spPr>
          <a:xfrm>
            <a:off x="2939968" y="1960955"/>
            <a:ext cx="2262951" cy="646331"/>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Record inward supply of goods/service purchases under reverse charge</a:t>
            </a:r>
          </a:p>
        </p:txBody>
      </p:sp>
      <p:sp>
        <p:nvSpPr>
          <p:cNvPr id="14" name="TextBox 13">
            <a:extLst>
              <a:ext uri="{FF2B5EF4-FFF2-40B4-BE49-F238E27FC236}">
                <a16:creationId xmlns:a16="http://schemas.microsoft.com/office/drawing/2014/main" id="{18E06141-27D8-F1F1-C775-1ABDD59E5F66}"/>
              </a:ext>
            </a:extLst>
          </p:cNvPr>
          <p:cNvSpPr txBox="1"/>
          <p:nvPr/>
        </p:nvSpPr>
        <p:spPr>
          <a:xfrm>
            <a:off x="2939969" y="2699907"/>
            <a:ext cx="2262950" cy="769441"/>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Record purchase with item / accounts invoice will participate in </a:t>
            </a:r>
            <a:r>
              <a:rPr lang="en-US" sz="1100" b="1" i="0" dirty="0">
                <a:solidFill>
                  <a:srgbClr val="333333"/>
                </a:solidFill>
                <a:effectLst/>
                <a:latin typeface="Segoe UI Semilight" panose="020B0402040204020203" pitchFamily="34" charset="0"/>
                <a:cs typeface="Segoe UI Semilight" panose="020B0402040204020203" pitchFamily="34" charset="0"/>
              </a:rPr>
              <a:t>3.1 Tax on Outward and Reverse Charge Inward Supplies</a:t>
            </a:r>
            <a:endParaRPr lang="en-US" sz="1100" dirty="0">
              <a:solidFill>
                <a:srgbClr val="333333"/>
              </a:soli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4905E054-6918-3E7B-13D1-733691053361}"/>
              </a:ext>
            </a:extLst>
          </p:cNvPr>
          <p:cNvSpPr/>
          <p:nvPr/>
        </p:nvSpPr>
        <p:spPr>
          <a:xfrm>
            <a:off x="5147560" y="5279933"/>
            <a:ext cx="1984759"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Raise Tax Liability and Claim Input Tax Credit</a:t>
            </a:r>
          </a:p>
        </p:txBody>
      </p:sp>
      <p:sp>
        <p:nvSpPr>
          <p:cNvPr id="16" name="TextBox 15">
            <a:extLst>
              <a:ext uri="{FF2B5EF4-FFF2-40B4-BE49-F238E27FC236}">
                <a16:creationId xmlns:a16="http://schemas.microsoft.com/office/drawing/2014/main" id="{E6815CD3-E2CE-C452-BC43-0A9E841B08CB}"/>
              </a:ext>
            </a:extLst>
          </p:cNvPr>
          <p:cNvSpPr txBox="1"/>
          <p:nvPr/>
        </p:nvSpPr>
        <p:spPr>
          <a:xfrm>
            <a:off x="3582950" y="5707144"/>
            <a:ext cx="4205958" cy="938719"/>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F7 (Journal)</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a:t>
            </a:r>
            <a:r>
              <a:rPr lang="en-IN" sz="1100" i="0" dirty="0">
                <a:solidFill>
                  <a:srgbClr val="333333"/>
                </a:solidFill>
                <a:effectLst/>
                <a:latin typeface="Segoe UI Semilight" panose="020B0402040204020203" pitchFamily="34" charset="0"/>
                <a:cs typeface="Segoe UI Semilight" panose="020B0402040204020203" pitchFamily="34" charset="0"/>
              </a:rPr>
              <a:t>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Adjustment: Increase in Tax Liability &amp; Input Tax Credit</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Additional Nature of Adjustment: Purchase Under Reverse Charge from Registered Dealer, if URD – then Purchase from Unregistered</a:t>
            </a:r>
          </a:p>
        </p:txBody>
      </p:sp>
      <p:sp>
        <p:nvSpPr>
          <p:cNvPr id="17" name="Rectangle 16">
            <a:extLst>
              <a:ext uri="{FF2B5EF4-FFF2-40B4-BE49-F238E27FC236}">
                <a16:creationId xmlns:a16="http://schemas.microsoft.com/office/drawing/2014/main" id="{71874AC2-C24B-CAA6-3C8A-2B62F45DEF12}"/>
              </a:ext>
            </a:extLst>
          </p:cNvPr>
          <p:cNvSpPr/>
          <p:nvPr/>
        </p:nvSpPr>
        <p:spPr>
          <a:xfrm>
            <a:off x="7010207" y="2021274"/>
            <a:ext cx="1534924"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Payment of RCM to GSTIN </a:t>
            </a:r>
          </a:p>
        </p:txBody>
      </p:sp>
      <p:sp>
        <p:nvSpPr>
          <p:cNvPr id="18" name="TextBox 17">
            <a:extLst>
              <a:ext uri="{FF2B5EF4-FFF2-40B4-BE49-F238E27FC236}">
                <a16:creationId xmlns:a16="http://schemas.microsoft.com/office/drawing/2014/main" id="{A07A2505-6AA8-770D-881A-9666A5339F1E}"/>
              </a:ext>
            </a:extLst>
          </p:cNvPr>
          <p:cNvSpPr txBox="1"/>
          <p:nvPr/>
        </p:nvSpPr>
        <p:spPr>
          <a:xfrm>
            <a:off x="6304514" y="2538680"/>
            <a:ext cx="3480037" cy="600164"/>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F5 (Payment)</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a:t>
            </a:r>
            <a:r>
              <a:rPr lang="en-IN" sz="1100" i="0" dirty="0">
                <a:solidFill>
                  <a:srgbClr val="333333"/>
                </a:solidFill>
                <a:effectLst/>
                <a:latin typeface="Segoe UI Semilight" panose="020B0402040204020203" pitchFamily="34" charset="0"/>
                <a:cs typeface="Segoe UI Semilight" panose="020B0402040204020203" pitchFamily="34" charset="0"/>
              </a:rPr>
              <a:t>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Payment: Payment under Reverse Charge</a:t>
            </a:r>
          </a:p>
        </p:txBody>
      </p:sp>
      <p:sp>
        <p:nvSpPr>
          <p:cNvPr id="19" name="Rectangle 18">
            <a:extLst>
              <a:ext uri="{FF2B5EF4-FFF2-40B4-BE49-F238E27FC236}">
                <a16:creationId xmlns:a16="http://schemas.microsoft.com/office/drawing/2014/main" id="{FE81DE1A-4A4E-70DE-D7DF-90CAB95D270F}"/>
              </a:ext>
            </a:extLst>
          </p:cNvPr>
          <p:cNvSpPr/>
          <p:nvPr/>
        </p:nvSpPr>
        <p:spPr>
          <a:xfrm>
            <a:off x="1686417" y="4542857"/>
            <a:ext cx="857559" cy="461665"/>
          </a:xfrm>
          <a:prstGeom prst="rect">
            <a:avLst/>
          </a:prstGeom>
          <a:effectLst/>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01</a:t>
            </a:r>
          </a:p>
        </p:txBody>
      </p:sp>
      <p:sp>
        <p:nvSpPr>
          <p:cNvPr id="20" name="Rectangle 19">
            <a:extLst>
              <a:ext uri="{FF2B5EF4-FFF2-40B4-BE49-F238E27FC236}">
                <a16:creationId xmlns:a16="http://schemas.microsoft.com/office/drawing/2014/main" id="{560CA023-995D-CE90-6955-3E0A775011F3}"/>
              </a:ext>
            </a:extLst>
          </p:cNvPr>
          <p:cNvSpPr/>
          <p:nvPr/>
        </p:nvSpPr>
        <p:spPr>
          <a:xfrm>
            <a:off x="3582950" y="3782702"/>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02</a:t>
            </a:r>
          </a:p>
        </p:txBody>
      </p:sp>
      <p:sp>
        <p:nvSpPr>
          <p:cNvPr id="21" name="Rectangle 20">
            <a:extLst>
              <a:ext uri="{FF2B5EF4-FFF2-40B4-BE49-F238E27FC236}">
                <a16:creationId xmlns:a16="http://schemas.microsoft.com/office/drawing/2014/main" id="{DAD9B504-18FE-CDA5-CACC-FA3538D256BC}"/>
              </a:ext>
            </a:extLst>
          </p:cNvPr>
          <p:cNvSpPr/>
          <p:nvPr/>
        </p:nvSpPr>
        <p:spPr>
          <a:xfrm>
            <a:off x="5477736" y="4542856"/>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03</a:t>
            </a:r>
          </a:p>
        </p:txBody>
      </p:sp>
      <p:sp>
        <p:nvSpPr>
          <p:cNvPr id="22" name="Rectangle 21">
            <a:extLst>
              <a:ext uri="{FF2B5EF4-FFF2-40B4-BE49-F238E27FC236}">
                <a16:creationId xmlns:a16="http://schemas.microsoft.com/office/drawing/2014/main" id="{C3CD3FA1-27CE-0B25-0917-489427B331B6}"/>
              </a:ext>
            </a:extLst>
          </p:cNvPr>
          <p:cNvSpPr/>
          <p:nvPr/>
        </p:nvSpPr>
        <p:spPr>
          <a:xfrm>
            <a:off x="7374664" y="3785060"/>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04</a:t>
            </a:r>
          </a:p>
        </p:txBody>
      </p:sp>
      <p:sp>
        <p:nvSpPr>
          <p:cNvPr id="23" name="Rectangle 22">
            <a:extLst>
              <a:ext uri="{FF2B5EF4-FFF2-40B4-BE49-F238E27FC236}">
                <a16:creationId xmlns:a16="http://schemas.microsoft.com/office/drawing/2014/main" id="{DE92515B-05B2-4867-F91F-FA10635FC2E7}"/>
              </a:ext>
            </a:extLst>
          </p:cNvPr>
          <p:cNvSpPr/>
          <p:nvPr/>
        </p:nvSpPr>
        <p:spPr>
          <a:xfrm>
            <a:off x="1040448" y="5281283"/>
            <a:ext cx="2206223"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Create Stock / Service Master with RCM Enabled</a:t>
            </a:r>
          </a:p>
        </p:txBody>
      </p:sp>
      <p:sp>
        <p:nvSpPr>
          <p:cNvPr id="24" name="TextBox 23">
            <a:extLst>
              <a:ext uri="{FF2B5EF4-FFF2-40B4-BE49-F238E27FC236}">
                <a16:creationId xmlns:a16="http://schemas.microsoft.com/office/drawing/2014/main" id="{25DB7F88-EBF7-8C41-4EBA-6E301276966F}"/>
              </a:ext>
            </a:extLst>
          </p:cNvPr>
          <p:cNvSpPr txBox="1"/>
          <p:nvPr/>
        </p:nvSpPr>
        <p:spPr>
          <a:xfrm>
            <a:off x="711201" y="5722175"/>
            <a:ext cx="2825692" cy="938719"/>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GST Rate Details &gt; </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Applicable for Reverse Charge: Yes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Not Shown - </a:t>
            </a:r>
            <a:r>
              <a:rPr lang="en-US" sz="1100" i="0" dirty="0">
                <a:solidFill>
                  <a:srgbClr val="333333"/>
                </a:solidFill>
                <a:effectLst/>
                <a:latin typeface="Segoe UI Semilight" panose="020B0402040204020203" pitchFamily="34" charset="0"/>
                <a:cs typeface="Segoe UI Semilight" panose="020B0402040204020203" pitchFamily="34" charset="0"/>
              </a:rPr>
              <a:t>press F12 (Configure) &gt;  Enable Reverse Charge calculation to Yes.</a:t>
            </a:r>
            <a:endParaRPr lang="en-US" sz="11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25" name="Rectangle 24">
            <a:extLst>
              <a:ext uri="{FF2B5EF4-FFF2-40B4-BE49-F238E27FC236}">
                <a16:creationId xmlns:a16="http://schemas.microsoft.com/office/drawing/2014/main" id="{FBE497AB-BE24-8651-EF3A-7A6AFE04BA6E}"/>
              </a:ext>
            </a:extLst>
          </p:cNvPr>
          <p:cNvSpPr/>
          <p:nvPr/>
        </p:nvSpPr>
        <p:spPr>
          <a:xfrm>
            <a:off x="9272550" y="4542856"/>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05</a:t>
            </a:r>
          </a:p>
        </p:txBody>
      </p:sp>
      <p:sp>
        <p:nvSpPr>
          <p:cNvPr id="26" name="Rectangle 25">
            <a:extLst>
              <a:ext uri="{FF2B5EF4-FFF2-40B4-BE49-F238E27FC236}">
                <a16:creationId xmlns:a16="http://schemas.microsoft.com/office/drawing/2014/main" id="{CDC483E7-3944-FD93-004C-2E9DF5A0668B}"/>
              </a:ext>
            </a:extLst>
          </p:cNvPr>
          <p:cNvSpPr/>
          <p:nvPr/>
        </p:nvSpPr>
        <p:spPr>
          <a:xfrm>
            <a:off x="8940627" y="5279933"/>
            <a:ext cx="2177826"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Adjust ITC against existing liability</a:t>
            </a:r>
          </a:p>
        </p:txBody>
      </p:sp>
      <p:sp>
        <p:nvSpPr>
          <p:cNvPr id="27" name="TextBox 26">
            <a:extLst>
              <a:ext uri="{FF2B5EF4-FFF2-40B4-BE49-F238E27FC236}">
                <a16:creationId xmlns:a16="http://schemas.microsoft.com/office/drawing/2014/main" id="{5C1F39FA-F2B4-2133-D356-3245F585ED3E}"/>
              </a:ext>
            </a:extLst>
          </p:cNvPr>
          <p:cNvSpPr txBox="1"/>
          <p:nvPr/>
        </p:nvSpPr>
        <p:spPr>
          <a:xfrm>
            <a:off x="8079130" y="5741598"/>
            <a:ext cx="3275636" cy="769441"/>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F7 (Journal)</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Adjustment: Decrease  in Tax Liability  </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Additional Nature of Adjustment: Others</a:t>
            </a:r>
          </a:p>
        </p:txBody>
      </p:sp>
    </p:spTree>
    <p:extLst>
      <p:ext uri="{BB962C8B-B14F-4D97-AF65-F5344CB8AC3E}">
        <p14:creationId xmlns:p14="http://schemas.microsoft.com/office/powerpoint/2010/main" val="266727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2" presetClass="entr" presetSubtype="4"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par>
                          <p:cTn id="29" fill="hold">
                            <p:stCondLst>
                              <p:cond delay="2500"/>
                            </p:stCondLst>
                            <p:childTnLst>
                              <p:par>
                                <p:cTn id="30" presetID="2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par>
                          <p:cTn id="36" fill="hold">
                            <p:stCondLst>
                              <p:cond delay="3000"/>
                            </p:stCondLst>
                            <p:childTnLst>
                              <p:par>
                                <p:cTn id="37" presetID="2" presetClass="entr" presetSubtype="1"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childTnLst>
                          </p:cTn>
                        </p:par>
                        <p:par>
                          <p:cTn id="41" fill="hold">
                            <p:stCondLst>
                              <p:cond delay="3500"/>
                            </p:stCondLst>
                            <p:childTnLst>
                              <p:par>
                                <p:cTn id="42" presetID="2"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0-#ppt_h/2"/>
                                          </p:val>
                                        </p:tav>
                                        <p:tav tm="100000">
                                          <p:val>
                                            <p:strVal val="#ppt_y"/>
                                          </p:val>
                                        </p:tav>
                                      </p:tavLst>
                                    </p:anim>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childTnLst>
                          </p:cTn>
                        </p:par>
                        <p:par>
                          <p:cTn id="57" fill="hold">
                            <p:stCondLst>
                              <p:cond delay="5000"/>
                            </p:stCondLst>
                            <p:childTnLst>
                              <p:par>
                                <p:cTn id="58" presetID="2" presetClass="entr" presetSubtype="4"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ppt_x"/>
                                          </p:val>
                                        </p:tav>
                                        <p:tav tm="100000">
                                          <p:val>
                                            <p:strVal val="#ppt_x"/>
                                          </p:val>
                                        </p:tav>
                                      </p:tavLst>
                                    </p:anim>
                                    <p:anim calcmode="lin" valueType="num">
                                      <p:cBhvr additive="base">
                                        <p:cTn id="61" dur="500" fill="hold"/>
                                        <p:tgtEl>
                                          <p:spTgt spid="15"/>
                                        </p:tgtEl>
                                        <p:attrNameLst>
                                          <p:attrName>ppt_y</p:attrName>
                                        </p:attrNameLst>
                                      </p:cBhvr>
                                      <p:tavLst>
                                        <p:tav tm="0">
                                          <p:val>
                                            <p:strVal val="1+#ppt_h/2"/>
                                          </p:val>
                                        </p:tav>
                                        <p:tav tm="100000">
                                          <p:val>
                                            <p:strVal val="#ppt_y"/>
                                          </p:val>
                                        </p:tav>
                                      </p:tavLst>
                                    </p:anim>
                                  </p:childTnLst>
                                </p:cTn>
                              </p:par>
                            </p:childTnLst>
                          </p:cTn>
                        </p:par>
                        <p:par>
                          <p:cTn id="62" fill="hold">
                            <p:stCondLst>
                              <p:cond delay="5500"/>
                            </p:stCondLst>
                            <p:childTnLst>
                              <p:par>
                                <p:cTn id="63" presetID="2" presetClass="entr" presetSubtype="4"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par>
                          <p:cTn id="67" fill="hold">
                            <p:stCondLst>
                              <p:cond delay="6000"/>
                            </p:stCondLst>
                            <p:childTnLst>
                              <p:par>
                                <p:cTn id="68" presetID="16" presetClass="entr" presetSubtype="21"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barn(inVertical)">
                                      <p:cBhvr>
                                        <p:cTn id="70" dur="500"/>
                                        <p:tgtEl>
                                          <p:spTgt spid="4"/>
                                        </p:tgtEl>
                                      </p:cBhvr>
                                    </p:animEffect>
                                  </p:childTnLst>
                                </p:cTn>
                              </p:par>
                            </p:childTnLst>
                          </p:cTn>
                        </p:par>
                        <p:par>
                          <p:cTn id="71" fill="hold">
                            <p:stCondLst>
                              <p:cond delay="6500"/>
                            </p:stCondLst>
                            <p:childTnLst>
                              <p:par>
                                <p:cTn id="72" presetID="22" presetClass="entr" presetSubtype="4"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down)">
                                      <p:cBhvr>
                                        <p:cTn id="74" dur="500"/>
                                        <p:tgtEl>
                                          <p:spTgt spid="11"/>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par>
                          <p:cTn id="78" fill="hold">
                            <p:stCondLst>
                              <p:cond delay="7000"/>
                            </p:stCondLst>
                            <p:childTnLst>
                              <p:par>
                                <p:cTn id="79" presetID="2" presetClass="entr" presetSubtype="1"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0-#ppt_h/2"/>
                                          </p:val>
                                        </p:tav>
                                        <p:tav tm="100000">
                                          <p:val>
                                            <p:strVal val="#ppt_y"/>
                                          </p:val>
                                        </p:tav>
                                      </p:tavLst>
                                    </p:anim>
                                  </p:childTnLst>
                                </p:cTn>
                              </p:par>
                              <p:par>
                                <p:cTn id="83" presetID="2" presetClass="entr" presetSubtype="1"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0-#ppt_h/2"/>
                                          </p:val>
                                        </p:tav>
                                        <p:tav tm="100000">
                                          <p:val>
                                            <p:strVal val="#ppt_y"/>
                                          </p:val>
                                        </p:tav>
                                      </p:tavLst>
                                    </p:anim>
                                  </p:childTnLst>
                                </p:cTn>
                              </p:par>
                            </p:childTnLst>
                          </p:cTn>
                        </p:par>
                        <p:par>
                          <p:cTn id="87" fill="hold">
                            <p:stCondLst>
                              <p:cond delay="7500"/>
                            </p:stCondLst>
                            <p:childTnLst>
                              <p:par>
                                <p:cTn id="88" presetID="22" presetClass="entr" presetSubtype="8" fill="hold" grpId="0" nodeType="after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left)">
                                      <p:cBhvr>
                                        <p:cTn id="90" dur="500"/>
                                        <p:tgtEl>
                                          <p:spTgt spid="3"/>
                                        </p:tgtEl>
                                      </p:cBhvr>
                                    </p:animEffect>
                                  </p:childTnLst>
                                </p:cTn>
                              </p:par>
                            </p:childTnLst>
                          </p:cTn>
                        </p:par>
                        <p:par>
                          <p:cTn id="91" fill="hold">
                            <p:stCondLst>
                              <p:cond delay="8000"/>
                            </p:stCondLst>
                            <p:childTnLst>
                              <p:par>
                                <p:cTn id="92" presetID="22" presetClass="entr" presetSubtype="8"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left)">
                                      <p:cBhvr>
                                        <p:cTn id="97" dur="500"/>
                                        <p:tgtEl>
                                          <p:spTgt spid="25"/>
                                        </p:tgtEl>
                                      </p:cBhvr>
                                    </p:animEffect>
                                  </p:childTnLst>
                                </p:cTn>
                              </p:par>
                            </p:childTnLst>
                          </p:cTn>
                        </p:par>
                        <p:par>
                          <p:cTn id="98" fill="hold">
                            <p:stCondLst>
                              <p:cond delay="8500"/>
                            </p:stCondLst>
                            <p:childTnLst>
                              <p:par>
                                <p:cTn id="99" presetID="2" presetClass="entr" presetSubtype="4" fill="hold" grpId="0" nodeType="afterEffect">
                                  <p:stCondLst>
                                    <p:cond delay="0"/>
                                  </p:stCondLst>
                                  <p:childTnLst>
                                    <p:set>
                                      <p:cBhvr>
                                        <p:cTn id="100" dur="1" fill="hold">
                                          <p:stCondLst>
                                            <p:cond delay="0"/>
                                          </p:stCondLst>
                                        </p:cTn>
                                        <p:tgtEl>
                                          <p:spTgt spid="26"/>
                                        </p:tgtEl>
                                        <p:attrNameLst>
                                          <p:attrName>style.visibility</p:attrName>
                                        </p:attrNameLst>
                                      </p:cBhvr>
                                      <p:to>
                                        <p:strVal val="visible"/>
                                      </p:to>
                                    </p:set>
                                    <p:anim calcmode="lin" valueType="num">
                                      <p:cBhvr additive="base">
                                        <p:cTn id="101" dur="500" fill="hold"/>
                                        <p:tgtEl>
                                          <p:spTgt spid="26"/>
                                        </p:tgtEl>
                                        <p:attrNameLst>
                                          <p:attrName>ppt_x</p:attrName>
                                        </p:attrNameLst>
                                      </p:cBhvr>
                                      <p:tavLst>
                                        <p:tav tm="0">
                                          <p:val>
                                            <p:strVal val="#ppt_x"/>
                                          </p:val>
                                        </p:tav>
                                        <p:tav tm="100000">
                                          <p:val>
                                            <p:strVal val="#ppt_x"/>
                                          </p:val>
                                        </p:tav>
                                      </p:tavLst>
                                    </p:anim>
                                    <p:anim calcmode="lin" valueType="num">
                                      <p:cBhvr additive="base">
                                        <p:cTn id="102" dur="500" fill="hold"/>
                                        <p:tgtEl>
                                          <p:spTgt spid="26"/>
                                        </p:tgtEl>
                                        <p:attrNameLst>
                                          <p:attrName>ppt_y</p:attrName>
                                        </p:attrNameLst>
                                      </p:cBhvr>
                                      <p:tavLst>
                                        <p:tav tm="0">
                                          <p:val>
                                            <p:strVal val="1+#ppt_h/2"/>
                                          </p:val>
                                        </p:tav>
                                        <p:tav tm="100000">
                                          <p:val>
                                            <p:strVal val="#ppt_y"/>
                                          </p:val>
                                        </p:tav>
                                      </p:tavLst>
                                    </p:anim>
                                  </p:childTnLst>
                                </p:cTn>
                              </p:par>
                            </p:childTnLst>
                          </p:cTn>
                        </p:par>
                        <p:par>
                          <p:cTn id="103" fill="hold">
                            <p:stCondLst>
                              <p:cond delay="9000"/>
                            </p:stCondLst>
                            <p:childTnLst>
                              <p:par>
                                <p:cTn id="104" presetID="2" presetClass="entr" presetSubtype="4"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500" fill="hold"/>
                                        <p:tgtEl>
                                          <p:spTgt spid="27"/>
                                        </p:tgtEl>
                                        <p:attrNameLst>
                                          <p:attrName>ppt_x</p:attrName>
                                        </p:attrNameLst>
                                      </p:cBhvr>
                                      <p:tavLst>
                                        <p:tav tm="0">
                                          <p:val>
                                            <p:strVal val="#ppt_x"/>
                                          </p:val>
                                        </p:tav>
                                        <p:tav tm="100000">
                                          <p:val>
                                            <p:strVal val="#ppt_x"/>
                                          </p:val>
                                        </p:tav>
                                      </p:tavLst>
                                    </p:anim>
                                    <p:anim calcmode="lin" valueType="num">
                                      <p:cBhvr additive="base">
                                        <p:cTn id="10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D83F-1A2F-6486-0570-703C1798D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A8AD4-AC5C-50DD-25B9-D354EF751CFF}"/>
              </a:ext>
            </a:extLst>
          </p:cNvPr>
          <p:cNvSpPr>
            <a:spLocks noGrp="1"/>
          </p:cNvSpPr>
          <p:nvPr>
            <p:ph type="title"/>
          </p:nvPr>
        </p:nvSpPr>
        <p:spPr>
          <a:xfrm>
            <a:off x="452070" y="1075453"/>
            <a:ext cx="11152980" cy="454884"/>
          </a:xfrm>
        </p:spPr>
        <p:txBody>
          <a:bodyPr>
            <a:normAutofit fontScale="90000"/>
          </a:bodyPr>
          <a:lstStyle/>
          <a:p>
            <a:r>
              <a:rPr lang="en-US" sz="3600" dirty="0"/>
              <a:t>Imports</a:t>
            </a:r>
            <a:endParaRPr lang="en-IN" sz="2600" dirty="0"/>
          </a:p>
        </p:txBody>
      </p:sp>
      <p:sp>
        <p:nvSpPr>
          <p:cNvPr id="3" name="TextBox 2">
            <a:extLst>
              <a:ext uri="{FF2B5EF4-FFF2-40B4-BE49-F238E27FC236}">
                <a16:creationId xmlns:a16="http://schemas.microsoft.com/office/drawing/2014/main" id="{08F46525-AAE5-B910-DC59-4A8F9FBDB728}"/>
              </a:ext>
            </a:extLst>
          </p:cNvPr>
          <p:cNvSpPr txBox="1"/>
          <p:nvPr/>
        </p:nvSpPr>
        <p:spPr>
          <a:xfrm>
            <a:off x="452070" y="1851949"/>
            <a:ext cx="10578603" cy="1477328"/>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In case of suppliers outside of India and importing/purchasing  of goods from them are considered import of goods, are similar to inter-state supplies and attract integrated tax (IGST). Additionally, you have to pay Customs Duty on such purchases. All the taxes and duties on import of goods are paid on a reverse charge basis, that is, the liability to pay tax is on the recipient of the supply of goods instead of the supplier.</a:t>
            </a:r>
            <a:endParaRPr lang="en-IN" dirty="0">
              <a:latin typeface="Segoe UI Semilight" panose="020B0402040204020203" pitchFamily="34" charset="0"/>
              <a:cs typeface="Segoe UI Semilight" panose="020B0402040204020203" pitchFamily="34" charset="0"/>
            </a:endParaRPr>
          </a:p>
        </p:txBody>
      </p:sp>
      <p:graphicFrame>
        <p:nvGraphicFramePr>
          <p:cNvPr id="5" name="Diagram 4">
            <a:extLst>
              <a:ext uri="{FF2B5EF4-FFF2-40B4-BE49-F238E27FC236}">
                <a16:creationId xmlns:a16="http://schemas.microsoft.com/office/drawing/2014/main" id="{7B231D75-0E94-349E-BE5E-F9D5D9D1C908}"/>
              </a:ext>
            </a:extLst>
          </p:cNvPr>
          <p:cNvGraphicFramePr/>
          <p:nvPr>
            <p:extLst>
              <p:ext uri="{D42A27DB-BD31-4B8C-83A1-F6EECF244321}">
                <p14:modId xmlns:p14="http://schemas.microsoft.com/office/powerpoint/2010/main" val="2121150593"/>
              </p:ext>
            </p:extLst>
          </p:nvPr>
        </p:nvGraphicFramePr>
        <p:xfrm>
          <a:off x="821802" y="3528724"/>
          <a:ext cx="10578603" cy="3010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368109"/>
      </p:ext>
    </p:extLst>
  </p:cSld>
  <p:clrMapOvr>
    <a:masterClrMapping/>
  </p:clrMapOvr>
  <p:transition spd="med">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Take away on reverse charge Mechanism</a:t>
            </a:r>
            <a:endParaRPr lang="en-IN" dirty="0"/>
          </a:p>
        </p:txBody>
      </p:sp>
      <p:sp>
        <p:nvSpPr>
          <p:cNvPr id="4" name="Freeform 161">
            <a:extLst>
              <a:ext uri="{FF2B5EF4-FFF2-40B4-BE49-F238E27FC236}">
                <a16:creationId xmlns:a16="http://schemas.microsoft.com/office/drawing/2014/main" id="{E2C2EDF8-6D22-471E-AB99-A4C519DA01BF}"/>
              </a:ext>
            </a:extLst>
          </p:cNvPr>
          <p:cNvSpPr>
            <a:spLocks noChangeArrowheads="1"/>
          </p:cNvSpPr>
          <p:nvPr/>
        </p:nvSpPr>
        <p:spPr bwMode="auto">
          <a:xfrm>
            <a:off x="1077895" y="2407945"/>
            <a:ext cx="2293466" cy="2269877"/>
          </a:xfrm>
          <a:custGeom>
            <a:avLst/>
            <a:gdLst>
              <a:gd name="T0" fmla="*/ 3436 w 3859"/>
              <a:gd name="T1" fmla="*/ 3813 h 3821"/>
              <a:gd name="T2" fmla="*/ 202 w 3859"/>
              <a:gd name="T3" fmla="*/ 3598 h 3821"/>
              <a:gd name="T4" fmla="*/ 202 w 3859"/>
              <a:gd name="T5" fmla="*/ 3598 h 3821"/>
              <a:gd name="T6" fmla="*/ 35 w 3859"/>
              <a:gd name="T7" fmla="*/ 3431 h 3821"/>
              <a:gd name="T8" fmla="*/ 35 w 3859"/>
              <a:gd name="T9" fmla="*/ 3431 h 3821"/>
              <a:gd name="T10" fmla="*/ 50 w 3859"/>
              <a:gd name="T11" fmla="*/ 1671 h 3821"/>
              <a:gd name="T12" fmla="*/ 50 w 3859"/>
              <a:gd name="T13" fmla="*/ 1671 h 3821"/>
              <a:gd name="T14" fmla="*/ 253 w 3859"/>
              <a:gd name="T15" fmla="*/ 150 h 3821"/>
              <a:gd name="T16" fmla="*/ 253 w 3859"/>
              <a:gd name="T17" fmla="*/ 150 h 3821"/>
              <a:gd name="T18" fmla="*/ 440 w 3859"/>
              <a:gd name="T19" fmla="*/ 6 h 3821"/>
              <a:gd name="T20" fmla="*/ 3674 w 3859"/>
              <a:gd name="T21" fmla="*/ 221 h 3821"/>
              <a:gd name="T22" fmla="*/ 3674 w 3859"/>
              <a:gd name="T23" fmla="*/ 221 h 3821"/>
              <a:gd name="T24" fmla="*/ 3838 w 3859"/>
              <a:gd name="T25" fmla="*/ 432 h 3821"/>
              <a:gd name="T26" fmla="*/ 3838 w 3859"/>
              <a:gd name="T27" fmla="*/ 432 h 3821"/>
              <a:gd name="T28" fmla="*/ 3632 w 3859"/>
              <a:gd name="T29" fmla="*/ 2035 h 3821"/>
              <a:gd name="T30" fmla="*/ 3632 w 3859"/>
              <a:gd name="T31" fmla="*/ 2035 h 3821"/>
              <a:gd name="T32" fmla="*/ 3626 w 3859"/>
              <a:gd name="T33" fmla="*/ 3625 h 3821"/>
              <a:gd name="T34" fmla="*/ 3626 w 3859"/>
              <a:gd name="T35" fmla="*/ 3625 h 3821"/>
              <a:gd name="T36" fmla="*/ 3436 w 3859"/>
              <a:gd name="T37" fmla="*/ 3813 h 3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9" h="3821">
                <a:moveTo>
                  <a:pt x="3436" y="3813"/>
                </a:moveTo>
                <a:lnTo>
                  <a:pt x="202" y="3598"/>
                </a:lnTo>
                <a:lnTo>
                  <a:pt x="202" y="3598"/>
                </a:lnTo>
                <a:cubicBezTo>
                  <a:pt x="112" y="3593"/>
                  <a:pt x="41" y="3521"/>
                  <a:pt x="35" y="3431"/>
                </a:cubicBezTo>
                <a:lnTo>
                  <a:pt x="35" y="3431"/>
                </a:lnTo>
                <a:cubicBezTo>
                  <a:pt x="5" y="2910"/>
                  <a:pt x="0" y="2319"/>
                  <a:pt x="50" y="1671"/>
                </a:cubicBezTo>
                <a:lnTo>
                  <a:pt x="50" y="1671"/>
                </a:lnTo>
                <a:cubicBezTo>
                  <a:pt x="91" y="1114"/>
                  <a:pt x="165" y="604"/>
                  <a:pt x="253" y="150"/>
                </a:cubicBezTo>
                <a:lnTo>
                  <a:pt x="253" y="150"/>
                </a:lnTo>
                <a:cubicBezTo>
                  <a:pt x="270" y="62"/>
                  <a:pt x="350" y="0"/>
                  <a:pt x="440" y="6"/>
                </a:cubicBezTo>
                <a:lnTo>
                  <a:pt x="3674" y="221"/>
                </a:lnTo>
                <a:lnTo>
                  <a:pt x="3674" y="221"/>
                </a:lnTo>
                <a:cubicBezTo>
                  <a:pt x="3781" y="228"/>
                  <a:pt x="3858" y="327"/>
                  <a:pt x="3838" y="432"/>
                </a:cubicBezTo>
                <a:lnTo>
                  <a:pt x="3838" y="432"/>
                </a:lnTo>
                <a:cubicBezTo>
                  <a:pt x="3747" y="906"/>
                  <a:pt x="3671" y="1443"/>
                  <a:pt x="3632" y="2035"/>
                </a:cubicBezTo>
                <a:lnTo>
                  <a:pt x="3632" y="2035"/>
                </a:lnTo>
                <a:cubicBezTo>
                  <a:pt x="3594" y="2617"/>
                  <a:pt x="3598" y="3150"/>
                  <a:pt x="3626" y="3625"/>
                </a:cubicBezTo>
                <a:lnTo>
                  <a:pt x="3626" y="3625"/>
                </a:lnTo>
                <a:cubicBezTo>
                  <a:pt x="3632" y="3732"/>
                  <a:pt x="3543" y="3820"/>
                  <a:pt x="3436" y="3813"/>
                </a:cubicBezTo>
              </a:path>
            </a:pathLst>
          </a:custGeom>
          <a:solidFill>
            <a:schemeClr val="accent6">
              <a:lumMod val="60000"/>
              <a:lumOff val="40000"/>
            </a:scheme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5" name="Freeform 162">
            <a:extLst>
              <a:ext uri="{FF2B5EF4-FFF2-40B4-BE49-F238E27FC236}">
                <a16:creationId xmlns:a16="http://schemas.microsoft.com/office/drawing/2014/main" id="{BB8328C0-8078-F24A-1D83-A612FA27DF46}"/>
              </a:ext>
            </a:extLst>
          </p:cNvPr>
          <p:cNvSpPr>
            <a:spLocks noChangeArrowheads="1"/>
          </p:cNvSpPr>
          <p:nvPr/>
        </p:nvSpPr>
        <p:spPr bwMode="auto">
          <a:xfrm>
            <a:off x="3699000" y="3312769"/>
            <a:ext cx="2285604" cy="2259393"/>
          </a:xfrm>
          <a:custGeom>
            <a:avLst/>
            <a:gdLst>
              <a:gd name="T0" fmla="*/ 398 w 3844"/>
              <a:gd name="T1" fmla="*/ 3793 h 3800"/>
              <a:gd name="T2" fmla="*/ 3634 w 3844"/>
              <a:gd name="T3" fmla="*/ 3601 h 3800"/>
              <a:gd name="T4" fmla="*/ 3634 w 3844"/>
              <a:gd name="T5" fmla="*/ 3601 h 3800"/>
              <a:gd name="T6" fmla="*/ 3801 w 3844"/>
              <a:gd name="T7" fmla="*/ 3434 h 3800"/>
              <a:gd name="T8" fmla="*/ 3801 w 3844"/>
              <a:gd name="T9" fmla="*/ 3434 h 3800"/>
              <a:gd name="T10" fmla="*/ 3799 w 3844"/>
              <a:gd name="T11" fmla="*/ 1674 h 3800"/>
              <a:gd name="T12" fmla="*/ 3799 w 3844"/>
              <a:gd name="T13" fmla="*/ 1674 h 3800"/>
              <a:gd name="T14" fmla="*/ 3605 w 3844"/>
              <a:gd name="T15" fmla="*/ 151 h 3800"/>
              <a:gd name="T16" fmla="*/ 3605 w 3844"/>
              <a:gd name="T17" fmla="*/ 151 h 3800"/>
              <a:gd name="T18" fmla="*/ 3420 w 3844"/>
              <a:gd name="T19" fmla="*/ 6 h 3800"/>
              <a:gd name="T20" fmla="*/ 184 w 3844"/>
              <a:gd name="T21" fmla="*/ 198 h 3800"/>
              <a:gd name="T22" fmla="*/ 184 w 3844"/>
              <a:gd name="T23" fmla="*/ 198 h 3800"/>
              <a:gd name="T24" fmla="*/ 19 w 3844"/>
              <a:gd name="T25" fmla="*/ 409 h 3800"/>
              <a:gd name="T26" fmla="*/ 19 w 3844"/>
              <a:gd name="T27" fmla="*/ 409 h 3800"/>
              <a:gd name="T28" fmla="*/ 214 w 3844"/>
              <a:gd name="T29" fmla="*/ 2014 h 3800"/>
              <a:gd name="T30" fmla="*/ 214 w 3844"/>
              <a:gd name="T31" fmla="*/ 2014 h 3800"/>
              <a:gd name="T32" fmla="*/ 210 w 3844"/>
              <a:gd name="T33" fmla="*/ 3604 h 3800"/>
              <a:gd name="T34" fmla="*/ 210 w 3844"/>
              <a:gd name="T35" fmla="*/ 3604 h 3800"/>
              <a:gd name="T36" fmla="*/ 398 w 3844"/>
              <a:gd name="T37" fmla="*/ 3793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4" h="3800">
                <a:moveTo>
                  <a:pt x="398" y="3793"/>
                </a:moveTo>
                <a:lnTo>
                  <a:pt x="3634" y="3601"/>
                </a:lnTo>
                <a:lnTo>
                  <a:pt x="3634" y="3601"/>
                </a:lnTo>
                <a:cubicBezTo>
                  <a:pt x="3724" y="3595"/>
                  <a:pt x="3795" y="3524"/>
                  <a:pt x="3801" y="3434"/>
                </a:cubicBezTo>
                <a:lnTo>
                  <a:pt x="3801" y="3434"/>
                </a:lnTo>
                <a:cubicBezTo>
                  <a:pt x="3835" y="2913"/>
                  <a:pt x="3843" y="2322"/>
                  <a:pt x="3799" y="1674"/>
                </a:cubicBezTo>
                <a:lnTo>
                  <a:pt x="3799" y="1674"/>
                </a:lnTo>
                <a:cubicBezTo>
                  <a:pt x="3761" y="1116"/>
                  <a:pt x="3690" y="606"/>
                  <a:pt x="3605" y="151"/>
                </a:cubicBezTo>
                <a:lnTo>
                  <a:pt x="3605" y="151"/>
                </a:lnTo>
                <a:cubicBezTo>
                  <a:pt x="3589" y="63"/>
                  <a:pt x="3509" y="0"/>
                  <a:pt x="3420" y="6"/>
                </a:cubicBezTo>
                <a:lnTo>
                  <a:pt x="184" y="198"/>
                </a:lnTo>
                <a:lnTo>
                  <a:pt x="184" y="198"/>
                </a:lnTo>
                <a:cubicBezTo>
                  <a:pt x="77" y="205"/>
                  <a:pt x="0" y="304"/>
                  <a:pt x="19" y="409"/>
                </a:cubicBezTo>
                <a:lnTo>
                  <a:pt x="19" y="409"/>
                </a:lnTo>
                <a:cubicBezTo>
                  <a:pt x="107" y="883"/>
                  <a:pt x="179" y="1421"/>
                  <a:pt x="214" y="2014"/>
                </a:cubicBezTo>
                <a:lnTo>
                  <a:pt x="214" y="2014"/>
                </a:lnTo>
                <a:cubicBezTo>
                  <a:pt x="247" y="2596"/>
                  <a:pt x="239" y="3130"/>
                  <a:pt x="210" y="3604"/>
                </a:cubicBezTo>
                <a:lnTo>
                  <a:pt x="210" y="3604"/>
                </a:lnTo>
                <a:cubicBezTo>
                  <a:pt x="203" y="3711"/>
                  <a:pt x="291" y="3799"/>
                  <a:pt x="398" y="3793"/>
                </a:cubicBezTo>
              </a:path>
            </a:pathLst>
          </a:custGeom>
          <a:solidFill>
            <a:srgbClr val="F5BA00"/>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6" name="Freeform 163">
            <a:extLst>
              <a:ext uri="{FF2B5EF4-FFF2-40B4-BE49-F238E27FC236}">
                <a16:creationId xmlns:a16="http://schemas.microsoft.com/office/drawing/2014/main" id="{1A8E0247-4163-5D7F-6B83-CA4E1CA501BB}"/>
              </a:ext>
            </a:extLst>
          </p:cNvPr>
          <p:cNvSpPr>
            <a:spLocks noChangeArrowheads="1"/>
          </p:cNvSpPr>
          <p:nvPr/>
        </p:nvSpPr>
        <p:spPr bwMode="auto">
          <a:xfrm>
            <a:off x="6283410" y="2426294"/>
            <a:ext cx="2267255" cy="2230560"/>
          </a:xfrm>
          <a:custGeom>
            <a:avLst/>
            <a:gdLst>
              <a:gd name="T0" fmla="*/ 3466 w 3816"/>
              <a:gd name="T1" fmla="*/ 3748 h 3754"/>
              <a:gd name="T2" fmla="*/ 227 w 3816"/>
              <a:gd name="T3" fmla="*/ 3600 h 3754"/>
              <a:gd name="T4" fmla="*/ 227 w 3816"/>
              <a:gd name="T5" fmla="*/ 3600 h 3754"/>
              <a:gd name="T6" fmla="*/ 58 w 3816"/>
              <a:gd name="T7" fmla="*/ 3436 h 3754"/>
              <a:gd name="T8" fmla="*/ 58 w 3816"/>
              <a:gd name="T9" fmla="*/ 3436 h 3754"/>
              <a:gd name="T10" fmla="*/ 36 w 3816"/>
              <a:gd name="T11" fmla="*/ 1676 h 3754"/>
              <a:gd name="T12" fmla="*/ 36 w 3816"/>
              <a:gd name="T13" fmla="*/ 1676 h 3754"/>
              <a:gd name="T14" fmla="*/ 208 w 3816"/>
              <a:gd name="T15" fmla="*/ 151 h 3754"/>
              <a:gd name="T16" fmla="*/ 208 w 3816"/>
              <a:gd name="T17" fmla="*/ 151 h 3754"/>
              <a:gd name="T18" fmla="*/ 392 w 3816"/>
              <a:gd name="T19" fmla="*/ 4 h 3754"/>
              <a:gd name="T20" fmla="*/ 3630 w 3816"/>
              <a:gd name="T21" fmla="*/ 152 h 3754"/>
              <a:gd name="T22" fmla="*/ 3630 w 3816"/>
              <a:gd name="T23" fmla="*/ 152 h 3754"/>
              <a:gd name="T24" fmla="*/ 3798 w 3816"/>
              <a:gd name="T25" fmla="*/ 360 h 3754"/>
              <a:gd name="T26" fmla="*/ 3798 w 3816"/>
              <a:gd name="T27" fmla="*/ 360 h 3754"/>
              <a:gd name="T28" fmla="*/ 3625 w 3816"/>
              <a:gd name="T29" fmla="*/ 1967 h 3754"/>
              <a:gd name="T30" fmla="*/ 3625 w 3816"/>
              <a:gd name="T31" fmla="*/ 1967 h 3754"/>
              <a:gd name="T32" fmla="*/ 3652 w 3816"/>
              <a:gd name="T33" fmla="*/ 3557 h 3754"/>
              <a:gd name="T34" fmla="*/ 3652 w 3816"/>
              <a:gd name="T35" fmla="*/ 3557 h 3754"/>
              <a:gd name="T36" fmla="*/ 3466 w 3816"/>
              <a:gd name="T37" fmla="*/ 3748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6" h="3754">
                <a:moveTo>
                  <a:pt x="3466" y="3748"/>
                </a:moveTo>
                <a:lnTo>
                  <a:pt x="227" y="3600"/>
                </a:lnTo>
                <a:lnTo>
                  <a:pt x="227" y="3600"/>
                </a:lnTo>
                <a:cubicBezTo>
                  <a:pt x="138" y="3596"/>
                  <a:pt x="65" y="3526"/>
                  <a:pt x="58" y="3436"/>
                </a:cubicBezTo>
                <a:lnTo>
                  <a:pt x="58" y="3436"/>
                </a:lnTo>
                <a:cubicBezTo>
                  <a:pt x="16" y="2916"/>
                  <a:pt x="0" y="2324"/>
                  <a:pt x="36" y="1676"/>
                </a:cubicBezTo>
                <a:lnTo>
                  <a:pt x="36" y="1676"/>
                </a:lnTo>
                <a:cubicBezTo>
                  <a:pt x="66" y="1118"/>
                  <a:pt x="129" y="607"/>
                  <a:pt x="208" y="151"/>
                </a:cubicBezTo>
                <a:lnTo>
                  <a:pt x="208" y="151"/>
                </a:lnTo>
                <a:cubicBezTo>
                  <a:pt x="224" y="63"/>
                  <a:pt x="302" y="0"/>
                  <a:pt x="392" y="4"/>
                </a:cubicBezTo>
                <a:lnTo>
                  <a:pt x="3630" y="152"/>
                </a:lnTo>
                <a:lnTo>
                  <a:pt x="3630" y="152"/>
                </a:lnTo>
                <a:cubicBezTo>
                  <a:pt x="3737" y="157"/>
                  <a:pt x="3815" y="254"/>
                  <a:pt x="3798" y="360"/>
                </a:cubicBezTo>
                <a:lnTo>
                  <a:pt x="3798" y="360"/>
                </a:lnTo>
                <a:cubicBezTo>
                  <a:pt x="3716" y="836"/>
                  <a:pt x="3652" y="1374"/>
                  <a:pt x="3625" y="1967"/>
                </a:cubicBezTo>
                <a:lnTo>
                  <a:pt x="3625" y="1967"/>
                </a:lnTo>
                <a:cubicBezTo>
                  <a:pt x="3599" y="2549"/>
                  <a:pt x="3615" y="3083"/>
                  <a:pt x="3652" y="3557"/>
                </a:cubicBezTo>
                <a:lnTo>
                  <a:pt x="3652" y="3557"/>
                </a:lnTo>
                <a:cubicBezTo>
                  <a:pt x="3659" y="3663"/>
                  <a:pt x="3573" y="3753"/>
                  <a:pt x="3466" y="3748"/>
                </a:cubicBezTo>
              </a:path>
            </a:pathLst>
          </a:custGeom>
          <a:solidFill>
            <a:srgbClr val="48A3C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7" name="Freeform 164">
            <a:extLst>
              <a:ext uri="{FF2B5EF4-FFF2-40B4-BE49-F238E27FC236}">
                <a16:creationId xmlns:a16="http://schemas.microsoft.com/office/drawing/2014/main" id="{8126E840-B0A8-3605-A3E0-18FCFCE6798A}"/>
              </a:ext>
            </a:extLst>
          </p:cNvPr>
          <p:cNvSpPr>
            <a:spLocks noChangeArrowheads="1"/>
          </p:cNvSpPr>
          <p:nvPr/>
        </p:nvSpPr>
        <p:spPr bwMode="auto">
          <a:xfrm>
            <a:off x="8849471" y="3527158"/>
            <a:ext cx="2613243" cy="2225318"/>
          </a:xfrm>
          <a:custGeom>
            <a:avLst/>
            <a:gdLst>
              <a:gd name="T0" fmla="*/ 340 w 3810"/>
              <a:gd name="T1" fmla="*/ 3741 h 3746"/>
              <a:gd name="T2" fmla="*/ 3578 w 3810"/>
              <a:gd name="T3" fmla="*/ 3602 h 3746"/>
              <a:gd name="T4" fmla="*/ 3578 w 3810"/>
              <a:gd name="T5" fmla="*/ 3602 h 3746"/>
              <a:gd name="T6" fmla="*/ 3748 w 3810"/>
              <a:gd name="T7" fmla="*/ 3439 h 3746"/>
              <a:gd name="T8" fmla="*/ 3748 w 3810"/>
              <a:gd name="T9" fmla="*/ 3439 h 3746"/>
              <a:gd name="T10" fmla="*/ 3775 w 3810"/>
              <a:gd name="T11" fmla="*/ 1679 h 3746"/>
              <a:gd name="T12" fmla="*/ 3775 w 3810"/>
              <a:gd name="T13" fmla="*/ 1679 h 3746"/>
              <a:gd name="T14" fmla="*/ 3608 w 3810"/>
              <a:gd name="T15" fmla="*/ 153 h 3746"/>
              <a:gd name="T16" fmla="*/ 3608 w 3810"/>
              <a:gd name="T17" fmla="*/ 153 h 3746"/>
              <a:gd name="T18" fmla="*/ 3424 w 3810"/>
              <a:gd name="T19" fmla="*/ 5 h 3746"/>
              <a:gd name="T20" fmla="*/ 186 w 3810"/>
              <a:gd name="T21" fmla="*/ 143 h 3746"/>
              <a:gd name="T22" fmla="*/ 186 w 3810"/>
              <a:gd name="T23" fmla="*/ 143 h 3746"/>
              <a:gd name="T24" fmla="*/ 18 w 3810"/>
              <a:gd name="T25" fmla="*/ 350 h 3746"/>
              <a:gd name="T26" fmla="*/ 18 w 3810"/>
              <a:gd name="T27" fmla="*/ 350 h 3746"/>
              <a:gd name="T28" fmla="*/ 185 w 3810"/>
              <a:gd name="T29" fmla="*/ 1959 h 3746"/>
              <a:gd name="T30" fmla="*/ 185 w 3810"/>
              <a:gd name="T31" fmla="*/ 1959 h 3746"/>
              <a:gd name="T32" fmla="*/ 154 w 3810"/>
              <a:gd name="T33" fmla="*/ 3548 h 3746"/>
              <a:gd name="T34" fmla="*/ 154 w 3810"/>
              <a:gd name="T35" fmla="*/ 3548 h 3746"/>
              <a:gd name="T36" fmla="*/ 340 w 3810"/>
              <a:gd name="T37" fmla="*/ 3741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0" h="3746">
                <a:moveTo>
                  <a:pt x="340" y="3741"/>
                </a:moveTo>
                <a:lnTo>
                  <a:pt x="3578" y="3602"/>
                </a:lnTo>
                <a:lnTo>
                  <a:pt x="3578" y="3602"/>
                </a:lnTo>
                <a:cubicBezTo>
                  <a:pt x="3668" y="3598"/>
                  <a:pt x="3741" y="3528"/>
                  <a:pt x="3748" y="3439"/>
                </a:cubicBezTo>
                <a:lnTo>
                  <a:pt x="3748" y="3439"/>
                </a:lnTo>
                <a:cubicBezTo>
                  <a:pt x="3791" y="2919"/>
                  <a:pt x="3809" y="2327"/>
                  <a:pt x="3775" y="1679"/>
                </a:cubicBezTo>
                <a:lnTo>
                  <a:pt x="3775" y="1679"/>
                </a:lnTo>
                <a:cubicBezTo>
                  <a:pt x="3747" y="1120"/>
                  <a:pt x="3685" y="609"/>
                  <a:pt x="3608" y="153"/>
                </a:cubicBezTo>
                <a:lnTo>
                  <a:pt x="3608" y="153"/>
                </a:lnTo>
                <a:cubicBezTo>
                  <a:pt x="3593" y="64"/>
                  <a:pt x="3514" y="0"/>
                  <a:pt x="3424" y="5"/>
                </a:cubicBezTo>
                <a:lnTo>
                  <a:pt x="186" y="143"/>
                </a:lnTo>
                <a:lnTo>
                  <a:pt x="186" y="143"/>
                </a:lnTo>
                <a:cubicBezTo>
                  <a:pt x="78" y="147"/>
                  <a:pt x="0" y="245"/>
                  <a:pt x="18" y="350"/>
                </a:cubicBezTo>
                <a:lnTo>
                  <a:pt x="18" y="350"/>
                </a:lnTo>
                <a:cubicBezTo>
                  <a:pt x="98" y="826"/>
                  <a:pt x="161" y="1366"/>
                  <a:pt x="185" y="1959"/>
                </a:cubicBezTo>
                <a:lnTo>
                  <a:pt x="185" y="1959"/>
                </a:lnTo>
                <a:cubicBezTo>
                  <a:pt x="209" y="2541"/>
                  <a:pt x="192" y="3074"/>
                  <a:pt x="154" y="3548"/>
                </a:cubicBezTo>
                <a:lnTo>
                  <a:pt x="154" y="3548"/>
                </a:lnTo>
                <a:cubicBezTo>
                  <a:pt x="146" y="3655"/>
                  <a:pt x="233" y="3745"/>
                  <a:pt x="340" y="3741"/>
                </a:cubicBezTo>
              </a:path>
            </a:pathLst>
          </a:custGeom>
          <a:solidFill>
            <a:schemeClr val="accent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8" name="Freeform 165">
            <a:extLst>
              <a:ext uri="{FF2B5EF4-FFF2-40B4-BE49-F238E27FC236}">
                <a16:creationId xmlns:a16="http://schemas.microsoft.com/office/drawing/2014/main" id="{19F0E233-6F24-22B1-5CE7-60A59003253D}"/>
              </a:ext>
            </a:extLst>
          </p:cNvPr>
          <p:cNvSpPr>
            <a:spLocks noChangeArrowheads="1"/>
          </p:cNvSpPr>
          <p:nvPr/>
        </p:nvSpPr>
        <p:spPr bwMode="auto">
          <a:xfrm>
            <a:off x="2081778" y="2379114"/>
            <a:ext cx="435104" cy="448208"/>
          </a:xfrm>
          <a:custGeom>
            <a:avLst/>
            <a:gdLst>
              <a:gd name="T0" fmla="*/ 38 w 731"/>
              <a:gd name="T1" fmla="*/ 753 h 754"/>
              <a:gd name="T2" fmla="*/ 0 w 731"/>
              <a:gd name="T3" fmla="*/ 716 h 754"/>
              <a:gd name="T4" fmla="*/ 692 w 731"/>
              <a:gd name="T5" fmla="*/ 0 h 754"/>
              <a:gd name="T6" fmla="*/ 730 w 731"/>
              <a:gd name="T7" fmla="*/ 36 h 754"/>
              <a:gd name="T8" fmla="*/ 38 w 731"/>
              <a:gd name="T9" fmla="*/ 753 h 754"/>
            </a:gdLst>
            <a:ahLst/>
            <a:cxnLst>
              <a:cxn ang="0">
                <a:pos x="T0" y="T1"/>
              </a:cxn>
              <a:cxn ang="0">
                <a:pos x="T2" y="T3"/>
              </a:cxn>
              <a:cxn ang="0">
                <a:pos x="T4" y="T5"/>
              </a:cxn>
              <a:cxn ang="0">
                <a:pos x="T6" y="T7"/>
              </a:cxn>
              <a:cxn ang="0">
                <a:pos x="T8" y="T9"/>
              </a:cxn>
            </a:cxnLst>
            <a:rect l="0" t="0" r="r" b="b"/>
            <a:pathLst>
              <a:path w="731" h="754">
                <a:moveTo>
                  <a:pt x="38" y="753"/>
                </a:moveTo>
                <a:lnTo>
                  <a:pt x="0" y="716"/>
                </a:lnTo>
                <a:lnTo>
                  <a:pt x="692" y="0"/>
                </a:lnTo>
                <a:lnTo>
                  <a:pt x="730" y="36"/>
                </a:lnTo>
                <a:lnTo>
                  <a:pt x="38" y="753"/>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9" name="Freeform 166">
            <a:extLst>
              <a:ext uri="{FF2B5EF4-FFF2-40B4-BE49-F238E27FC236}">
                <a16:creationId xmlns:a16="http://schemas.microsoft.com/office/drawing/2014/main" id="{06FC8CBA-C33A-79B8-EDE4-81375DC7535F}"/>
              </a:ext>
            </a:extLst>
          </p:cNvPr>
          <p:cNvSpPr>
            <a:spLocks noChangeArrowheads="1"/>
          </p:cNvSpPr>
          <p:nvPr/>
        </p:nvSpPr>
        <p:spPr bwMode="auto">
          <a:xfrm>
            <a:off x="2278361" y="2158941"/>
            <a:ext cx="458693" cy="456073"/>
          </a:xfrm>
          <a:custGeom>
            <a:avLst/>
            <a:gdLst>
              <a:gd name="T0" fmla="*/ 464 w 771"/>
              <a:gd name="T1" fmla="*/ 765 h 766"/>
              <a:gd name="T2" fmla="*/ 0 w 771"/>
              <a:gd name="T3" fmla="*/ 318 h 766"/>
              <a:gd name="T4" fmla="*/ 307 w 771"/>
              <a:gd name="T5" fmla="*/ 0 h 766"/>
              <a:gd name="T6" fmla="*/ 770 w 771"/>
              <a:gd name="T7" fmla="*/ 448 h 766"/>
              <a:gd name="T8" fmla="*/ 464 w 771"/>
              <a:gd name="T9" fmla="*/ 765 h 766"/>
            </a:gdLst>
            <a:ahLst/>
            <a:cxnLst>
              <a:cxn ang="0">
                <a:pos x="T0" y="T1"/>
              </a:cxn>
              <a:cxn ang="0">
                <a:pos x="T2" y="T3"/>
              </a:cxn>
              <a:cxn ang="0">
                <a:pos x="T4" y="T5"/>
              </a:cxn>
              <a:cxn ang="0">
                <a:pos x="T6" y="T7"/>
              </a:cxn>
              <a:cxn ang="0">
                <a:pos x="T8" y="T9"/>
              </a:cxn>
            </a:cxnLst>
            <a:rect l="0" t="0" r="r" b="b"/>
            <a:pathLst>
              <a:path w="771" h="766">
                <a:moveTo>
                  <a:pt x="464" y="765"/>
                </a:moveTo>
                <a:lnTo>
                  <a:pt x="0" y="318"/>
                </a:lnTo>
                <a:lnTo>
                  <a:pt x="307" y="0"/>
                </a:lnTo>
                <a:lnTo>
                  <a:pt x="770" y="448"/>
                </a:lnTo>
                <a:lnTo>
                  <a:pt x="464" y="765"/>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0" name="Freeform 167">
            <a:extLst>
              <a:ext uri="{FF2B5EF4-FFF2-40B4-BE49-F238E27FC236}">
                <a16:creationId xmlns:a16="http://schemas.microsoft.com/office/drawing/2014/main" id="{C0219FE3-7BF7-7EAD-6A17-1ACAA4E0E268}"/>
              </a:ext>
            </a:extLst>
          </p:cNvPr>
          <p:cNvSpPr>
            <a:spLocks noChangeArrowheads="1"/>
          </p:cNvSpPr>
          <p:nvPr/>
        </p:nvSpPr>
        <p:spPr bwMode="auto">
          <a:xfrm>
            <a:off x="2278361" y="2158941"/>
            <a:ext cx="458693" cy="456073"/>
          </a:xfrm>
          <a:custGeom>
            <a:avLst/>
            <a:gdLst>
              <a:gd name="T0" fmla="*/ 464 w 771"/>
              <a:gd name="T1" fmla="*/ 765 h 766"/>
              <a:gd name="T2" fmla="*/ 0 w 771"/>
              <a:gd name="T3" fmla="*/ 318 h 766"/>
              <a:gd name="T4" fmla="*/ 307 w 771"/>
              <a:gd name="T5" fmla="*/ 0 h 766"/>
              <a:gd name="T6" fmla="*/ 770 w 771"/>
              <a:gd name="T7" fmla="*/ 448 h 766"/>
              <a:gd name="T8" fmla="*/ 464 w 771"/>
              <a:gd name="T9" fmla="*/ 765 h 766"/>
            </a:gdLst>
            <a:ahLst/>
            <a:cxnLst>
              <a:cxn ang="0">
                <a:pos x="T0" y="T1"/>
              </a:cxn>
              <a:cxn ang="0">
                <a:pos x="T2" y="T3"/>
              </a:cxn>
              <a:cxn ang="0">
                <a:pos x="T4" y="T5"/>
              </a:cxn>
              <a:cxn ang="0">
                <a:pos x="T6" y="T7"/>
              </a:cxn>
              <a:cxn ang="0">
                <a:pos x="T8" y="T9"/>
              </a:cxn>
            </a:cxnLst>
            <a:rect l="0" t="0" r="r" b="b"/>
            <a:pathLst>
              <a:path w="771" h="766">
                <a:moveTo>
                  <a:pt x="464" y="765"/>
                </a:moveTo>
                <a:lnTo>
                  <a:pt x="0" y="318"/>
                </a:lnTo>
                <a:lnTo>
                  <a:pt x="307" y="0"/>
                </a:lnTo>
                <a:lnTo>
                  <a:pt x="770" y="448"/>
                </a:lnTo>
                <a:lnTo>
                  <a:pt x="464" y="765"/>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1" name="Freeform 168">
            <a:extLst>
              <a:ext uri="{FF2B5EF4-FFF2-40B4-BE49-F238E27FC236}">
                <a16:creationId xmlns:a16="http://schemas.microsoft.com/office/drawing/2014/main" id="{AD9C5C1A-39C7-662F-EA1C-F1B9EACF1A92}"/>
              </a:ext>
            </a:extLst>
          </p:cNvPr>
          <p:cNvSpPr>
            <a:spLocks noChangeArrowheads="1"/>
          </p:cNvSpPr>
          <p:nvPr/>
        </p:nvSpPr>
        <p:spPr bwMode="auto">
          <a:xfrm>
            <a:off x="2461839" y="2022644"/>
            <a:ext cx="408893" cy="401028"/>
          </a:xfrm>
          <a:custGeom>
            <a:avLst/>
            <a:gdLst>
              <a:gd name="T0" fmla="*/ 658 w 686"/>
              <a:gd name="T1" fmla="*/ 502 h 676"/>
              <a:gd name="T2" fmla="*/ 166 w 686"/>
              <a:gd name="T3" fmla="*/ 27 h 676"/>
              <a:gd name="T4" fmla="*/ 166 w 686"/>
              <a:gd name="T5" fmla="*/ 27 h 676"/>
              <a:gd name="T6" fmla="*/ 82 w 686"/>
              <a:gd name="T7" fmla="*/ 38 h 676"/>
              <a:gd name="T8" fmla="*/ 0 w 686"/>
              <a:gd name="T9" fmla="*/ 227 h 676"/>
              <a:gd name="T10" fmla="*/ 463 w 686"/>
              <a:gd name="T11" fmla="*/ 675 h 676"/>
              <a:gd name="T12" fmla="*/ 650 w 686"/>
              <a:gd name="T13" fmla="*/ 586 h 676"/>
              <a:gd name="T14" fmla="*/ 650 w 686"/>
              <a:gd name="T15" fmla="*/ 586 h 676"/>
              <a:gd name="T16" fmla="*/ 658 w 686"/>
              <a:gd name="T17" fmla="*/ 50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6">
                <a:moveTo>
                  <a:pt x="658" y="502"/>
                </a:moveTo>
                <a:lnTo>
                  <a:pt x="166" y="27"/>
                </a:lnTo>
                <a:lnTo>
                  <a:pt x="166" y="27"/>
                </a:lnTo>
                <a:cubicBezTo>
                  <a:pt x="139" y="0"/>
                  <a:pt x="96" y="6"/>
                  <a:pt x="82" y="38"/>
                </a:cubicBezTo>
                <a:lnTo>
                  <a:pt x="0" y="227"/>
                </a:lnTo>
                <a:lnTo>
                  <a:pt x="463" y="675"/>
                </a:lnTo>
                <a:lnTo>
                  <a:pt x="650" y="586"/>
                </a:lnTo>
                <a:lnTo>
                  <a:pt x="650" y="586"/>
                </a:lnTo>
                <a:cubicBezTo>
                  <a:pt x="681" y="571"/>
                  <a:pt x="685" y="528"/>
                  <a:pt x="658" y="502"/>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2" name="Freeform 169">
            <a:extLst>
              <a:ext uri="{FF2B5EF4-FFF2-40B4-BE49-F238E27FC236}">
                <a16:creationId xmlns:a16="http://schemas.microsoft.com/office/drawing/2014/main" id="{D427B772-306F-2E5C-5E75-BCE1BDE294A3}"/>
              </a:ext>
            </a:extLst>
          </p:cNvPr>
          <p:cNvSpPr>
            <a:spLocks noChangeArrowheads="1"/>
          </p:cNvSpPr>
          <p:nvPr/>
        </p:nvSpPr>
        <p:spPr bwMode="auto">
          <a:xfrm>
            <a:off x="2461839" y="2022644"/>
            <a:ext cx="408893" cy="401028"/>
          </a:xfrm>
          <a:custGeom>
            <a:avLst/>
            <a:gdLst>
              <a:gd name="T0" fmla="*/ 658 w 686"/>
              <a:gd name="T1" fmla="*/ 502 h 676"/>
              <a:gd name="T2" fmla="*/ 166 w 686"/>
              <a:gd name="T3" fmla="*/ 27 h 676"/>
              <a:gd name="T4" fmla="*/ 166 w 686"/>
              <a:gd name="T5" fmla="*/ 27 h 676"/>
              <a:gd name="T6" fmla="*/ 82 w 686"/>
              <a:gd name="T7" fmla="*/ 38 h 676"/>
              <a:gd name="T8" fmla="*/ 0 w 686"/>
              <a:gd name="T9" fmla="*/ 227 h 676"/>
              <a:gd name="T10" fmla="*/ 463 w 686"/>
              <a:gd name="T11" fmla="*/ 675 h 676"/>
              <a:gd name="T12" fmla="*/ 650 w 686"/>
              <a:gd name="T13" fmla="*/ 586 h 676"/>
              <a:gd name="T14" fmla="*/ 650 w 686"/>
              <a:gd name="T15" fmla="*/ 586 h 676"/>
              <a:gd name="T16" fmla="*/ 658 w 686"/>
              <a:gd name="T17" fmla="*/ 50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6">
                <a:moveTo>
                  <a:pt x="658" y="502"/>
                </a:moveTo>
                <a:lnTo>
                  <a:pt x="166" y="27"/>
                </a:lnTo>
                <a:lnTo>
                  <a:pt x="166" y="27"/>
                </a:lnTo>
                <a:cubicBezTo>
                  <a:pt x="139" y="0"/>
                  <a:pt x="96" y="6"/>
                  <a:pt x="82" y="38"/>
                </a:cubicBezTo>
                <a:lnTo>
                  <a:pt x="0" y="227"/>
                </a:lnTo>
                <a:lnTo>
                  <a:pt x="463" y="675"/>
                </a:lnTo>
                <a:lnTo>
                  <a:pt x="650" y="586"/>
                </a:lnTo>
                <a:lnTo>
                  <a:pt x="650" y="586"/>
                </a:lnTo>
                <a:cubicBezTo>
                  <a:pt x="681" y="571"/>
                  <a:pt x="685" y="528"/>
                  <a:pt x="658" y="502"/>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3" name="Freeform 170">
            <a:extLst>
              <a:ext uri="{FF2B5EF4-FFF2-40B4-BE49-F238E27FC236}">
                <a16:creationId xmlns:a16="http://schemas.microsoft.com/office/drawing/2014/main" id="{7700CDEF-64C0-1C66-B374-D17C5C6576A2}"/>
              </a:ext>
            </a:extLst>
          </p:cNvPr>
          <p:cNvSpPr>
            <a:spLocks noChangeArrowheads="1"/>
          </p:cNvSpPr>
          <p:nvPr/>
        </p:nvSpPr>
        <p:spPr bwMode="auto">
          <a:xfrm>
            <a:off x="2147306" y="2347661"/>
            <a:ext cx="408893" cy="401028"/>
          </a:xfrm>
          <a:custGeom>
            <a:avLst/>
            <a:gdLst>
              <a:gd name="T0" fmla="*/ 519 w 686"/>
              <a:gd name="T1" fmla="*/ 647 h 675"/>
              <a:gd name="T2" fmla="*/ 27 w 686"/>
              <a:gd name="T3" fmla="*/ 172 h 675"/>
              <a:gd name="T4" fmla="*/ 27 w 686"/>
              <a:gd name="T5" fmla="*/ 172 h 675"/>
              <a:gd name="T6" fmla="*/ 35 w 686"/>
              <a:gd name="T7" fmla="*/ 88 h 675"/>
              <a:gd name="T8" fmla="*/ 221 w 686"/>
              <a:gd name="T9" fmla="*/ 0 h 675"/>
              <a:gd name="T10" fmla="*/ 685 w 686"/>
              <a:gd name="T11" fmla="*/ 447 h 675"/>
              <a:gd name="T12" fmla="*/ 602 w 686"/>
              <a:gd name="T13" fmla="*/ 636 h 675"/>
              <a:gd name="T14" fmla="*/ 602 w 686"/>
              <a:gd name="T15" fmla="*/ 636 h 675"/>
              <a:gd name="T16" fmla="*/ 519 w 686"/>
              <a:gd name="T17" fmla="*/ 64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5">
                <a:moveTo>
                  <a:pt x="519" y="647"/>
                </a:moveTo>
                <a:lnTo>
                  <a:pt x="27" y="172"/>
                </a:lnTo>
                <a:lnTo>
                  <a:pt x="27" y="172"/>
                </a:lnTo>
                <a:cubicBezTo>
                  <a:pt x="0" y="146"/>
                  <a:pt x="4" y="103"/>
                  <a:pt x="35" y="88"/>
                </a:cubicBezTo>
                <a:lnTo>
                  <a:pt x="221" y="0"/>
                </a:lnTo>
                <a:lnTo>
                  <a:pt x="685" y="447"/>
                </a:lnTo>
                <a:lnTo>
                  <a:pt x="602" y="636"/>
                </a:lnTo>
                <a:lnTo>
                  <a:pt x="602" y="636"/>
                </a:lnTo>
                <a:cubicBezTo>
                  <a:pt x="588" y="668"/>
                  <a:pt x="546" y="674"/>
                  <a:pt x="519" y="647"/>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4" name="Freeform 171">
            <a:extLst>
              <a:ext uri="{FF2B5EF4-FFF2-40B4-BE49-F238E27FC236}">
                <a16:creationId xmlns:a16="http://schemas.microsoft.com/office/drawing/2014/main" id="{D669162D-C646-6DB2-C05F-469E3DD20D2C}"/>
              </a:ext>
            </a:extLst>
          </p:cNvPr>
          <p:cNvSpPr>
            <a:spLocks noChangeArrowheads="1"/>
          </p:cNvSpPr>
          <p:nvPr/>
        </p:nvSpPr>
        <p:spPr bwMode="auto">
          <a:xfrm>
            <a:off x="2147306" y="2347661"/>
            <a:ext cx="408893" cy="401028"/>
          </a:xfrm>
          <a:custGeom>
            <a:avLst/>
            <a:gdLst>
              <a:gd name="T0" fmla="*/ 519 w 686"/>
              <a:gd name="T1" fmla="*/ 647 h 675"/>
              <a:gd name="T2" fmla="*/ 27 w 686"/>
              <a:gd name="T3" fmla="*/ 172 h 675"/>
              <a:gd name="T4" fmla="*/ 27 w 686"/>
              <a:gd name="T5" fmla="*/ 172 h 675"/>
              <a:gd name="T6" fmla="*/ 35 w 686"/>
              <a:gd name="T7" fmla="*/ 88 h 675"/>
              <a:gd name="T8" fmla="*/ 221 w 686"/>
              <a:gd name="T9" fmla="*/ 0 h 675"/>
              <a:gd name="T10" fmla="*/ 685 w 686"/>
              <a:gd name="T11" fmla="*/ 447 h 675"/>
              <a:gd name="T12" fmla="*/ 602 w 686"/>
              <a:gd name="T13" fmla="*/ 636 h 675"/>
              <a:gd name="T14" fmla="*/ 602 w 686"/>
              <a:gd name="T15" fmla="*/ 636 h 675"/>
              <a:gd name="T16" fmla="*/ 519 w 686"/>
              <a:gd name="T17" fmla="*/ 64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5">
                <a:moveTo>
                  <a:pt x="519" y="647"/>
                </a:moveTo>
                <a:lnTo>
                  <a:pt x="27" y="172"/>
                </a:lnTo>
                <a:lnTo>
                  <a:pt x="27" y="172"/>
                </a:lnTo>
                <a:cubicBezTo>
                  <a:pt x="0" y="146"/>
                  <a:pt x="4" y="103"/>
                  <a:pt x="35" y="88"/>
                </a:cubicBezTo>
                <a:lnTo>
                  <a:pt x="221" y="0"/>
                </a:lnTo>
                <a:lnTo>
                  <a:pt x="685" y="447"/>
                </a:lnTo>
                <a:lnTo>
                  <a:pt x="602" y="636"/>
                </a:lnTo>
                <a:lnTo>
                  <a:pt x="602" y="636"/>
                </a:lnTo>
                <a:cubicBezTo>
                  <a:pt x="588" y="668"/>
                  <a:pt x="546" y="674"/>
                  <a:pt x="519" y="647"/>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5" name="Freeform 172">
            <a:extLst>
              <a:ext uri="{FF2B5EF4-FFF2-40B4-BE49-F238E27FC236}">
                <a16:creationId xmlns:a16="http://schemas.microsoft.com/office/drawing/2014/main" id="{6EBD511E-ED34-3731-FCE2-B73EFE1198BA}"/>
              </a:ext>
            </a:extLst>
          </p:cNvPr>
          <p:cNvSpPr>
            <a:spLocks noChangeArrowheads="1"/>
          </p:cNvSpPr>
          <p:nvPr/>
        </p:nvSpPr>
        <p:spPr bwMode="auto">
          <a:xfrm>
            <a:off x="4532512" y="3275532"/>
            <a:ext cx="432482" cy="450830"/>
          </a:xfrm>
          <a:custGeom>
            <a:avLst/>
            <a:gdLst>
              <a:gd name="T0" fmla="*/ 687 w 726"/>
              <a:gd name="T1" fmla="*/ 757 h 758"/>
              <a:gd name="T2" fmla="*/ 725 w 726"/>
              <a:gd name="T3" fmla="*/ 721 h 758"/>
              <a:gd name="T4" fmla="*/ 37 w 726"/>
              <a:gd name="T5" fmla="*/ 0 h 758"/>
              <a:gd name="T6" fmla="*/ 0 w 726"/>
              <a:gd name="T7" fmla="*/ 36 h 758"/>
              <a:gd name="T8" fmla="*/ 687 w 726"/>
              <a:gd name="T9" fmla="*/ 757 h 758"/>
            </a:gdLst>
            <a:ahLst/>
            <a:cxnLst>
              <a:cxn ang="0">
                <a:pos x="T0" y="T1"/>
              </a:cxn>
              <a:cxn ang="0">
                <a:pos x="T2" y="T3"/>
              </a:cxn>
              <a:cxn ang="0">
                <a:pos x="T4" y="T5"/>
              </a:cxn>
              <a:cxn ang="0">
                <a:pos x="T6" y="T7"/>
              </a:cxn>
              <a:cxn ang="0">
                <a:pos x="T8" y="T9"/>
              </a:cxn>
            </a:cxnLst>
            <a:rect l="0" t="0" r="r" b="b"/>
            <a:pathLst>
              <a:path w="726" h="758">
                <a:moveTo>
                  <a:pt x="687" y="757"/>
                </a:moveTo>
                <a:lnTo>
                  <a:pt x="725" y="721"/>
                </a:lnTo>
                <a:lnTo>
                  <a:pt x="37" y="0"/>
                </a:lnTo>
                <a:lnTo>
                  <a:pt x="0" y="36"/>
                </a:lnTo>
                <a:lnTo>
                  <a:pt x="687" y="757"/>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6" name="Freeform 173">
            <a:extLst>
              <a:ext uri="{FF2B5EF4-FFF2-40B4-BE49-F238E27FC236}">
                <a16:creationId xmlns:a16="http://schemas.microsoft.com/office/drawing/2014/main" id="{979C7DC3-804E-7875-8A64-0DFD3B34960A}"/>
              </a:ext>
            </a:extLst>
          </p:cNvPr>
          <p:cNvSpPr>
            <a:spLocks noChangeArrowheads="1"/>
          </p:cNvSpPr>
          <p:nvPr/>
        </p:nvSpPr>
        <p:spPr bwMode="auto">
          <a:xfrm>
            <a:off x="4309717" y="3052737"/>
            <a:ext cx="458694" cy="453452"/>
          </a:xfrm>
          <a:custGeom>
            <a:avLst/>
            <a:gdLst>
              <a:gd name="T0" fmla="*/ 305 w 772"/>
              <a:gd name="T1" fmla="*/ 764 h 765"/>
              <a:gd name="T2" fmla="*/ 771 w 772"/>
              <a:gd name="T3" fmla="*/ 320 h 765"/>
              <a:gd name="T4" fmla="*/ 467 w 772"/>
              <a:gd name="T5" fmla="*/ 0 h 765"/>
              <a:gd name="T6" fmla="*/ 0 w 772"/>
              <a:gd name="T7" fmla="*/ 445 h 765"/>
              <a:gd name="T8" fmla="*/ 305 w 772"/>
              <a:gd name="T9" fmla="*/ 764 h 765"/>
            </a:gdLst>
            <a:ahLst/>
            <a:cxnLst>
              <a:cxn ang="0">
                <a:pos x="T0" y="T1"/>
              </a:cxn>
              <a:cxn ang="0">
                <a:pos x="T2" y="T3"/>
              </a:cxn>
              <a:cxn ang="0">
                <a:pos x="T4" y="T5"/>
              </a:cxn>
              <a:cxn ang="0">
                <a:pos x="T6" y="T7"/>
              </a:cxn>
              <a:cxn ang="0">
                <a:pos x="T8" y="T9"/>
              </a:cxn>
            </a:cxnLst>
            <a:rect l="0" t="0" r="r" b="b"/>
            <a:pathLst>
              <a:path w="772" h="765">
                <a:moveTo>
                  <a:pt x="305" y="764"/>
                </a:moveTo>
                <a:lnTo>
                  <a:pt x="771" y="320"/>
                </a:lnTo>
                <a:lnTo>
                  <a:pt x="467" y="0"/>
                </a:lnTo>
                <a:lnTo>
                  <a:pt x="0" y="445"/>
                </a:lnTo>
                <a:lnTo>
                  <a:pt x="305" y="764"/>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7" name="Freeform 174">
            <a:extLst>
              <a:ext uri="{FF2B5EF4-FFF2-40B4-BE49-F238E27FC236}">
                <a16:creationId xmlns:a16="http://schemas.microsoft.com/office/drawing/2014/main" id="{5AA00FE1-C59F-0112-3428-C24A8D5BD68C}"/>
              </a:ext>
            </a:extLst>
          </p:cNvPr>
          <p:cNvSpPr>
            <a:spLocks noChangeArrowheads="1"/>
          </p:cNvSpPr>
          <p:nvPr/>
        </p:nvSpPr>
        <p:spPr bwMode="auto">
          <a:xfrm>
            <a:off x="4309717" y="3052737"/>
            <a:ext cx="458694" cy="453452"/>
          </a:xfrm>
          <a:custGeom>
            <a:avLst/>
            <a:gdLst>
              <a:gd name="T0" fmla="*/ 305 w 772"/>
              <a:gd name="T1" fmla="*/ 764 h 765"/>
              <a:gd name="T2" fmla="*/ 771 w 772"/>
              <a:gd name="T3" fmla="*/ 320 h 765"/>
              <a:gd name="T4" fmla="*/ 467 w 772"/>
              <a:gd name="T5" fmla="*/ 0 h 765"/>
              <a:gd name="T6" fmla="*/ 0 w 772"/>
              <a:gd name="T7" fmla="*/ 445 h 765"/>
              <a:gd name="T8" fmla="*/ 305 w 772"/>
              <a:gd name="T9" fmla="*/ 764 h 765"/>
            </a:gdLst>
            <a:ahLst/>
            <a:cxnLst>
              <a:cxn ang="0">
                <a:pos x="T0" y="T1"/>
              </a:cxn>
              <a:cxn ang="0">
                <a:pos x="T2" y="T3"/>
              </a:cxn>
              <a:cxn ang="0">
                <a:pos x="T4" y="T5"/>
              </a:cxn>
              <a:cxn ang="0">
                <a:pos x="T6" y="T7"/>
              </a:cxn>
              <a:cxn ang="0">
                <a:pos x="T8" y="T9"/>
              </a:cxn>
            </a:cxnLst>
            <a:rect l="0" t="0" r="r" b="b"/>
            <a:pathLst>
              <a:path w="772" h="765">
                <a:moveTo>
                  <a:pt x="305" y="764"/>
                </a:moveTo>
                <a:lnTo>
                  <a:pt x="771" y="320"/>
                </a:lnTo>
                <a:lnTo>
                  <a:pt x="467" y="0"/>
                </a:lnTo>
                <a:lnTo>
                  <a:pt x="0" y="445"/>
                </a:lnTo>
                <a:lnTo>
                  <a:pt x="305" y="764"/>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8" name="Freeform 175">
            <a:extLst>
              <a:ext uri="{FF2B5EF4-FFF2-40B4-BE49-F238E27FC236}">
                <a16:creationId xmlns:a16="http://schemas.microsoft.com/office/drawing/2014/main" id="{940C1373-A2C5-7B8F-4F30-3CEE9C510E0E}"/>
              </a:ext>
            </a:extLst>
          </p:cNvPr>
          <p:cNvSpPr>
            <a:spLocks noChangeArrowheads="1"/>
          </p:cNvSpPr>
          <p:nvPr/>
        </p:nvSpPr>
        <p:spPr bwMode="auto">
          <a:xfrm>
            <a:off x="4178662" y="2919062"/>
            <a:ext cx="408893" cy="398408"/>
          </a:xfrm>
          <a:custGeom>
            <a:avLst/>
            <a:gdLst>
              <a:gd name="T0" fmla="*/ 28 w 689"/>
              <a:gd name="T1" fmla="*/ 496 h 672"/>
              <a:gd name="T2" fmla="*/ 523 w 689"/>
              <a:gd name="T3" fmla="*/ 26 h 672"/>
              <a:gd name="T4" fmla="*/ 523 w 689"/>
              <a:gd name="T5" fmla="*/ 26 h 672"/>
              <a:gd name="T6" fmla="*/ 607 w 689"/>
              <a:gd name="T7" fmla="*/ 38 h 672"/>
              <a:gd name="T8" fmla="*/ 688 w 689"/>
              <a:gd name="T9" fmla="*/ 226 h 672"/>
              <a:gd name="T10" fmla="*/ 221 w 689"/>
              <a:gd name="T11" fmla="*/ 671 h 672"/>
              <a:gd name="T12" fmla="*/ 35 w 689"/>
              <a:gd name="T13" fmla="*/ 581 h 672"/>
              <a:gd name="T14" fmla="*/ 35 w 689"/>
              <a:gd name="T15" fmla="*/ 581 h 672"/>
              <a:gd name="T16" fmla="*/ 28 w 689"/>
              <a:gd name="T17" fmla="*/ 49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672">
                <a:moveTo>
                  <a:pt x="28" y="496"/>
                </a:moveTo>
                <a:lnTo>
                  <a:pt x="523" y="26"/>
                </a:lnTo>
                <a:lnTo>
                  <a:pt x="523" y="26"/>
                </a:lnTo>
                <a:cubicBezTo>
                  <a:pt x="550" y="0"/>
                  <a:pt x="593" y="6"/>
                  <a:pt x="607" y="38"/>
                </a:cubicBezTo>
                <a:lnTo>
                  <a:pt x="688" y="226"/>
                </a:lnTo>
                <a:lnTo>
                  <a:pt x="221" y="671"/>
                </a:lnTo>
                <a:lnTo>
                  <a:pt x="35" y="581"/>
                </a:lnTo>
                <a:lnTo>
                  <a:pt x="35" y="581"/>
                </a:lnTo>
                <a:cubicBezTo>
                  <a:pt x="4" y="565"/>
                  <a:pt x="0" y="523"/>
                  <a:pt x="28" y="496"/>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9" name="Freeform 176">
            <a:extLst>
              <a:ext uri="{FF2B5EF4-FFF2-40B4-BE49-F238E27FC236}">
                <a16:creationId xmlns:a16="http://schemas.microsoft.com/office/drawing/2014/main" id="{47831600-5E84-C4DA-3D89-CE4E5CB1488B}"/>
              </a:ext>
            </a:extLst>
          </p:cNvPr>
          <p:cNvSpPr>
            <a:spLocks noChangeArrowheads="1"/>
          </p:cNvSpPr>
          <p:nvPr/>
        </p:nvSpPr>
        <p:spPr bwMode="auto">
          <a:xfrm>
            <a:off x="4178662" y="2919062"/>
            <a:ext cx="408893" cy="398408"/>
          </a:xfrm>
          <a:custGeom>
            <a:avLst/>
            <a:gdLst>
              <a:gd name="T0" fmla="*/ 28 w 689"/>
              <a:gd name="T1" fmla="*/ 496 h 672"/>
              <a:gd name="T2" fmla="*/ 523 w 689"/>
              <a:gd name="T3" fmla="*/ 26 h 672"/>
              <a:gd name="T4" fmla="*/ 523 w 689"/>
              <a:gd name="T5" fmla="*/ 26 h 672"/>
              <a:gd name="T6" fmla="*/ 607 w 689"/>
              <a:gd name="T7" fmla="*/ 38 h 672"/>
              <a:gd name="T8" fmla="*/ 688 w 689"/>
              <a:gd name="T9" fmla="*/ 226 h 672"/>
              <a:gd name="T10" fmla="*/ 221 w 689"/>
              <a:gd name="T11" fmla="*/ 671 h 672"/>
              <a:gd name="T12" fmla="*/ 35 w 689"/>
              <a:gd name="T13" fmla="*/ 581 h 672"/>
              <a:gd name="T14" fmla="*/ 35 w 689"/>
              <a:gd name="T15" fmla="*/ 581 h 672"/>
              <a:gd name="T16" fmla="*/ 28 w 689"/>
              <a:gd name="T17" fmla="*/ 49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672">
                <a:moveTo>
                  <a:pt x="28" y="496"/>
                </a:moveTo>
                <a:lnTo>
                  <a:pt x="523" y="26"/>
                </a:lnTo>
                <a:lnTo>
                  <a:pt x="523" y="26"/>
                </a:lnTo>
                <a:cubicBezTo>
                  <a:pt x="550" y="0"/>
                  <a:pt x="593" y="6"/>
                  <a:pt x="607" y="38"/>
                </a:cubicBezTo>
                <a:lnTo>
                  <a:pt x="688" y="226"/>
                </a:lnTo>
                <a:lnTo>
                  <a:pt x="221" y="671"/>
                </a:lnTo>
                <a:lnTo>
                  <a:pt x="35" y="581"/>
                </a:lnTo>
                <a:lnTo>
                  <a:pt x="35" y="581"/>
                </a:lnTo>
                <a:cubicBezTo>
                  <a:pt x="4" y="565"/>
                  <a:pt x="0" y="523"/>
                  <a:pt x="28" y="496"/>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0" name="Freeform 177">
            <a:extLst>
              <a:ext uri="{FF2B5EF4-FFF2-40B4-BE49-F238E27FC236}">
                <a16:creationId xmlns:a16="http://schemas.microsoft.com/office/drawing/2014/main" id="{279B5B2D-4CFA-12F0-4418-DF0D1D05835D}"/>
              </a:ext>
            </a:extLst>
          </p:cNvPr>
          <p:cNvSpPr>
            <a:spLocks noChangeArrowheads="1"/>
          </p:cNvSpPr>
          <p:nvPr/>
        </p:nvSpPr>
        <p:spPr bwMode="auto">
          <a:xfrm>
            <a:off x="4490574" y="3244079"/>
            <a:ext cx="408893" cy="401028"/>
          </a:xfrm>
          <a:custGeom>
            <a:avLst/>
            <a:gdLst>
              <a:gd name="T0" fmla="*/ 164 w 688"/>
              <a:gd name="T1" fmla="*/ 646 h 673"/>
              <a:gd name="T2" fmla="*/ 659 w 688"/>
              <a:gd name="T3" fmla="*/ 174 h 673"/>
              <a:gd name="T4" fmla="*/ 659 w 688"/>
              <a:gd name="T5" fmla="*/ 174 h 673"/>
              <a:gd name="T6" fmla="*/ 652 w 688"/>
              <a:gd name="T7" fmla="*/ 90 h 673"/>
              <a:gd name="T8" fmla="*/ 466 w 688"/>
              <a:gd name="T9" fmla="*/ 0 h 673"/>
              <a:gd name="T10" fmla="*/ 0 w 688"/>
              <a:gd name="T11" fmla="*/ 444 h 673"/>
              <a:gd name="T12" fmla="*/ 81 w 688"/>
              <a:gd name="T13" fmla="*/ 634 h 673"/>
              <a:gd name="T14" fmla="*/ 81 w 688"/>
              <a:gd name="T15" fmla="*/ 634 h 673"/>
              <a:gd name="T16" fmla="*/ 164 w 688"/>
              <a:gd name="T1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673">
                <a:moveTo>
                  <a:pt x="164" y="646"/>
                </a:moveTo>
                <a:lnTo>
                  <a:pt x="659" y="174"/>
                </a:lnTo>
                <a:lnTo>
                  <a:pt x="659" y="174"/>
                </a:lnTo>
                <a:cubicBezTo>
                  <a:pt x="687" y="147"/>
                  <a:pt x="683" y="105"/>
                  <a:pt x="652" y="90"/>
                </a:cubicBezTo>
                <a:lnTo>
                  <a:pt x="466" y="0"/>
                </a:lnTo>
                <a:lnTo>
                  <a:pt x="0" y="444"/>
                </a:lnTo>
                <a:lnTo>
                  <a:pt x="81" y="634"/>
                </a:lnTo>
                <a:lnTo>
                  <a:pt x="81" y="634"/>
                </a:lnTo>
                <a:cubicBezTo>
                  <a:pt x="94" y="666"/>
                  <a:pt x="137" y="672"/>
                  <a:pt x="164" y="646"/>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1" name="Freeform 178">
            <a:extLst>
              <a:ext uri="{FF2B5EF4-FFF2-40B4-BE49-F238E27FC236}">
                <a16:creationId xmlns:a16="http://schemas.microsoft.com/office/drawing/2014/main" id="{3DD82272-3F36-EFBE-2B1D-ED022F33C6CE}"/>
              </a:ext>
            </a:extLst>
          </p:cNvPr>
          <p:cNvSpPr>
            <a:spLocks noChangeArrowheads="1"/>
          </p:cNvSpPr>
          <p:nvPr/>
        </p:nvSpPr>
        <p:spPr bwMode="auto">
          <a:xfrm>
            <a:off x="4490574" y="3244079"/>
            <a:ext cx="408893" cy="401028"/>
          </a:xfrm>
          <a:custGeom>
            <a:avLst/>
            <a:gdLst>
              <a:gd name="T0" fmla="*/ 164 w 688"/>
              <a:gd name="T1" fmla="*/ 646 h 673"/>
              <a:gd name="T2" fmla="*/ 659 w 688"/>
              <a:gd name="T3" fmla="*/ 174 h 673"/>
              <a:gd name="T4" fmla="*/ 659 w 688"/>
              <a:gd name="T5" fmla="*/ 174 h 673"/>
              <a:gd name="T6" fmla="*/ 652 w 688"/>
              <a:gd name="T7" fmla="*/ 90 h 673"/>
              <a:gd name="T8" fmla="*/ 466 w 688"/>
              <a:gd name="T9" fmla="*/ 0 h 673"/>
              <a:gd name="T10" fmla="*/ 0 w 688"/>
              <a:gd name="T11" fmla="*/ 444 h 673"/>
              <a:gd name="T12" fmla="*/ 81 w 688"/>
              <a:gd name="T13" fmla="*/ 634 h 673"/>
              <a:gd name="T14" fmla="*/ 81 w 688"/>
              <a:gd name="T15" fmla="*/ 634 h 673"/>
              <a:gd name="T16" fmla="*/ 164 w 688"/>
              <a:gd name="T1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673">
                <a:moveTo>
                  <a:pt x="164" y="646"/>
                </a:moveTo>
                <a:lnTo>
                  <a:pt x="659" y="174"/>
                </a:lnTo>
                <a:lnTo>
                  <a:pt x="659" y="174"/>
                </a:lnTo>
                <a:cubicBezTo>
                  <a:pt x="687" y="147"/>
                  <a:pt x="683" y="105"/>
                  <a:pt x="652" y="90"/>
                </a:cubicBezTo>
                <a:lnTo>
                  <a:pt x="466" y="0"/>
                </a:lnTo>
                <a:lnTo>
                  <a:pt x="0" y="444"/>
                </a:lnTo>
                <a:lnTo>
                  <a:pt x="81" y="634"/>
                </a:lnTo>
                <a:lnTo>
                  <a:pt x="81" y="634"/>
                </a:lnTo>
                <a:cubicBezTo>
                  <a:pt x="94" y="666"/>
                  <a:pt x="137" y="672"/>
                  <a:pt x="164" y="646"/>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2" name="Freeform 179">
            <a:extLst>
              <a:ext uri="{FF2B5EF4-FFF2-40B4-BE49-F238E27FC236}">
                <a16:creationId xmlns:a16="http://schemas.microsoft.com/office/drawing/2014/main" id="{5D4B8D7C-FAF9-9D54-E598-8BC021D6470C}"/>
              </a:ext>
            </a:extLst>
          </p:cNvPr>
          <p:cNvSpPr>
            <a:spLocks noChangeArrowheads="1"/>
          </p:cNvSpPr>
          <p:nvPr/>
        </p:nvSpPr>
        <p:spPr bwMode="auto">
          <a:xfrm>
            <a:off x="7368547" y="2379114"/>
            <a:ext cx="427240" cy="456073"/>
          </a:xfrm>
          <a:custGeom>
            <a:avLst/>
            <a:gdLst>
              <a:gd name="T0" fmla="*/ 39 w 717"/>
              <a:gd name="T1" fmla="*/ 766 h 767"/>
              <a:gd name="T2" fmla="*/ 0 w 717"/>
              <a:gd name="T3" fmla="*/ 730 h 767"/>
              <a:gd name="T4" fmla="*/ 677 w 717"/>
              <a:gd name="T5" fmla="*/ 0 h 767"/>
              <a:gd name="T6" fmla="*/ 716 w 717"/>
              <a:gd name="T7" fmla="*/ 35 h 767"/>
              <a:gd name="T8" fmla="*/ 39 w 717"/>
              <a:gd name="T9" fmla="*/ 766 h 767"/>
            </a:gdLst>
            <a:ahLst/>
            <a:cxnLst>
              <a:cxn ang="0">
                <a:pos x="T0" y="T1"/>
              </a:cxn>
              <a:cxn ang="0">
                <a:pos x="T2" y="T3"/>
              </a:cxn>
              <a:cxn ang="0">
                <a:pos x="T4" y="T5"/>
              </a:cxn>
              <a:cxn ang="0">
                <a:pos x="T6" y="T7"/>
              </a:cxn>
              <a:cxn ang="0">
                <a:pos x="T8" y="T9"/>
              </a:cxn>
            </a:cxnLst>
            <a:rect l="0" t="0" r="r" b="b"/>
            <a:pathLst>
              <a:path w="717" h="767">
                <a:moveTo>
                  <a:pt x="39" y="766"/>
                </a:moveTo>
                <a:lnTo>
                  <a:pt x="0" y="730"/>
                </a:lnTo>
                <a:lnTo>
                  <a:pt x="677" y="0"/>
                </a:lnTo>
                <a:lnTo>
                  <a:pt x="716" y="35"/>
                </a:lnTo>
                <a:lnTo>
                  <a:pt x="39" y="766"/>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3" name="Freeform 180">
            <a:extLst>
              <a:ext uri="{FF2B5EF4-FFF2-40B4-BE49-F238E27FC236}">
                <a16:creationId xmlns:a16="http://schemas.microsoft.com/office/drawing/2014/main" id="{2E602C8C-C10B-5262-F9CB-A35C8AD4AD9F}"/>
              </a:ext>
            </a:extLst>
          </p:cNvPr>
          <p:cNvSpPr>
            <a:spLocks noChangeArrowheads="1"/>
          </p:cNvSpPr>
          <p:nvPr/>
        </p:nvSpPr>
        <p:spPr bwMode="auto">
          <a:xfrm>
            <a:off x="7559887" y="2158941"/>
            <a:ext cx="458694" cy="453451"/>
          </a:xfrm>
          <a:custGeom>
            <a:avLst/>
            <a:gdLst>
              <a:gd name="T0" fmla="*/ 472 w 773"/>
              <a:gd name="T1" fmla="*/ 762 h 763"/>
              <a:gd name="T2" fmla="*/ 0 w 773"/>
              <a:gd name="T3" fmla="*/ 324 h 763"/>
              <a:gd name="T4" fmla="*/ 299 w 773"/>
              <a:gd name="T5" fmla="*/ 0 h 763"/>
              <a:gd name="T6" fmla="*/ 772 w 773"/>
              <a:gd name="T7" fmla="*/ 438 h 763"/>
              <a:gd name="T8" fmla="*/ 472 w 773"/>
              <a:gd name="T9" fmla="*/ 762 h 763"/>
            </a:gdLst>
            <a:ahLst/>
            <a:cxnLst>
              <a:cxn ang="0">
                <a:pos x="T0" y="T1"/>
              </a:cxn>
              <a:cxn ang="0">
                <a:pos x="T2" y="T3"/>
              </a:cxn>
              <a:cxn ang="0">
                <a:pos x="T4" y="T5"/>
              </a:cxn>
              <a:cxn ang="0">
                <a:pos x="T6" y="T7"/>
              </a:cxn>
              <a:cxn ang="0">
                <a:pos x="T8" y="T9"/>
              </a:cxn>
            </a:cxnLst>
            <a:rect l="0" t="0" r="r" b="b"/>
            <a:pathLst>
              <a:path w="773" h="763">
                <a:moveTo>
                  <a:pt x="472" y="762"/>
                </a:moveTo>
                <a:lnTo>
                  <a:pt x="0" y="324"/>
                </a:lnTo>
                <a:lnTo>
                  <a:pt x="299" y="0"/>
                </a:lnTo>
                <a:lnTo>
                  <a:pt x="772" y="438"/>
                </a:lnTo>
                <a:lnTo>
                  <a:pt x="472" y="762"/>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4" name="Freeform 181">
            <a:extLst>
              <a:ext uri="{FF2B5EF4-FFF2-40B4-BE49-F238E27FC236}">
                <a16:creationId xmlns:a16="http://schemas.microsoft.com/office/drawing/2014/main" id="{947DAF16-BC33-C1D6-ECA9-CF1DA813A2B4}"/>
              </a:ext>
            </a:extLst>
          </p:cNvPr>
          <p:cNvSpPr>
            <a:spLocks noChangeArrowheads="1"/>
          </p:cNvSpPr>
          <p:nvPr/>
        </p:nvSpPr>
        <p:spPr bwMode="auto">
          <a:xfrm>
            <a:off x="7559887" y="2158941"/>
            <a:ext cx="458694" cy="453451"/>
          </a:xfrm>
          <a:custGeom>
            <a:avLst/>
            <a:gdLst>
              <a:gd name="T0" fmla="*/ 472 w 773"/>
              <a:gd name="T1" fmla="*/ 762 h 763"/>
              <a:gd name="T2" fmla="*/ 0 w 773"/>
              <a:gd name="T3" fmla="*/ 324 h 763"/>
              <a:gd name="T4" fmla="*/ 299 w 773"/>
              <a:gd name="T5" fmla="*/ 0 h 763"/>
              <a:gd name="T6" fmla="*/ 772 w 773"/>
              <a:gd name="T7" fmla="*/ 438 h 763"/>
              <a:gd name="T8" fmla="*/ 472 w 773"/>
              <a:gd name="T9" fmla="*/ 762 h 763"/>
            </a:gdLst>
            <a:ahLst/>
            <a:cxnLst>
              <a:cxn ang="0">
                <a:pos x="T0" y="T1"/>
              </a:cxn>
              <a:cxn ang="0">
                <a:pos x="T2" y="T3"/>
              </a:cxn>
              <a:cxn ang="0">
                <a:pos x="T4" y="T5"/>
              </a:cxn>
              <a:cxn ang="0">
                <a:pos x="T6" y="T7"/>
              </a:cxn>
              <a:cxn ang="0">
                <a:pos x="T8" y="T9"/>
              </a:cxn>
            </a:cxnLst>
            <a:rect l="0" t="0" r="r" b="b"/>
            <a:pathLst>
              <a:path w="773" h="763">
                <a:moveTo>
                  <a:pt x="472" y="762"/>
                </a:moveTo>
                <a:lnTo>
                  <a:pt x="0" y="324"/>
                </a:lnTo>
                <a:lnTo>
                  <a:pt x="299" y="0"/>
                </a:lnTo>
                <a:lnTo>
                  <a:pt x="772" y="438"/>
                </a:lnTo>
                <a:lnTo>
                  <a:pt x="472" y="762"/>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5" name="Freeform 182">
            <a:extLst>
              <a:ext uri="{FF2B5EF4-FFF2-40B4-BE49-F238E27FC236}">
                <a16:creationId xmlns:a16="http://schemas.microsoft.com/office/drawing/2014/main" id="{4D5B995B-64BA-8038-A289-088EAC7E486F}"/>
              </a:ext>
            </a:extLst>
          </p:cNvPr>
          <p:cNvSpPr>
            <a:spLocks noChangeArrowheads="1"/>
          </p:cNvSpPr>
          <p:nvPr/>
        </p:nvSpPr>
        <p:spPr bwMode="auto">
          <a:xfrm>
            <a:off x="7738122" y="2022644"/>
            <a:ext cx="411515" cy="398408"/>
          </a:xfrm>
          <a:custGeom>
            <a:avLst/>
            <a:gdLst>
              <a:gd name="T0" fmla="*/ 664 w 693"/>
              <a:gd name="T1" fmla="*/ 491 h 669"/>
              <a:gd name="T2" fmla="*/ 162 w 693"/>
              <a:gd name="T3" fmla="*/ 27 h 669"/>
              <a:gd name="T4" fmla="*/ 162 w 693"/>
              <a:gd name="T5" fmla="*/ 27 h 669"/>
              <a:gd name="T6" fmla="*/ 78 w 693"/>
              <a:gd name="T7" fmla="*/ 39 h 669"/>
              <a:gd name="T8" fmla="*/ 0 w 693"/>
              <a:gd name="T9" fmla="*/ 230 h 669"/>
              <a:gd name="T10" fmla="*/ 473 w 693"/>
              <a:gd name="T11" fmla="*/ 668 h 669"/>
              <a:gd name="T12" fmla="*/ 657 w 693"/>
              <a:gd name="T13" fmla="*/ 576 h 669"/>
              <a:gd name="T14" fmla="*/ 657 w 693"/>
              <a:gd name="T15" fmla="*/ 576 h 669"/>
              <a:gd name="T16" fmla="*/ 664 w 693"/>
              <a:gd name="T17" fmla="*/ 49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9">
                <a:moveTo>
                  <a:pt x="664" y="491"/>
                </a:moveTo>
                <a:lnTo>
                  <a:pt x="162" y="27"/>
                </a:lnTo>
                <a:lnTo>
                  <a:pt x="162" y="27"/>
                </a:lnTo>
                <a:cubicBezTo>
                  <a:pt x="134" y="0"/>
                  <a:pt x="92" y="7"/>
                  <a:pt x="78" y="39"/>
                </a:cubicBezTo>
                <a:lnTo>
                  <a:pt x="0" y="230"/>
                </a:lnTo>
                <a:lnTo>
                  <a:pt x="473" y="668"/>
                </a:lnTo>
                <a:lnTo>
                  <a:pt x="657" y="576"/>
                </a:lnTo>
                <a:lnTo>
                  <a:pt x="657" y="576"/>
                </a:lnTo>
                <a:cubicBezTo>
                  <a:pt x="688" y="560"/>
                  <a:pt x="692" y="517"/>
                  <a:pt x="664" y="49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6" name="Freeform 183">
            <a:extLst>
              <a:ext uri="{FF2B5EF4-FFF2-40B4-BE49-F238E27FC236}">
                <a16:creationId xmlns:a16="http://schemas.microsoft.com/office/drawing/2014/main" id="{7CE657FA-2E6C-2B99-5BAC-D38BAD3FD00F}"/>
              </a:ext>
            </a:extLst>
          </p:cNvPr>
          <p:cNvSpPr>
            <a:spLocks noChangeArrowheads="1"/>
          </p:cNvSpPr>
          <p:nvPr/>
        </p:nvSpPr>
        <p:spPr bwMode="auto">
          <a:xfrm>
            <a:off x="7738122" y="2022644"/>
            <a:ext cx="411515" cy="398408"/>
          </a:xfrm>
          <a:custGeom>
            <a:avLst/>
            <a:gdLst>
              <a:gd name="T0" fmla="*/ 664 w 693"/>
              <a:gd name="T1" fmla="*/ 491 h 669"/>
              <a:gd name="T2" fmla="*/ 162 w 693"/>
              <a:gd name="T3" fmla="*/ 27 h 669"/>
              <a:gd name="T4" fmla="*/ 162 w 693"/>
              <a:gd name="T5" fmla="*/ 27 h 669"/>
              <a:gd name="T6" fmla="*/ 78 w 693"/>
              <a:gd name="T7" fmla="*/ 39 h 669"/>
              <a:gd name="T8" fmla="*/ 0 w 693"/>
              <a:gd name="T9" fmla="*/ 230 h 669"/>
              <a:gd name="T10" fmla="*/ 473 w 693"/>
              <a:gd name="T11" fmla="*/ 668 h 669"/>
              <a:gd name="T12" fmla="*/ 657 w 693"/>
              <a:gd name="T13" fmla="*/ 576 h 669"/>
              <a:gd name="T14" fmla="*/ 657 w 693"/>
              <a:gd name="T15" fmla="*/ 576 h 669"/>
              <a:gd name="T16" fmla="*/ 664 w 693"/>
              <a:gd name="T17" fmla="*/ 49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9">
                <a:moveTo>
                  <a:pt x="664" y="491"/>
                </a:moveTo>
                <a:lnTo>
                  <a:pt x="162" y="27"/>
                </a:lnTo>
                <a:lnTo>
                  <a:pt x="162" y="27"/>
                </a:lnTo>
                <a:cubicBezTo>
                  <a:pt x="134" y="0"/>
                  <a:pt x="92" y="7"/>
                  <a:pt x="78" y="39"/>
                </a:cubicBezTo>
                <a:lnTo>
                  <a:pt x="0" y="230"/>
                </a:lnTo>
                <a:lnTo>
                  <a:pt x="473" y="668"/>
                </a:lnTo>
                <a:lnTo>
                  <a:pt x="657" y="576"/>
                </a:lnTo>
                <a:lnTo>
                  <a:pt x="657" y="576"/>
                </a:lnTo>
                <a:cubicBezTo>
                  <a:pt x="688" y="560"/>
                  <a:pt x="692" y="517"/>
                  <a:pt x="664" y="49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7" name="Freeform 184">
            <a:extLst>
              <a:ext uri="{FF2B5EF4-FFF2-40B4-BE49-F238E27FC236}">
                <a16:creationId xmlns:a16="http://schemas.microsoft.com/office/drawing/2014/main" id="{4B44AA90-52F6-E3CB-EC3E-7D4EA029EC20}"/>
              </a:ext>
            </a:extLst>
          </p:cNvPr>
          <p:cNvSpPr>
            <a:spLocks noChangeArrowheads="1"/>
          </p:cNvSpPr>
          <p:nvPr/>
        </p:nvSpPr>
        <p:spPr bwMode="auto">
          <a:xfrm>
            <a:off x="7428832" y="2350281"/>
            <a:ext cx="411515" cy="395788"/>
          </a:xfrm>
          <a:custGeom>
            <a:avLst/>
            <a:gdLst>
              <a:gd name="T0" fmla="*/ 529 w 692"/>
              <a:gd name="T1" fmla="*/ 641 h 668"/>
              <a:gd name="T2" fmla="*/ 28 w 692"/>
              <a:gd name="T3" fmla="*/ 177 h 668"/>
              <a:gd name="T4" fmla="*/ 28 w 692"/>
              <a:gd name="T5" fmla="*/ 177 h 668"/>
              <a:gd name="T6" fmla="*/ 34 w 692"/>
              <a:gd name="T7" fmla="*/ 92 h 668"/>
              <a:gd name="T8" fmla="*/ 219 w 692"/>
              <a:gd name="T9" fmla="*/ 0 h 668"/>
              <a:gd name="T10" fmla="*/ 691 w 692"/>
              <a:gd name="T11" fmla="*/ 438 h 668"/>
              <a:gd name="T12" fmla="*/ 612 w 692"/>
              <a:gd name="T13" fmla="*/ 629 h 668"/>
              <a:gd name="T14" fmla="*/ 612 w 692"/>
              <a:gd name="T15" fmla="*/ 629 h 668"/>
              <a:gd name="T16" fmla="*/ 529 w 692"/>
              <a:gd name="T17" fmla="*/ 64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68">
                <a:moveTo>
                  <a:pt x="529" y="641"/>
                </a:moveTo>
                <a:lnTo>
                  <a:pt x="28" y="177"/>
                </a:lnTo>
                <a:lnTo>
                  <a:pt x="28" y="177"/>
                </a:lnTo>
                <a:cubicBezTo>
                  <a:pt x="0" y="150"/>
                  <a:pt x="2" y="107"/>
                  <a:pt x="34" y="92"/>
                </a:cubicBezTo>
                <a:lnTo>
                  <a:pt x="219" y="0"/>
                </a:lnTo>
                <a:lnTo>
                  <a:pt x="691" y="438"/>
                </a:lnTo>
                <a:lnTo>
                  <a:pt x="612" y="629"/>
                </a:lnTo>
                <a:lnTo>
                  <a:pt x="612" y="629"/>
                </a:lnTo>
                <a:cubicBezTo>
                  <a:pt x="599" y="661"/>
                  <a:pt x="557" y="667"/>
                  <a:pt x="529" y="64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8" name="Freeform 185">
            <a:extLst>
              <a:ext uri="{FF2B5EF4-FFF2-40B4-BE49-F238E27FC236}">
                <a16:creationId xmlns:a16="http://schemas.microsoft.com/office/drawing/2014/main" id="{56068F06-3A0C-5B29-7AA7-A977D9E06710}"/>
              </a:ext>
            </a:extLst>
          </p:cNvPr>
          <p:cNvSpPr>
            <a:spLocks noChangeArrowheads="1"/>
          </p:cNvSpPr>
          <p:nvPr/>
        </p:nvSpPr>
        <p:spPr bwMode="auto">
          <a:xfrm>
            <a:off x="7428832" y="2350281"/>
            <a:ext cx="411515" cy="395788"/>
          </a:xfrm>
          <a:custGeom>
            <a:avLst/>
            <a:gdLst>
              <a:gd name="T0" fmla="*/ 529 w 692"/>
              <a:gd name="T1" fmla="*/ 641 h 668"/>
              <a:gd name="T2" fmla="*/ 28 w 692"/>
              <a:gd name="T3" fmla="*/ 177 h 668"/>
              <a:gd name="T4" fmla="*/ 28 w 692"/>
              <a:gd name="T5" fmla="*/ 177 h 668"/>
              <a:gd name="T6" fmla="*/ 34 w 692"/>
              <a:gd name="T7" fmla="*/ 92 h 668"/>
              <a:gd name="T8" fmla="*/ 219 w 692"/>
              <a:gd name="T9" fmla="*/ 0 h 668"/>
              <a:gd name="T10" fmla="*/ 691 w 692"/>
              <a:gd name="T11" fmla="*/ 438 h 668"/>
              <a:gd name="T12" fmla="*/ 612 w 692"/>
              <a:gd name="T13" fmla="*/ 629 h 668"/>
              <a:gd name="T14" fmla="*/ 612 w 692"/>
              <a:gd name="T15" fmla="*/ 629 h 668"/>
              <a:gd name="T16" fmla="*/ 529 w 692"/>
              <a:gd name="T17" fmla="*/ 64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68">
                <a:moveTo>
                  <a:pt x="529" y="641"/>
                </a:moveTo>
                <a:lnTo>
                  <a:pt x="28" y="177"/>
                </a:lnTo>
                <a:lnTo>
                  <a:pt x="28" y="177"/>
                </a:lnTo>
                <a:cubicBezTo>
                  <a:pt x="0" y="150"/>
                  <a:pt x="2" y="107"/>
                  <a:pt x="34" y="92"/>
                </a:cubicBezTo>
                <a:lnTo>
                  <a:pt x="219" y="0"/>
                </a:lnTo>
                <a:lnTo>
                  <a:pt x="691" y="438"/>
                </a:lnTo>
                <a:lnTo>
                  <a:pt x="612" y="629"/>
                </a:lnTo>
                <a:lnTo>
                  <a:pt x="612" y="629"/>
                </a:lnTo>
                <a:cubicBezTo>
                  <a:pt x="599" y="661"/>
                  <a:pt x="557" y="667"/>
                  <a:pt x="529" y="64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9" name="Freeform 186">
            <a:extLst>
              <a:ext uri="{FF2B5EF4-FFF2-40B4-BE49-F238E27FC236}">
                <a16:creationId xmlns:a16="http://schemas.microsoft.com/office/drawing/2014/main" id="{88A7B853-1167-A537-E5D9-C2FBB8A42BA6}"/>
              </a:ext>
            </a:extLst>
          </p:cNvPr>
          <p:cNvSpPr>
            <a:spLocks noChangeArrowheads="1"/>
          </p:cNvSpPr>
          <p:nvPr/>
        </p:nvSpPr>
        <p:spPr bwMode="auto">
          <a:xfrm>
            <a:off x="9785206" y="3469494"/>
            <a:ext cx="424619" cy="456073"/>
          </a:xfrm>
          <a:custGeom>
            <a:avLst/>
            <a:gdLst>
              <a:gd name="T0" fmla="*/ 675 w 714"/>
              <a:gd name="T1" fmla="*/ 768 h 769"/>
              <a:gd name="T2" fmla="*/ 713 w 714"/>
              <a:gd name="T3" fmla="*/ 732 h 769"/>
              <a:gd name="T4" fmla="*/ 39 w 714"/>
              <a:gd name="T5" fmla="*/ 0 h 769"/>
              <a:gd name="T6" fmla="*/ 0 w 714"/>
              <a:gd name="T7" fmla="*/ 35 h 769"/>
              <a:gd name="T8" fmla="*/ 675 w 714"/>
              <a:gd name="T9" fmla="*/ 768 h 769"/>
            </a:gdLst>
            <a:ahLst/>
            <a:cxnLst>
              <a:cxn ang="0">
                <a:pos x="T0" y="T1"/>
              </a:cxn>
              <a:cxn ang="0">
                <a:pos x="T2" y="T3"/>
              </a:cxn>
              <a:cxn ang="0">
                <a:pos x="T4" y="T5"/>
              </a:cxn>
              <a:cxn ang="0">
                <a:pos x="T6" y="T7"/>
              </a:cxn>
              <a:cxn ang="0">
                <a:pos x="T8" y="T9"/>
              </a:cxn>
            </a:cxnLst>
            <a:rect l="0" t="0" r="r" b="b"/>
            <a:pathLst>
              <a:path w="714" h="769">
                <a:moveTo>
                  <a:pt x="675" y="768"/>
                </a:moveTo>
                <a:lnTo>
                  <a:pt x="713" y="732"/>
                </a:lnTo>
                <a:lnTo>
                  <a:pt x="39" y="0"/>
                </a:lnTo>
                <a:lnTo>
                  <a:pt x="0" y="35"/>
                </a:lnTo>
                <a:lnTo>
                  <a:pt x="675" y="768"/>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0" name="Freeform 187">
            <a:extLst>
              <a:ext uri="{FF2B5EF4-FFF2-40B4-BE49-F238E27FC236}">
                <a16:creationId xmlns:a16="http://schemas.microsoft.com/office/drawing/2014/main" id="{5DC2B9D9-1099-08DE-A1BF-89124169251B}"/>
              </a:ext>
            </a:extLst>
          </p:cNvPr>
          <p:cNvSpPr>
            <a:spLocks noChangeArrowheads="1"/>
          </p:cNvSpPr>
          <p:nvPr/>
        </p:nvSpPr>
        <p:spPr bwMode="auto">
          <a:xfrm>
            <a:off x="9562411" y="3249321"/>
            <a:ext cx="461315" cy="453451"/>
          </a:xfrm>
          <a:custGeom>
            <a:avLst/>
            <a:gdLst>
              <a:gd name="T0" fmla="*/ 299 w 774"/>
              <a:gd name="T1" fmla="*/ 762 h 763"/>
              <a:gd name="T2" fmla="*/ 773 w 774"/>
              <a:gd name="T3" fmla="*/ 325 h 763"/>
              <a:gd name="T4" fmla="*/ 474 w 774"/>
              <a:gd name="T5" fmla="*/ 0 h 763"/>
              <a:gd name="T6" fmla="*/ 0 w 774"/>
              <a:gd name="T7" fmla="*/ 437 h 763"/>
              <a:gd name="T8" fmla="*/ 299 w 774"/>
              <a:gd name="T9" fmla="*/ 762 h 763"/>
            </a:gdLst>
            <a:ahLst/>
            <a:cxnLst>
              <a:cxn ang="0">
                <a:pos x="T0" y="T1"/>
              </a:cxn>
              <a:cxn ang="0">
                <a:pos x="T2" y="T3"/>
              </a:cxn>
              <a:cxn ang="0">
                <a:pos x="T4" y="T5"/>
              </a:cxn>
              <a:cxn ang="0">
                <a:pos x="T6" y="T7"/>
              </a:cxn>
              <a:cxn ang="0">
                <a:pos x="T8" y="T9"/>
              </a:cxn>
            </a:cxnLst>
            <a:rect l="0" t="0" r="r" b="b"/>
            <a:pathLst>
              <a:path w="774" h="763">
                <a:moveTo>
                  <a:pt x="299" y="762"/>
                </a:moveTo>
                <a:lnTo>
                  <a:pt x="773" y="325"/>
                </a:lnTo>
                <a:lnTo>
                  <a:pt x="474" y="0"/>
                </a:lnTo>
                <a:lnTo>
                  <a:pt x="0" y="437"/>
                </a:lnTo>
                <a:lnTo>
                  <a:pt x="299" y="762"/>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1" name="Freeform 188">
            <a:extLst>
              <a:ext uri="{FF2B5EF4-FFF2-40B4-BE49-F238E27FC236}">
                <a16:creationId xmlns:a16="http://schemas.microsoft.com/office/drawing/2014/main" id="{497D2FFC-F5F6-2E70-CE8D-37B99B5E0E03}"/>
              </a:ext>
            </a:extLst>
          </p:cNvPr>
          <p:cNvSpPr>
            <a:spLocks noChangeArrowheads="1"/>
          </p:cNvSpPr>
          <p:nvPr/>
        </p:nvSpPr>
        <p:spPr bwMode="auto">
          <a:xfrm>
            <a:off x="9562411" y="3249321"/>
            <a:ext cx="461315" cy="453451"/>
          </a:xfrm>
          <a:custGeom>
            <a:avLst/>
            <a:gdLst>
              <a:gd name="T0" fmla="*/ 299 w 774"/>
              <a:gd name="T1" fmla="*/ 762 h 763"/>
              <a:gd name="T2" fmla="*/ 773 w 774"/>
              <a:gd name="T3" fmla="*/ 325 h 763"/>
              <a:gd name="T4" fmla="*/ 474 w 774"/>
              <a:gd name="T5" fmla="*/ 0 h 763"/>
              <a:gd name="T6" fmla="*/ 0 w 774"/>
              <a:gd name="T7" fmla="*/ 437 h 763"/>
              <a:gd name="T8" fmla="*/ 299 w 774"/>
              <a:gd name="T9" fmla="*/ 762 h 763"/>
            </a:gdLst>
            <a:ahLst/>
            <a:cxnLst>
              <a:cxn ang="0">
                <a:pos x="T0" y="T1"/>
              </a:cxn>
              <a:cxn ang="0">
                <a:pos x="T2" y="T3"/>
              </a:cxn>
              <a:cxn ang="0">
                <a:pos x="T4" y="T5"/>
              </a:cxn>
              <a:cxn ang="0">
                <a:pos x="T6" y="T7"/>
              </a:cxn>
              <a:cxn ang="0">
                <a:pos x="T8" y="T9"/>
              </a:cxn>
            </a:cxnLst>
            <a:rect l="0" t="0" r="r" b="b"/>
            <a:pathLst>
              <a:path w="774" h="763">
                <a:moveTo>
                  <a:pt x="299" y="762"/>
                </a:moveTo>
                <a:lnTo>
                  <a:pt x="773" y="325"/>
                </a:lnTo>
                <a:lnTo>
                  <a:pt x="474" y="0"/>
                </a:lnTo>
                <a:lnTo>
                  <a:pt x="0" y="437"/>
                </a:lnTo>
                <a:lnTo>
                  <a:pt x="299" y="762"/>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2" name="Freeform 189">
            <a:extLst>
              <a:ext uri="{FF2B5EF4-FFF2-40B4-BE49-F238E27FC236}">
                <a16:creationId xmlns:a16="http://schemas.microsoft.com/office/drawing/2014/main" id="{AACF61D8-EF19-BAE9-BF68-2DAA51D73C4F}"/>
              </a:ext>
            </a:extLst>
          </p:cNvPr>
          <p:cNvSpPr>
            <a:spLocks noChangeArrowheads="1"/>
          </p:cNvSpPr>
          <p:nvPr/>
        </p:nvSpPr>
        <p:spPr bwMode="auto">
          <a:xfrm>
            <a:off x="9433978" y="3113023"/>
            <a:ext cx="411513" cy="395786"/>
          </a:xfrm>
          <a:custGeom>
            <a:avLst/>
            <a:gdLst>
              <a:gd name="T0" fmla="*/ 28 w 693"/>
              <a:gd name="T1" fmla="*/ 489 h 667"/>
              <a:gd name="T2" fmla="*/ 530 w 693"/>
              <a:gd name="T3" fmla="*/ 25 h 667"/>
              <a:gd name="T4" fmla="*/ 530 w 693"/>
              <a:gd name="T5" fmla="*/ 25 h 667"/>
              <a:gd name="T6" fmla="*/ 614 w 693"/>
              <a:gd name="T7" fmla="*/ 38 h 667"/>
              <a:gd name="T8" fmla="*/ 692 w 693"/>
              <a:gd name="T9" fmla="*/ 229 h 667"/>
              <a:gd name="T10" fmla="*/ 218 w 693"/>
              <a:gd name="T11" fmla="*/ 666 h 667"/>
              <a:gd name="T12" fmla="*/ 34 w 693"/>
              <a:gd name="T13" fmla="*/ 573 h 667"/>
              <a:gd name="T14" fmla="*/ 34 w 693"/>
              <a:gd name="T15" fmla="*/ 573 h 667"/>
              <a:gd name="T16" fmla="*/ 28 w 693"/>
              <a:gd name="T17" fmla="*/ 48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28" y="489"/>
                </a:moveTo>
                <a:lnTo>
                  <a:pt x="530" y="25"/>
                </a:lnTo>
                <a:lnTo>
                  <a:pt x="530" y="25"/>
                </a:lnTo>
                <a:cubicBezTo>
                  <a:pt x="558" y="0"/>
                  <a:pt x="601" y="6"/>
                  <a:pt x="614" y="38"/>
                </a:cubicBezTo>
                <a:lnTo>
                  <a:pt x="692" y="229"/>
                </a:lnTo>
                <a:lnTo>
                  <a:pt x="218" y="666"/>
                </a:lnTo>
                <a:lnTo>
                  <a:pt x="34" y="573"/>
                </a:lnTo>
                <a:lnTo>
                  <a:pt x="34" y="573"/>
                </a:lnTo>
                <a:cubicBezTo>
                  <a:pt x="3" y="557"/>
                  <a:pt x="0" y="515"/>
                  <a:pt x="28" y="489"/>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3" name="Freeform 190">
            <a:extLst>
              <a:ext uri="{FF2B5EF4-FFF2-40B4-BE49-F238E27FC236}">
                <a16:creationId xmlns:a16="http://schemas.microsoft.com/office/drawing/2014/main" id="{520F96EE-AF7F-9909-5E86-BE0E29C87916}"/>
              </a:ext>
            </a:extLst>
          </p:cNvPr>
          <p:cNvSpPr>
            <a:spLocks noChangeArrowheads="1"/>
          </p:cNvSpPr>
          <p:nvPr/>
        </p:nvSpPr>
        <p:spPr bwMode="auto">
          <a:xfrm>
            <a:off x="9433978" y="3113023"/>
            <a:ext cx="411513" cy="395786"/>
          </a:xfrm>
          <a:custGeom>
            <a:avLst/>
            <a:gdLst>
              <a:gd name="T0" fmla="*/ 28 w 693"/>
              <a:gd name="T1" fmla="*/ 489 h 667"/>
              <a:gd name="T2" fmla="*/ 530 w 693"/>
              <a:gd name="T3" fmla="*/ 25 h 667"/>
              <a:gd name="T4" fmla="*/ 530 w 693"/>
              <a:gd name="T5" fmla="*/ 25 h 667"/>
              <a:gd name="T6" fmla="*/ 614 w 693"/>
              <a:gd name="T7" fmla="*/ 38 h 667"/>
              <a:gd name="T8" fmla="*/ 692 w 693"/>
              <a:gd name="T9" fmla="*/ 229 h 667"/>
              <a:gd name="T10" fmla="*/ 218 w 693"/>
              <a:gd name="T11" fmla="*/ 666 h 667"/>
              <a:gd name="T12" fmla="*/ 34 w 693"/>
              <a:gd name="T13" fmla="*/ 573 h 667"/>
              <a:gd name="T14" fmla="*/ 34 w 693"/>
              <a:gd name="T15" fmla="*/ 573 h 667"/>
              <a:gd name="T16" fmla="*/ 28 w 693"/>
              <a:gd name="T17" fmla="*/ 48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28" y="489"/>
                </a:moveTo>
                <a:lnTo>
                  <a:pt x="530" y="25"/>
                </a:lnTo>
                <a:lnTo>
                  <a:pt x="530" y="25"/>
                </a:lnTo>
                <a:cubicBezTo>
                  <a:pt x="558" y="0"/>
                  <a:pt x="601" y="6"/>
                  <a:pt x="614" y="38"/>
                </a:cubicBezTo>
                <a:lnTo>
                  <a:pt x="692" y="229"/>
                </a:lnTo>
                <a:lnTo>
                  <a:pt x="218" y="666"/>
                </a:lnTo>
                <a:lnTo>
                  <a:pt x="34" y="573"/>
                </a:lnTo>
                <a:lnTo>
                  <a:pt x="34" y="573"/>
                </a:lnTo>
                <a:cubicBezTo>
                  <a:pt x="3" y="557"/>
                  <a:pt x="0" y="515"/>
                  <a:pt x="28" y="489"/>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4" name="Freeform 191">
            <a:extLst>
              <a:ext uri="{FF2B5EF4-FFF2-40B4-BE49-F238E27FC236}">
                <a16:creationId xmlns:a16="http://schemas.microsoft.com/office/drawing/2014/main" id="{34F772EE-14B9-E37B-6DF7-7A6F847FA599}"/>
              </a:ext>
            </a:extLst>
          </p:cNvPr>
          <p:cNvSpPr>
            <a:spLocks noChangeArrowheads="1"/>
          </p:cNvSpPr>
          <p:nvPr/>
        </p:nvSpPr>
        <p:spPr bwMode="auto">
          <a:xfrm>
            <a:off x="9740646" y="3440661"/>
            <a:ext cx="411515" cy="395788"/>
          </a:xfrm>
          <a:custGeom>
            <a:avLst/>
            <a:gdLst>
              <a:gd name="T0" fmla="*/ 161 w 693"/>
              <a:gd name="T1" fmla="*/ 641 h 667"/>
              <a:gd name="T2" fmla="*/ 664 w 693"/>
              <a:gd name="T3" fmla="*/ 177 h 667"/>
              <a:gd name="T4" fmla="*/ 664 w 693"/>
              <a:gd name="T5" fmla="*/ 177 h 667"/>
              <a:gd name="T6" fmla="*/ 658 w 693"/>
              <a:gd name="T7" fmla="*/ 93 h 667"/>
              <a:gd name="T8" fmla="*/ 474 w 693"/>
              <a:gd name="T9" fmla="*/ 0 h 667"/>
              <a:gd name="T10" fmla="*/ 0 w 693"/>
              <a:gd name="T11" fmla="*/ 437 h 667"/>
              <a:gd name="T12" fmla="*/ 78 w 693"/>
              <a:gd name="T13" fmla="*/ 628 h 667"/>
              <a:gd name="T14" fmla="*/ 78 w 693"/>
              <a:gd name="T15" fmla="*/ 628 h 667"/>
              <a:gd name="T16" fmla="*/ 161 w 693"/>
              <a:gd name="T17" fmla="*/ 64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161" y="641"/>
                </a:moveTo>
                <a:lnTo>
                  <a:pt x="664" y="177"/>
                </a:lnTo>
                <a:lnTo>
                  <a:pt x="664" y="177"/>
                </a:lnTo>
                <a:cubicBezTo>
                  <a:pt x="692" y="151"/>
                  <a:pt x="689" y="109"/>
                  <a:pt x="658" y="93"/>
                </a:cubicBezTo>
                <a:lnTo>
                  <a:pt x="474" y="0"/>
                </a:lnTo>
                <a:lnTo>
                  <a:pt x="0" y="437"/>
                </a:lnTo>
                <a:lnTo>
                  <a:pt x="78" y="628"/>
                </a:lnTo>
                <a:lnTo>
                  <a:pt x="78" y="628"/>
                </a:lnTo>
                <a:cubicBezTo>
                  <a:pt x="91" y="660"/>
                  <a:pt x="133" y="666"/>
                  <a:pt x="161" y="64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5" name="Freeform 192">
            <a:extLst>
              <a:ext uri="{FF2B5EF4-FFF2-40B4-BE49-F238E27FC236}">
                <a16:creationId xmlns:a16="http://schemas.microsoft.com/office/drawing/2014/main" id="{B8179873-052B-C47F-A638-5A875BC5D2E8}"/>
              </a:ext>
            </a:extLst>
          </p:cNvPr>
          <p:cNvSpPr>
            <a:spLocks noChangeArrowheads="1"/>
          </p:cNvSpPr>
          <p:nvPr/>
        </p:nvSpPr>
        <p:spPr bwMode="auto">
          <a:xfrm>
            <a:off x="9740646" y="3440661"/>
            <a:ext cx="411515" cy="395788"/>
          </a:xfrm>
          <a:custGeom>
            <a:avLst/>
            <a:gdLst>
              <a:gd name="T0" fmla="*/ 161 w 693"/>
              <a:gd name="T1" fmla="*/ 641 h 667"/>
              <a:gd name="T2" fmla="*/ 664 w 693"/>
              <a:gd name="T3" fmla="*/ 177 h 667"/>
              <a:gd name="T4" fmla="*/ 664 w 693"/>
              <a:gd name="T5" fmla="*/ 177 h 667"/>
              <a:gd name="T6" fmla="*/ 658 w 693"/>
              <a:gd name="T7" fmla="*/ 93 h 667"/>
              <a:gd name="T8" fmla="*/ 474 w 693"/>
              <a:gd name="T9" fmla="*/ 0 h 667"/>
              <a:gd name="T10" fmla="*/ 0 w 693"/>
              <a:gd name="T11" fmla="*/ 437 h 667"/>
              <a:gd name="T12" fmla="*/ 78 w 693"/>
              <a:gd name="T13" fmla="*/ 628 h 667"/>
              <a:gd name="T14" fmla="*/ 78 w 693"/>
              <a:gd name="T15" fmla="*/ 628 h 667"/>
              <a:gd name="T16" fmla="*/ 161 w 693"/>
              <a:gd name="T17" fmla="*/ 64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161" y="641"/>
                </a:moveTo>
                <a:lnTo>
                  <a:pt x="664" y="177"/>
                </a:lnTo>
                <a:lnTo>
                  <a:pt x="664" y="177"/>
                </a:lnTo>
                <a:cubicBezTo>
                  <a:pt x="692" y="151"/>
                  <a:pt x="689" y="109"/>
                  <a:pt x="658" y="93"/>
                </a:cubicBezTo>
                <a:lnTo>
                  <a:pt x="474" y="0"/>
                </a:lnTo>
                <a:lnTo>
                  <a:pt x="0" y="437"/>
                </a:lnTo>
                <a:lnTo>
                  <a:pt x="78" y="628"/>
                </a:lnTo>
                <a:lnTo>
                  <a:pt x="78" y="628"/>
                </a:lnTo>
                <a:cubicBezTo>
                  <a:pt x="91" y="660"/>
                  <a:pt x="133" y="666"/>
                  <a:pt x="161" y="64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8" name="CuadroTexto 4">
            <a:extLst>
              <a:ext uri="{FF2B5EF4-FFF2-40B4-BE49-F238E27FC236}">
                <a16:creationId xmlns:a16="http://schemas.microsoft.com/office/drawing/2014/main" id="{2BEFFD33-3B0A-7A11-9428-2656F1B8DEE1}"/>
              </a:ext>
            </a:extLst>
          </p:cNvPr>
          <p:cNvSpPr txBox="1"/>
          <p:nvPr/>
        </p:nvSpPr>
        <p:spPr>
          <a:xfrm>
            <a:off x="1188932" y="2937494"/>
            <a:ext cx="1889183" cy="1323439"/>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RCM is applicable on the listed Goods &amp; Services under section 9(3) and for Imports</a:t>
            </a:r>
          </a:p>
        </p:txBody>
      </p:sp>
      <p:sp>
        <p:nvSpPr>
          <p:cNvPr id="41" name="CuadroTexto 4">
            <a:extLst>
              <a:ext uri="{FF2B5EF4-FFF2-40B4-BE49-F238E27FC236}">
                <a16:creationId xmlns:a16="http://schemas.microsoft.com/office/drawing/2014/main" id="{4CDA8BB8-004F-0750-C97C-46A7B559035C}"/>
              </a:ext>
            </a:extLst>
          </p:cNvPr>
          <p:cNvSpPr txBox="1"/>
          <p:nvPr/>
        </p:nvSpPr>
        <p:spPr>
          <a:xfrm>
            <a:off x="3829261" y="3823533"/>
            <a:ext cx="1909753" cy="1323439"/>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The service receiver or recipient will pay the liability to GSTIN and then avail the ITC</a:t>
            </a:r>
          </a:p>
        </p:txBody>
      </p:sp>
      <p:sp>
        <p:nvSpPr>
          <p:cNvPr id="44" name="CuadroTexto 4">
            <a:extLst>
              <a:ext uri="{FF2B5EF4-FFF2-40B4-BE49-F238E27FC236}">
                <a16:creationId xmlns:a16="http://schemas.microsoft.com/office/drawing/2014/main" id="{BBF5632B-33ED-87E2-7D9F-F481AE0F6B31}"/>
              </a:ext>
            </a:extLst>
          </p:cNvPr>
          <p:cNvSpPr txBox="1"/>
          <p:nvPr/>
        </p:nvSpPr>
        <p:spPr>
          <a:xfrm>
            <a:off x="6414466" y="2913359"/>
            <a:ext cx="1954030" cy="1569660"/>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For Interstate RCM – Good / Services, the Service Provider should get mandatorily registered</a:t>
            </a:r>
          </a:p>
        </p:txBody>
      </p:sp>
      <p:sp>
        <p:nvSpPr>
          <p:cNvPr id="47" name="CuadroTexto 4">
            <a:extLst>
              <a:ext uri="{FF2B5EF4-FFF2-40B4-BE49-F238E27FC236}">
                <a16:creationId xmlns:a16="http://schemas.microsoft.com/office/drawing/2014/main" id="{B07B67B3-6D27-E178-98FD-658F8B28B571}"/>
              </a:ext>
            </a:extLst>
          </p:cNvPr>
          <p:cNvSpPr txBox="1"/>
          <p:nvPr/>
        </p:nvSpPr>
        <p:spPr>
          <a:xfrm>
            <a:off x="9018370" y="3954400"/>
            <a:ext cx="2208193" cy="1600438"/>
          </a:xfrm>
          <a:prstGeom prst="rect">
            <a:avLst/>
          </a:prstGeom>
          <a:noFill/>
        </p:spPr>
        <p:txBody>
          <a:bodyPr wrap="square" rtlCol="0">
            <a:spAutoFit/>
          </a:bodyPr>
          <a:lstStyle/>
          <a:p>
            <a:pPr algn="ctr" defTabSz="914217"/>
            <a:r>
              <a:rPr lang="en-US" sz="14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In case of Purchases from URD, same is deferred and considered as Exempt, however, if RCM listed goods / Service, then the recipient needs to pay GST, if registered!</a:t>
            </a:r>
          </a:p>
        </p:txBody>
      </p:sp>
    </p:spTree>
    <p:extLst>
      <p:ext uri="{BB962C8B-B14F-4D97-AF65-F5344CB8AC3E}">
        <p14:creationId xmlns:p14="http://schemas.microsoft.com/office/powerpoint/2010/main" val="2948899973"/>
      </p:ext>
    </p:extLst>
  </p:cSld>
  <p:clrMapOvr>
    <a:masterClrMapping/>
  </p:clrMapOvr>
  <p:transition spd="med">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46943-CEAB-3A2E-5B9A-5DB6099AB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57E50-1757-853E-7A35-4F1B4A8C7701}"/>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Adjustment</a:t>
            </a:r>
            <a:endParaRPr lang="en-IN" dirty="0">
              <a:solidFill>
                <a:schemeClr val="bg1"/>
              </a:solidFill>
            </a:endParaRPr>
          </a:p>
        </p:txBody>
      </p:sp>
    </p:spTree>
    <p:extLst>
      <p:ext uri="{BB962C8B-B14F-4D97-AF65-F5344CB8AC3E}">
        <p14:creationId xmlns:p14="http://schemas.microsoft.com/office/powerpoint/2010/main" val="3032571108"/>
      </p:ext>
    </p:extLst>
  </p:cSld>
  <p:clrMapOvr>
    <a:masterClrMapping/>
  </p:clrMapOvr>
  <p:transition spd="med">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D83F-1A2F-6486-0570-703C1798D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A8AD4-AC5C-50DD-25B9-D354EF751CFF}"/>
              </a:ext>
            </a:extLst>
          </p:cNvPr>
          <p:cNvSpPr>
            <a:spLocks noGrp="1"/>
          </p:cNvSpPr>
          <p:nvPr>
            <p:ph type="title"/>
          </p:nvPr>
        </p:nvSpPr>
        <p:spPr>
          <a:xfrm>
            <a:off x="452070" y="1075453"/>
            <a:ext cx="11152980" cy="454884"/>
          </a:xfrm>
        </p:spPr>
        <p:txBody>
          <a:bodyPr>
            <a:normAutofit/>
          </a:bodyPr>
          <a:lstStyle/>
          <a:p>
            <a:r>
              <a:rPr lang="en-US" sz="2600" dirty="0"/>
              <a:t> GST Adjustments Entries in TallyPrime</a:t>
            </a:r>
            <a:endParaRPr lang="en-IN" sz="2600" dirty="0"/>
          </a:p>
        </p:txBody>
      </p:sp>
      <p:graphicFrame>
        <p:nvGraphicFramePr>
          <p:cNvPr id="3" name="Diagram 2">
            <a:extLst>
              <a:ext uri="{FF2B5EF4-FFF2-40B4-BE49-F238E27FC236}">
                <a16:creationId xmlns:a16="http://schemas.microsoft.com/office/drawing/2014/main" id="{3C776249-D7D9-BBA6-2D55-4C6824A64D01}"/>
              </a:ext>
            </a:extLst>
          </p:cNvPr>
          <p:cNvGraphicFramePr/>
          <p:nvPr>
            <p:extLst>
              <p:ext uri="{D42A27DB-BD31-4B8C-83A1-F6EECF244321}">
                <p14:modId xmlns:p14="http://schemas.microsoft.com/office/powerpoint/2010/main" val="1369851193"/>
              </p:ext>
            </p:extLst>
          </p:nvPr>
        </p:nvGraphicFramePr>
        <p:xfrm>
          <a:off x="253108" y="1884555"/>
          <a:ext cx="11351942" cy="4538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3056351"/>
      </p:ext>
    </p:extLst>
  </p:cSld>
  <p:clrMapOvr>
    <a:masterClrMapping/>
  </p:clrMapOvr>
  <p:transition spd="med">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DC72-C7B0-AA60-18CD-141670C91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2F332-57DF-F579-FF57-04C041A6A400}"/>
              </a:ext>
            </a:extLst>
          </p:cNvPr>
          <p:cNvSpPr>
            <a:spLocks noGrp="1"/>
          </p:cNvSpPr>
          <p:nvPr>
            <p:ph type="title"/>
          </p:nvPr>
        </p:nvSpPr>
        <p:spPr>
          <a:xfrm>
            <a:off x="452070" y="1075453"/>
            <a:ext cx="11152980" cy="454884"/>
          </a:xfrm>
        </p:spPr>
        <p:txBody>
          <a:bodyPr>
            <a:normAutofit/>
          </a:bodyPr>
          <a:lstStyle/>
          <a:p>
            <a:r>
              <a:rPr lang="en-US" sz="2600" dirty="0"/>
              <a:t> GST Adjustments Entries in TallyPrime</a:t>
            </a:r>
            <a:endParaRPr lang="en-IN" sz="2600" dirty="0"/>
          </a:p>
        </p:txBody>
      </p:sp>
      <p:graphicFrame>
        <p:nvGraphicFramePr>
          <p:cNvPr id="4" name="Diagram 3">
            <a:extLst>
              <a:ext uri="{FF2B5EF4-FFF2-40B4-BE49-F238E27FC236}">
                <a16:creationId xmlns:a16="http://schemas.microsoft.com/office/drawing/2014/main" id="{CB7A81E1-BE6B-02F8-135A-0A34E5383488}"/>
              </a:ext>
            </a:extLst>
          </p:cNvPr>
          <p:cNvGraphicFramePr/>
          <p:nvPr/>
        </p:nvGraphicFramePr>
        <p:xfrm>
          <a:off x="780585" y="2018371"/>
          <a:ext cx="5125845" cy="4119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FD70FA54-66AE-5F00-C0DA-945A5EF2AC63}"/>
              </a:ext>
            </a:extLst>
          </p:cNvPr>
          <p:cNvGraphicFramePr/>
          <p:nvPr/>
        </p:nvGraphicFramePr>
        <p:xfrm>
          <a:off x="6285571" y="1802781"/>
          <a:ext cx="4995747" cy="4119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4C332CEE-1F7E-23F1-BCB8-D8CD8AC484C5}"/>
              </a:ext>
            </a:extLst>
          </p:cNvPr>
          <p:cNvSpPr txBox="1"/>
          <p:nvPr/>
        </p:nvSpPr>
        <p:spPr>
          <a:xfrm>
            <a:off x="1550019" y="2424719"/>
            <a:ext cx="1271240" cy="369332"/>
          </a:xfrm>
          <a:prstGeom prst="rect">
            <a:avLst/>
          </a:prstGeom>
          <a:solidFill>
            <a:schemeClr val="accent6">
              <a:lumMod val="60000"/>
              <a:lumOff val="4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bg1"/>
                </a:solidFill>
              </a:rPr>
              <a:t>Input Tax</a:t>
            </a:r>
            <a:endParaRPr lang="en-IN" dirty="0">
              <a:solidFill>
                <a:schemeClr val="bg1"/>
              </a:solidFill>
            </a:endParaRPr>
          </a:p>
        </p:txBody>
      </p:sp>
      <p:sp>
        <p:nvSpPr>
          <p:cNvPr id="8" name="TextBox 7">
            <a:extLst>
              <a:ext uri="{FF2B5EF4-FFF2-40B4-BE49-F238E27FC236}">
                <a16:creationId xmlns:a16="http://schemas.microsoft.com/office/drawing/2014/main" id="{783C7FD2-8C22-6EDA-C3D9-67644B50AFF1}"/>
              </a:ext>
            </a:extLst>
          </p:cNvPr>
          <p:cNvSpPr txBox="1"/>
          <p:nvPr/>
        </p:nvSpPr>
        <p:spPr>
          <a:xfrm>
            <a:off x="7053146" y="2268602"/>
            <a:ext cx="127124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Tax Liability </a:t>
            </a:r>
            <a:endParaRPr lang="en-IN" dirty="0"/>
          </a:p>
        </p:txBody>
      </p:sp>
      <p:sp>
        <p:nvSpPr>
          <p:cNvPr id="9" name="TextBox 8">
            <a:extLst>
              <a:ext uri="{FF2B5EF4-FFF2-40B4-BE49-F238E27FC236}">
                <a16:creationId xmlns:a16="http://schemas.microsoft.com/office/drawing/2014/main" id="{2E6E5955-A72D-B3DD-54C5-61DADA39B2C4}"/>
              </a:ext>
            </a:extLst>
          </p:cNvPr>
          <p:cNvSpPr txBox="1"/>
          <p:nvPr/>
        </p:nvSpPr>
        <p:spPr>
          <a:xfrm>
            <a:off x="3921512" y="5382290"/>
            <a:ext cx="1271240" cy="369332"/>
          </a:xfrm>
          <a:prstGeom prst="rect">
            <a:avLst/>
          </a:prstGeom>
          <a:solidFill>
            <a:schemeClr val="accent6">
              <a:lumMod val="60000"/>
              <a:lumOff val="4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bg1"/>
                </a:solidFill>
              </a:rPr>
              <a:t>Input Tax</a:t>
            </a:r>
            <a:endParaRPr lang="en-IN" dirty="0">
              <a:solidFill>
                <a:schemeClr val="bg1"/>
              </a:solidFill>
            </a:endParaRPr>
          </a:p>
        </p:txBody>
      </p:sp>
      <p:sp>
        <p:nvSpPr>
          <p:cNvPr id="10" name="TextBox 9">
            <a:extLst>
              <a:ext uri="{FF2B5EF4-FFF2-40B4-BE49-F238E27FC236}">
                <a16:creationId xmlns:a16="http://schemas.microsoft.com/office/drawing/2014/main" id="{56CBEB65-63A3-113E-F5BC-93E8A41186ED}"/>
              </a:ext>
            </a:extLst>
          </p:cNvPr>
          <p:cNvSpPr txBox="1"/>
          <p:nvPr/>
        </p:nvSpPr>
        <p:spPr>
          <a:xfrm>
            <a:off x="9413487" y="5030355"/>
            <a:ext cx="127124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Tax Liability </a:t>
            </a:r>
            <a:endParaRPr lang="en-IN" dirty="0"/>
          </a:p>
        </p:txBody>
      </p:sp>
      <p:sp>
        <p:nvSpPr>
          <p:cNvPr id="3" name="TextBox 2">
            <a:extLst>
              <a:ext uri="{FF2B5EF4-FFF2-40B4-BE49-F238E27FC236}">
                <a16:creationId xmlns:a16="http://schemas.microsoft.com/office/drawing/2014/main" id="{0C1ECE2D-EDA6-4CED-5A43-F395DE155452}"/>
              </a:ext>
            </a:extLst>
          </p:cNvPr>
          <p:cNvSpPr txBox="1"/>
          <p:nvPr/>
        </p:nvSpPr>
        <p:spPr>
          <a:xfrm>
            <a:off x="568712" y="6190591"/>
            <a:ext cx="10013795" cy="276999"/>
          </a:xfrm>
          <a:prstGeom prst="rect">
            <a:avLst/>
          </a:prstGeom>
          <a:noFill/>
        </p:spPr>
        <p:txBody>
          <a:bodyPr wrap="square" rtlCol="0">
            <a:spAutoFit/>
          </a:bodyPr>
          <a:lstStyle/>
          <a:p>
            <a:r>
              <a:rPr lang="en-US" sz="1200" i="1" dirty="0">
                <a:latin typeface="Segoe UI Semilight" panose="020B0402040204020203" pitchFamily="34" charset="0"/>
                <a:cs typeface="Segoe UI Semilight" panose="020B0402040204020203" pitchFamily="34" charset="0"/>
              </a:rPr>
              <a:t>In case both liability and ITC are to be accounted for, then irrespective of the adjustment flag – CGST/SGST /IGST will be credited or debited</a:t>
            </a:r>
            <a:endParaRPr lang="en-IN" sz="1200"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04223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Returns</a:t>
            </a:r>
            <a:endParaRPr lang="en-IN" dirty="0">
              <a:solidFill>
                <a:schemeClr val="bg1"/>
              </a:solidFill>
            </a:endParaRPr>
          </a:p>
        </p:txBody>
      </p:sp>
    </p:spTree>
    <p:extLst>
      <p:ext uri="{BB962C8B-B14F-4D97-AF65-F5344CB8AC3E}">
        <p14:creationId xmlns:p14="http://schemas.microsoft.com/office/powerpoint/2010/main" val="1406567198"/>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sz="3200" dirty="0"/>
              <a:t>GST Returns - Regular</a:t>
            </a:r>
            <a:endParaRPr lang="en-IN" dirty="0"/>
          </a:p>
        </p:txBody>
      </p:sp>
      <p:sp>
        <p:nvSpPr>
          <p:cNvPr id="4" name="TextBox 3">
            <a:extLst>
              <a:ext uri="{FF2B5EF4-FFF2-40B4-BE49-F238E27FC236}">
                <a16:creationId xmlns:a16="http://schemas.microsoft.com/office/drawing/2014/main" id="{814E118F-B8E2-9F78-2D7B-A8FF74478135}"/>
              </a:ext>
            </a:extLst>
          </p:cNvPr>
          <p:cNvSpPr txBox="1"/>
          <p:nvPr/>
        </p:nvSpPr>
        <p:spPr>
          <a:xfrm>
            <a:off x="2951545" y="3351400"/>
            <a:ext cx="6180880" cy="369332"/>
          </a:xfrm>
          <a:prstGeom prst="rect">
            <a:avLst/>
          </a:prstGeom>
          <a:noFill/>
        </p:spPr>
        <p:txBody>
          <a:bodyPr wrap="square">
            <a:spAutoFit/>
          </a:bodyPr>
          <a:lstStyle/>
          <a:p>
            <a:r>
              <a:rPr lang="en-US" b="0" dirty="0">
                <a:solidFill>
                  <a:schemeClr val="bg1"/>
                </a:solidFill>
              </a:rPr>
              <a:t>Value of Supply – Goods / Service</a:t>
            </a:r>
            <a:endParaRPr lang="en-IN" dirty="0"/>
          </a:p>
        </p:txBody>
      </p:sp>
      <p:sp>
        <p:nvSpPr>
          <p:cNvPr id="5" name="Oval 4">
            <a:extLst>
              <a:ext uri="{FF2B5EF4-FFF2-40B4-BE49-F238E27FC236}">
                <a16:creationId xmlns:a16="http://schemas.microsoft.com/office/drawing/2014/main" id="{C5C8A855-3FD3-5858-8AB3-FE09BFB759DA}"/>
              </a:ext>
            </a:extLst>
          </p:cNvPr>
          <p:cNvSpPr/>
          <p:nvPr/>
        </p:nvSpPr>
        <p:spPr>
          <a:xfrm>
            <a:off x="8354110"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5EB0D866-07E7-B9C4-C882-C1BF7A9BB7E5}"/>
              </a:ext>
            </a:extLst>
          </p:cNvPr>
          <p:cNvSpPr/>
          <p:nvPr/>
        </p:nvSpPr>
        <p:spPr>
          <a:xfrm>
            <a:off x="5773825"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F5C720-92BB-BB95-E274-BAE506618C69}"/>
              </a:ext>
            </a:extLst>
          </p:cNvPr>
          <p:cNvSpPr/>
          <p:nvPr/>
        </p:nvSpPr>
        <p:spPr>
          <a:xfrm>
            <a:off x="3193539"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0" name="Group 29"/>
          <p:cNvGrpSpPr/>
          <p:nvPr/>
        </p:nvGrpSpPr>
        <p:grpSpPr>
          <a:xfrm>
            <a:off x="8781260" y="2796638"/>
            <a:ext cx="2331324" cy="3365422"/>
            <a:chOff x="8781260" y="2796638"/>
            <a:chExt cx="2331324" cy="3365422"/>
          </a:xfrm>
        </p:grpSpPr>
        <p:sp>
          <p:nvSpPr>
            <p:cNvPr id="3" name="Oval 2">
              <a:extLst>
                <a:ext uri="{FF2B5EF4-FFF2-40B4-BE49-F238E27FC236}">
                  <a16:creationId xmlns:a16="http://schemas.microsoft.com/office/drawing/2014/main" id="{041DC817-8E21-E270-B3FE-6EBCB14FFCAD}"/>
                </a:ext>
              </a:extLst>
            </p:cNvPr>
            <p:cNvSpPr/>
            <p:nvPr/>
          </p:nvSpPr>
          <p:spPr>
            <a:xfrm>
              <a:off x="8860714" y="2796638"/>
              <a:ext cx="2172415" cy="2172416"/>
            </a:xfrm>
            <a:prstGeom prst="ellipse">
              <a:avLst/>
            </a:prstGeom>
            <a:noFill/>
            <a:ln w="127000" cap="flat" cmpd="sng" algn="ctr">
              <a:solidFill>
                <a:srgbClr val="DBDE6C"/>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1C526F7-5322-1732-0BD4-FCAC1947F117}"/>
                </a:ext>
              </a:extLst>
            </p:cNvPr>
            <p:cNvSpPr txBox="1"/>
            <p:nvPr/>
          </p:nvSpPr>
          <p:spPr>
            <a:xfrm>
              <a:off x="8781260"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Return of registered person whose annual turnover exceeds ₹ 2 Crore whose a/c is under audit </a:t>
              </a:r>
            </a:p>
          </p:txBody>
        </p:sp>
        <p:grpSp>
          <p:nvGrpSpPr>
            <p:cNvPr id="25" name="Group 24">
              <a:extLst>
                <a:ext uri="{FF2B5EF4-FFF2-40B4-BE49-F238E27FC236}">
                  <a16:creationId xmlns:a16="http://schemas.microsoft.com/office/drawing/2014/main" id="{7A843FC8-4CAE-D289-C105-5121BFA464C2}"/>
                </a:ext>
              </a:extLst>
            </p:cNvPr>
            <p:cNvGrpSpPr/>
            <p:nvPr/>
          </p:nvGrpSpPr>
          <p:grpSpPr>
            <a:xfrm>
              <a:off x="8859653" y="3387546"/>
              <a:ext cx="1853532" cy="990600"/>
              <a:chOff x="2222571" y="6276329"/>
              <a:chExt cx="3707063" cy="1981200"/>
            </a:xfrm>
          </p:grpSpPr>
          <p:sp>
            <p:nvSpPr>
              <p:cNvPr id="26" name="Right Arrow 64">
                <a:extLst>
                  <a:ext uri="{FF2B5EF4-FFF2-40B4-BE49-F238E27FC236}">
                    <a16:creationId xmlns:a16="http://schemas.microsoft.com/office/drawing/2014/main" id="{1E1E3C2B-A099-3BE9-13A4-35D33AD67BB7}"/>
                  </a:ext>
                </a:extLst>
              </p:cNvPr>
              <p:cNvSpPr/>
              <p:nvPr/>
            </p:nvSpPr>
            <p:spPr>
              <a:xfrm>
                <a:off x="2222571" y="6276329"/>
                <a:ext cx="3707062" cy="1981200"/>
              </a:xfrm>
              <a:prstGeom prst="rightArrow">
                <a:avLst/>
              </a:prstGeom>
              <a:solidFill>
                <a:srgbClr val="DBDE6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7" name="CuadroTexto 395">
                <a:extLst>
                  <a:ext uri="{FF2B5EF4-FFF2-40B4-BE49-F238E27FC236}">
                    <a16:creationId xmlns:a16="http://schemas.microsoft.com/office/drawing/2014/main" id="{96172363-B29E-3D6F-AEC4-FFA1CE63BF6E}"/>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 9C</a:t>
                </a:r>
              </a:p>
            </p:txBody>
          </p:sp>
        </p:grpSp>
      </p:grpSp>
      <p:grpSp>
        <p:nvGrpSpPr>
          <p:cNvPr id="29" name="Group 28"/>
          <p:cNvGrpSpPr/>
          <p:nvPr/>
        </p:nvGrpSpPr>
        <p:grpSpPr>
          <a:xfrm>
            <a:off x="6200223" y="2796638"/>
            <a:ext cx="2331324" cy="3365422"/>
            <a:chOff x="6200223" y="2796638"/>
            <a:chExt cx="2331324" cy="3365422"/>
          </a:xfrm>
        </p:grpSpPr>
        <p:sp>
          <p:nvSpPr>
            <p:cNvPr id="7" name="Oval 6">
              <a:extLst>
                <a:ext uri="{FF2B5EF4-FFF2-40B4-BE49-F238E27FC236}">
                  <a16:creationId xmlns:a16="http://schemas.microsoft.com/office/drawing/2014/main" id="{B0B6BC1F-BD7B-AE9F-099C-EC1D184546B2}"/>
                </a:ext>
              </a:extLst>
            </p:cNvPr>
            <p:cNvSpPr/>
            <p:nvPr/>
          </p:nvSpPr>
          <p:spPr>
            <a:xfrm>
              <a:off x="6280428" y="2796638"/>
              <a:ext cx="2172415" cy="2172416"/>
            </a:xfrm>
            <a:prstGeom prst="ellipse">
              <a:avLst/>
            </a:prstGeom>
            <a:noFill/>
            <a:ln w="127000" cap="flat" cmpd="sng" algn="ctr">
              <a:solidFill>
                <a:srgbClr val="7E94B9"/>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C077276-F517-C5D3-EA54-5B16CB5ADEF6}"/>
                </a:ext>
              </a:extLst>
            </p:cNvPr>
            <p:cNvSpPr txBox="1"/>
            <p:nvPr/>
          </p:nvSpPr>
          <p:spPr>
            <a:xfrm>
              <a:off x="6200223"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GSTR 9 is an annual return to be filed once in a year by the registered taxpayers under GST</a:t>
              </a:r>
            </a:p>
          </p:txBody>
        </p:sp>
        <p:grpSp>
          <p:nvGrpSpPr>
            <p:cNvPr id="22" name="Group 21">
              <a:extLst>
                <a:ext uri="{FF2B5EF4-FFF2-40B4-BE49-F238E27FC236}">
                  <a16:creationId xmlns:a16="http://schemas.microsoft.com/office/drawing/2014/main" id="{E78B9717-0911-5BB1-89AF-C568DD6227DE}"/>
                </a:ext>
              </a:extLst>
            </p:cNvPr>
            <p:cNvGrpSpPr/>
            <p:nvPr/>
          </p:nvGrpSpPr>
          <p:grpSpPr>
            <a:xfrm>
              <a:off x="6280428" y="3387546"/>
              <a:ext cx="1853532" cy="990600"/>
              <a:chOff x="2222571" y="6276329"/>
              <a:chExt cx="3707063" cy="1981200"/>
            </a:xfrm>
          </p:grpSpPr>
          <p:sp>
            <p:nvSpPr>
              <p:cNvPr id="23" name="Right Arrow 61">
                <a:extLst>
                  <a:ext uri="{FF2B5EF4-FFF2-40B4-BE49-F238E27FC236}">
                    <a16:creationId xmlns:a16="http://schemas.microsoft.com/office/drawing/2014/main" id="{1A77B10C-73ED-6063-4D8C-1A6E0AA207CB}"/>
                  </a:ext>
                </a:extLst>
              </p:cNvPr>
              <p:cNvSpPr/>
              <p:nvPr/>
            </p:nvSpPr>
            <p:spPr>
              <a:xfrm>
                <a:off x="2222571" y="6276329"/>
                <a:ext cx="3707062" cy="1981200"/>
              </a:xfrm>
              <a:prstGeom prst="rightArrow">
                <a:avLst/>
              </a:prstGeom>
              <a:solidFill>
                <a:srgbClr val="7E94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CuadroTexto 395">
                <a:extLst>
                  <a:ext uri="{FF2B5EF4-FFF2-40B4-BE49-F238E27FC236}">
                    <a16:creationId xmlns:a16="http://schemas.microsoft.com/office/drawing/2014/main" id="{342AE211-5532-1630-3EA8-C481E5B9ADAA}"/>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GSTR-9</a:t>
                </a:r>
              </a:p>
            </p:txBody>
          </p:sp>
        </p:grpSp>
      </p:grpSp>
      <p:grpSp>
        <p:nvGrpSpPr>
          <p:cNvPr id="28" name="Group 27"/>
          <p:cNvGrpSpPr/>
          <p:nvPr/>
        </p:nvGrpSpPr>
        <p:grpSpPr>
          <a:xfrm>
            <a:off x="3620313" y="2796638"/>
            <a:ext cx="2331324" cy="3580866"/>
            <a:chOff x="3620313" y="2796638"/>
            <a:chExt cx="2331324" cy="3580866"/>
          </a:xfrm>
        </p:grpSpPr>
        <p:sp>
          <p:nvSpPr>
            <p:cNvPr id="9" name="Oval 8">
              <a:extLst>
                <a:ext uri="{FF2B5EF4-FFF2-40B4-BE49-F238E27FC236}">
                  <a16:creationId xmlns:a16="http://schemas.microsoft.com/office/drawing/2014/main" id="{8532DFA4-7E1D-73AC-CE2C-0BA0823B074C}"/>
                </a:ext>
              </a:extLst>
            </p:cNvPr>
            <p:cNvSpPr/>
            <p:nvPr/>
          </p:nvSpPr>
          <p:spPr>
            <a:xfrm>
              <a:off x="3700143" y="2796638"/>
              <a:ext cx="2172415" cy="2172416"/>
            </a:xfrm>
            <a:prstGeom prst="ellipse">
              <a:avLst/>
            </a:prstGeom>
            <a:noFill/>
            <a:ln w="127000" cap="flat" cmpd="sng" algn="ctr">
              <a:solidFill>
                <a:srgbClr val="56C1B8"/>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199B8A8-EE80-5767-096F-7E06263B4C92}"/>
                </a:ext>
              </a:extLst>
            </p:cNvPr>
            <p:cNvSpPr txBox="1"/>
            <p:nvPr/>
          </p:nvSpPr>
          <p:spPr>
            <a:xfrm>
              <a:off x="3620313" y="5207953"/>
              <a:ext cx="2331324" cy="1169551"/>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Monthly return containing details of taxes collected on outward supplies and details of taxes paid on input supplies.</a:t>
              </a:r>
            </a:p>
          </p:txBody>
        </p:sp>
        <p:grpSp>
          <p:nvGrpSpPr>
            <p:cNvPr id="19" name="Group 18">
              <a:extLst>
                <a:ext uri="{FF2B5EF4-FFF2-40B4-BE49-F238E27FC236}">
                  <a16:creationId xmlns:a16="http://schemas.microsoft.com/office/drawing/2014/main" id="{6E321F59-A1C4-E38F-3372-A56F09683C95}"/>
                </a:ext>
              </a:extLst>
            </p:cNvPr>
            <p:cNvGrpSpPr/>
            <p:nvPr/>
          </p:nvGrpSpPr>
          <p:grpSpPr>
            <a:xfrm>
              <a:off x="3700142" y="3387546"/>
              <a:ext cx="1853532" cy="990600"/>
              <a:chOff x="2222571" y="6276329"/>
              <a:chExt cx="3707063" cy="1981200"/>
            </a:xfrm>
          </p:grpSpPr>
          <p:sp>
            <p:nvSpPr>
              <p:cNvPr id="20" name="Right Arrow 47">
                <a:extLst>
                  <a:ext uri="{FF2B5EF4-FFF2-40B4-BE49-F238E27FC236}">
                    <a16:creationId xmlns:a16="http://schemas.microsoft.com/office/drawing/2014/main" id="{2D37F668-BEE4-66F4-6497-49BBBFB3B76C}"/>
                  </a:ext>
                </a:extLst>
              </p:cNvPr>
              <p:cNvSpPr/>
              <p:nvPr/>
            </p:nvSpPr>
            <p:spPr>
              <a:xfrm>
                <a:off x="2222571" y="6276329"/>
                <a:ext cx="3707062" cy="1981200"/>
              </a:xfrm>
              <a:prstGeom prst="right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1" name="CuadroTexto 395">
                <a:extLst>
                  <a:ext uri="{FF2B5EF4-FFF2-40B4-BE49-F238E27FC236}">
                    <a16:creationId xmlns:a16="http://schemas.microsoft.com/office/drawing/2014/main" id="{E8F823A3-FFF0-DA5A-A1E0-4ED700830D0E}"/>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GSTR-3B</a:t>
                </a:r>
              </a:p>
            </p:txBody>
          </p:sp>
        </p:grpSp>
      </p:grpSp>
      <p:grpSp>
        <p:nvGrpSpPr>
          <p:cNvPr id="6" name="Group 5"/>
          <p:cNvGrpSpPr/>
          <p:nvPr/>
        </p:nvGrpSpPr>
        <p:grpSpPr>
          <a:xfrm>
            <a:off x="1040403" y="2796638"/>
            <a:ext cx="2331324" cy="3365422"/>
            <a:chOff x="1040403" y="2796638"/>
            <a:chExt cx="2331324" cy="3365422"/>
          </a:xfrm>
        </p:grpSpPr>
        <p:sp>
          <p:nvSpPr>
            <p:cNvPr id="11" name="TextBox 10">
              <a:extLst>
                <a:ext uri="{FF2B5EF4-FFF2-40B4-BE49-F238E27FC236}">
                  <a16:creationId xmlns:a16="http://schemas.microsoft.com/office/drawing/2014/main" id="{BD7213CA-3F61-1E56-830B-0484C9A1D97B}"/>
                </a:ext>
              </a:extLst>
            </p:cNvPr>
            <p:cNvSpPr txBox="1"/>
            <p:nvPr/>
          </p:nvSpPr>
          <p:spPr>
            <a:xfrm>
              <a:off x="1040403"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Details of the outward supply of goods or services are to be filed monthly or quarterly.</a:t>
              </a:r>
            </a:p>
          </p:txBody>
        </p:sp>
        <p:sp>
          <p:nvSpPr>
            <p:cNvPr id="15" name="Oval 14">
              <a:extLst>
                <a:ext uri="{FF2B5EF4-FFF2-40B4-BE49-F238E27FC236}">
                  <a16:creationId xmlns:a16="http://schemas.microsoft.com/office/drawing/2014/main" id="{24FF8349-E4CA-1EA5-D3F1-6C74C860F84E}"/>
                </a:ext>
              </a:extLst>
            </p:cNvPr>
            <p:cNvSpPr/>
            <p:nvPr/>
          </p:nvSpPr>
          <p:spPr>
            <a:xfrm>
              <a:off x="1119857" y="2796638"/>
              <a:ext cx="2172415" cy="2172416"/>
            </a:xfrm>
            <a:prstGeom prst="ellipse">
              <a:avLst/>
            </a:prstGeom>
            <a:noFill/>
            <a:ln w="127000" cap="flat" cmpd="sng" algn="ctr">
              <a:solidFill>
                <a:srgbClr val="A1CC1C"/>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87B6F4E7-6752-F8DB-3560-D832B5233162}"/>
                </a:ext>
              </a:extLst>
            </p:cNvPr>
            <p:cNvGrpSpPr/>
            <p:nvPr/>
          </p:nvGrpSpPr>
          <p:grpSpPr>
            <a:xfrm>
              <a:off x="1112873" y="3387546"/>
              <a:ext cx="1853532" cy="990600"/>
              <a:chOff x="2222571" y="6276329"/>
              <a:chExt cx="3707063" cy="1981200"/>
            </a:xfrm>
          </p:grpSpPr>
          <p:sp>
            <p:nvSpPr>
              <p:cNvPr id="17" name="Right Arrow 2">
                <a:extLst>
                  <a:ext uri="{FF2B5EF4-FFF2-40B4-BE49-F238E27FC236}">
                    <a16:creationId xmlns:a16="http://schemas.microsoft.com/office/drawing/2014/main" id="{FE27BBF4-26E6-9AF4-DF0C-56B4B6F28650}"/>
                  </a:ext>
                </a:extLst>
              </p:cNvPr>
              <p:cNvSpPr/>
              <p:nvPr/>
            </p:nvSpPr>
            <p:spPr>
              <a:xfrm>
                <a:off x="2222571" y="6276329"/>
                <a:ext cx="3707062" cy="1981200"/>
              </a:xfrm>
              <a:prstGeom prst="right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 name="CuadroTexto 395">
                <a:extLst>
                  <a:ext uri="{FF2B5EF4-FFF2-40B4-BE49-F238E27FC236}">
                    <a16:creationId xmlns:a16="http://schemas.microsoft.com/office/drawing/2014/main" id="{B3DB2139-E93D-4981-EEE8-5A11CA0F06D5}"/>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GSTR-1</a:t>
                </a:r>
              </a:p>
            </p:txBody>
          </p:sp>
        </p:grpSp>
      </p:grpSp>
    </p:spTree>
    <p:extLst>
      <p:ext uri="{BB962C8B-B14F-4D97-AF65-F5344CB8AC3E}">
        <p14:creationId xmlns:p14="http://schemas.microsoft.com/office/powerpoint/2010/main" val="3855782759"/>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0000">
                                          <p:cBhvr additive="base">
                                            <p:cTn id="7" dur="125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0000">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14:bounceEnd="40000">
                                          <p:cBhvr additive="base">
                                            <p:cTn id="11" dur="125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12" dur="125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0000">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14:bounceEnd="40000">
                                          <p:cBhvr additive="base">
                                            <p:cTn id="15" dur="125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16" dur="12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14:presetBounceEnd="4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125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20" dur="12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250" fill="hold"/>
                                            <p:tgtEl>
                                              <p:spTgt spid="28"/>
                                            </p:tgtEl>
                                            <p:attrNameLst>
                                              <p:attrName>ppt_x</p:attrName>
                                            </p:attrNameLst>
                                          </p:cBhvr>
                                          <p:tavLst>
                                            <p:tav tm="0">
                                              <p:val>
                                                <p:strVal val="0-#ppt_w/2"/>
                                              </p:val>
                                            </p:tav>
                                            <p:tav tm="100000">
                                              <p:val>
                                                <p:strVal val="#ppt_x"/>
                                              </p:val>
                                            </p:tav>
                                          </p:tavLst>
                                        </p:anim>
                                        <p:anim calcmode="lin" valueType="num">
                                          <p:cBhvr additive="base">
                                            <p:cTn id="12" dur="125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250" fill="hold"/>
                                            <p:tgtEl>
                                              <p:spTgt spid="29"/>
                                            </p:tgtEl>
                                            <p:attrNameLst>
                                              <p:attrName>ppt_x</p:attrName>
                                            </p:attrNameLst>
                                          </p:cBhvr>
                                          <p:tavLst>
                                            <p:tav tm="0">
                                              <p:val>
                                                <p:strVal val="0-#ppt_w/2"/>
                                              </p:val>
                                            </p:tav>
                                            <p:tav tm="100000">
                                              <p:val>
                                                <p:strVal val="#ppt_x"/>
                                              </p:val>
                                            </p:tav>
                                          </p:tavLst>
                                        </p:anim>
                                        <p:anim calcmode="lin" valueType="num">
                                          <p:cBhvr additive="base">
                                            <p:cTn id="16" dur="125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250" fill="hold"/>
                                            <p:tgtEl>
                                              <p:spTgt spid="30"/>
                                            </p:tgtEl>
                                            <p:attrNameLst>
                                              <p:attrName>ppt_x</p:attrName>
                                            </p:attrNameLst>
                                          </p:cBhvr>
                                          <p:tavLst>
                                            <p:tav tm="0">
                                              <p:val>
                                                <p:strVal val="0-#ppt_w/2"/>
                                              </p:val>
                                            </p:tav>
                                            <p:tav tm="100000">
                                              <p:val>
                                                <p:strVal val="#ppt_x"/>
                                              </p:val>
                                            </p:tav>
                                          </p:tavLst>
                                        </p:anim>
                                        <p:anim calcmode="lin" valueType="num">
                                          <p:cBhvr additive="base">
                                            <p:cTn id="20" dur="12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GSTIN Format &amp; Registration Type</a:t>
            </a:r>
            <a:endParaRPr lang="en-IN" dirty="0">
              <a:solidFill>
                <a:schemeClr val="bg1"/>
              </a:solidFill>
            </a:endParaRPr>
          </a:p>
        </p:txBody>
      </p:sp>
    </p:spTree>
    <p:extLst>
      <p:ext uri="{BB962C8B-B14F-4D97-AF65-F5344CB8AC3E}">
        <p14:creationId xmlns:p14="http://schemas.microsoft.com/office/powerpoint/2010/main" val="2756581697"/>
      </p:ext>
    </p:extLst>
  </p:cSld>
  <p:clrMapOvr>
    <a:masterClrMapping/>
  </p:clrMapOvr>
  <p:transition spd="med">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GSTR-1</a:t>
            </a:r>
            <a:endParaRPr lang="en-IN" dirty="0">
              <a:solidFill>
                <a:schemeClr val="bg1"/>
              </a:solidFill>
            </a:endParaRPr>
          </a:p>
        </p:txBody>
      </p:sp>
    </p:spTree>
    <p:extLst>
      <p:ext uri="{BB962C8B-B14F-4D97-AF65-F5344CB8AC3E}">
        <p14:creationId xmlns:p14="http://schemas.microsoft.com/office/powerpoint/2010/main" val="2760505333"/>
      </p:ext>
    </p:extLst>
  </p:cSld>
  <p:clrMapOvr>
    <a:masterClrMapping/>
  </p:clrMapOvr>
  <p:transition spd="med">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8C4D-1A19-1650-8BCD-45C94F66D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D78F3-5201-E718-D051-ADA07341528C}"/>
              </a:ext>
            </a:extLst>
          </p:cNvPr>
          <p:cNvSpPr>
            <a:spLocks noGrp="1"/>
          </p:cNvSpPr>
          <p:nvPr>
            <p:ph type="title"/>
          </p:nvPr>
        </p:nvSpPr>
        <p:spPr>
          <a:xfrm>
            <a:off x="452070" y="1075453"/>
            <a:ext cx="11152980" cy="454884"/>
          </a:xfrm>
        </p:spPr>
        <p:txBody>
          <a:bodyPr>
            <a:normAutofit/>
          </a:bodyPr>
          <a:lstStyle/>
          <a:p>
            <a:r>
              <a:rPr lang="en-US" sz="2600" dirty="0"/>
              <a:t>GSTR-1 – Due date is on 11</a:t>
            </a:r>
            <a:r>
              <a:rPr lang="en-US" sz="2600" baseline="30000" dirty="0"/>
              <a:t>th</a:t>
            </a:r>
            <a:r>
              <a:rPr lang="en-US" sz="2600" dirty="0"/>
              <a:t> </a:t>
            </a:r>
            <a:endParaRPr lang="en-IN" sz="2600" dirty="0"/>
          </a:p>
        </p:txBody>
      </p:sp>
      <p:graphicFrame>
        <p:nvGraphicFramePr>
          <p:cNvPr id="3" name="Diagram 2">
            <a:extLst>
              <a:ext uri="{FF2B5EF4-FFF2-40B4-BE49-F238E27FC236}">
                <a16:creationId xmlns:a16="http://schemas.microsoft.com/office/drawing/2014/main" id="{E8187BCE-BDF0-1429-AC3D-59D53431B4AA}"/>
              </a:ext>
            </a:extLst>
          </p:cNvPr>
          <p:cNvGraphicFramePr/>
          <p:nvPr>
            <p:extLst>
              <p:ext uri="{D42A27DB-BD31-4B8C-83A1-F6EECF244321}">
                <p14:modId xmlns:p14="http://schemas.microsoft.com/office/powerpoint/2010/main" val="2415636881"/>
              </p:ext>
            </p:extLst>
          </p:nvPr>
        </p:nvGraphicFramePr>
        <p:xfrm>
          <a:off x="452070" y="1949666"/>
          <a:ext cx="1115298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5501919"/>
      </p:ext>
    </p:extLst>
  </p:cSld>
  <p:clrMapOvr>
    <a:masterClrMapping/>
  </p:clrMapOvr>
  <p:transition spd="med">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1BEF-3355-5C04-5E82-395812F30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B6BD4-3D2C-10CC-D517-B7E5EE261735}"/>
              </a:ext>
            </a:extLst>
          </p:cNvPr>
          <p:cNvSpPr>
            <a:spLocks noGrp="1"/>
          </p:cNvSpPr>
          <p:nvPr>
            <p:ph type="title"/>
          </p:nvPr>
        </p:nvSpPr>
        <p:spPr>
          <a:xfrm>
            <a:off x="452070" y="1075453"/>
            <a:ext cx="11152980" cy="454884"/>
          </a:xfrm>
        </p:spPr>
        <p:txBody>
          <a:bodyPr>
            <a:normAutofit/>
          </a:bodyPr>
          <a:lstStyle/>
          <a:p>
            <a:r>
              <a:rPr lang="en-US" sz="2600" dirty="0"/>
              <a:t>GSTR-1 Return filing – Modes of filing</a:t>
            </a:r>
            <a:endParaRPr lang="en-IN" sz="2600" dirty="0"/>
          </a:p>
        </p:txBody>
      </p:sp>
      <p:graphicFrame>
        <p:nvGraphicFramePr>
          <p:cNvPr id="4" name="Diagram 3">
            <a:extLst>
              <a:ext uri="{FF2B5EF4-FFF2-40B4-BE49-F238E27FC236}">
                <a16:creationId xmlns:a16="http://schemas.microsoft.com/office/drawing/2014/main" id="{31B576C1-A629-515C-7694-68D0C1D14504}"/>
              </a:ext>
            </a:extLst>
          </p:cNvPr>
          <p:cNvGraphicFramePr/>
          <p:nvPr>
            <p:extLst>
              <p:ext uri="{D42A27DB-BD31-4B8C-83A1-F6EECF244321}">
                <p14:modId xmlns:p14="http://schemas.microsoft.com/office/powerpoint/2010/main" val="1257985877"/>
              </p:ext>
            </p:extLst>
          </p:nvPr>
        </p:nvGraphicFramePr>
        <p:xfrm>
          <a:off x="1152158" y="3584645"/>
          <a:ext cx="9752804" cy="2949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C2D3DAF6-ACCE-95FC-C690-DBF528D9F346}"/>
              </a:ext>
            </a:extLst>
          </p:cNvPr>
          <p:cNvSpPr/>
          <p:nvPr/>
        </p:nvSpPr>
        <p:spPr>
          <a:xfrm>
            <a:off x="3763982" y="1875552"/>
            <a:ext cx="3501483" cy="1120698"/>
          </a:xfrm>
          <a:prstGeom prst="wedgeRoundRectCallout">
            <a:avLst>
              <a:gd name="adj1" fmla="val 5281"/>
              <a:gd name="adj2" fmla="val 97326"/>
              <a:gd name="adj3" fmla="val 16667"/>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User can generate and file return in the following formats</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16894260"/>
      </p:ext>
    </p:extLst>
  </p:cSld>
  <p:clrMapOvr>
    <a:masterClrMapping/>
  </p:clrMapOvr>
  <p:transition spd="med">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28FD-FAD0-ADA1-E2CA-4FE1A08E0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B32E0-DACE-A607-5FFB-EF329C66E2B1}"/>
              </a:ext>
            </a:extLst>
          </p:cNvPr>
          <p:cNvSpPr>
            <a:spLocks noGrp="1"/>
          </p:cNvSpPr>
          <p:nvPr>
            <p:ph type="title"/>
          </p:nvPr>
        </p:nvSpPr>
        <p:spPr>
          <a:xfrm>
            <a:off x="452070" y="1075453"/>
            <a:ext cx="11152980" cy="454884"/>
          </a:xfrm>
        </p:spPr>
        <p:txBody>
          <a:bodyPr>
            <a:normAutofit fontScale="90000"/>
          </a:bodyPr>
          <a:lstStyle/>
          <a:p>
            <a:r>
              <a:rPr lang="en-US" sz="2600" dirty="0"/>
              <a:t>GSTR-1 Return filing - </a:t>
            </a:r>
            <a:r>
              <a:rPr lang="en-IN" sz="2600" dirty="0"/>
              <a:t>Prerequisites for Filing GSTR-1</a:t>
            </a: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graphicFrame>
        <p:nvGraphicFramePr>
          <p:cNvPr id="8" name="Diagram 7">
            <a:extLst>
              <a:ext uri="{FF2B5EF4-FFF2-40B4-BE49-F238E27FC236}">
                <a16:creationId xmlns:a16="http://schemas.microsoft.com/office/drawing/2014/main" id="{678081AD-0D38-83AE-C043-01755B744E4A}"/>
              </a:ext>
            </a:extLst>
          </p:cNvPr>
          <p:cNvGraphicFramePr/>
          <p:nvPr>
            <p:extLst>
              <p:ext uri="{D42A27DB-BD31-4B8C-83A1-F6EECF244321}">
                <p14:modId xmlns:p14="http://schemas.microsoft.com/office/powerpoint/2010/main" val="3619143402"/>
              </p:ext>
            </p:extLst>
          </p:nvPr>
        </p:nvGraphicFramePr>
        <p:xfrm>
          <a:off x="305344" y="1750741"/>
          <a:ext cx="10983951" cy="4627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56448"/>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9602F-E704-5CC4-645C-62DB1B044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FC6E7-A37B-7345-8185-90BEC4400731}"/>
              </a:ext>
            </a:extLst>
          </p:cNvPr>
          <p:cNvSpPr>
            <a:spLocks noGrp="1"/>
          </p:cNvSpPr>
          <p:nvPr>
            <p:ph type="title"/>
          </p:nvPr>
        </p:nvSpPr>
        <p:spPr>
          <a:xfrm>
            <a:off x="452070" y="1075453"/>
            <a:ext cx="11152980" cy="454884"/>
          </a:xfrm>
        </p:spPr>
        <p:txBody>
          <a:bodyPr>
            <a:normAutofit fontScale="90000"/>
          </a:bodyPr>
          <a:lstStyle/>
          <a:p>
            <a:r>
              <a:rPr lang="en-US" sz="3200" dirty="0"/>
              <a:t>GSTR Uncertain Transaction/Exceptions</a:t>
            </a:r>
            <a:br>
              <a:rPr lang="en-US" sz="3200" dirty="0"/>
            </a:br>
            <a:r>
              <a:rPr lang="en-IN" sz="3200" dirty="0"/>
              <a:t/>
            </a:r>
            <a:br>
              <a:rPr lang="en-IN" sz="3200" dirty="0"/>
            </a:br>
            <a:endParaRPr lang="en-IN" sz="3200" dirty="0"/>
          </a:p>
        </p:txBody>
      </p:sp>
      <p:sp>
        <p:nvSpPr>
          <p:cNvPr id="3" name="Title 1">
            <a:extLst>
              <a:ext uri="{FF2B5EF4-FFF2-40B4-BE49-F238E27FC236}">
                <a16:creationId xmlns:a16="http://schemas.microsoft.com/office/drawing/2014/main" id="{3DD8AFF9-1A41-44A3-75B1-415851CA7743}"/>
              </a:ext>
            </a:extLst>
          </p:cNvPr>
          <p:cNvSpPr txBox="1">
            <a:spLocks/>
          </p:cNvSpPr>
          <p:nvPr/>
        </p:nvSpPr>
        <p:spPr>
          <a:xfrm>
            <a:off x="90697" y="3211550"/>
            <a:ext cx="11704320" cy="1126273"/>
          </a:xfrm>
          <a:prstGeom prst="rect">
            <a:avLst/>
          </a:prstGeom>
          <a:solidFill>
            <a:srgbClr val="0070C0"/>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endParaRPr lang="en-US" dirty="0">
              <a:solidFill>
                <a:schemeClr val="bg1"/>
              </a:solidFill>
            </a:endParaRPr>
          </a:p>
          <a:p>
            <a:pPr algn="ctr"/>
            <a:r>
              <a:rPr lang="en-US" dirty="0">
                <a:solidFill>
                  <a:schemeClr val="bg1"/>
                </a:solidFill>
              </a:rPr>
              <a:t>Resolving Uncertain Transaction/Exceptions</a:t>
            </a:r>
            <a:endParaRPr lang="en-IN" dirty="0">
              <a:solidFill>
                <a:schemeClr val="bg1"/>
              </a:solidFill>
            </a:endParaRPr>
          </a:p>
        </p:txBody>
      </p:sp>
    </p:spTree>
    <p:extLst>
      <p:ext uri="{BB962C8B-B14F-4D97-AF65-F5344CB8AC3E}">
        <p14:creationId xmlns:p14="http://schemas.microsoft.com/office/powerpoint/2010/main" val="1695477619"/>
      </p:ext>
    </p:extLst>
  </p:cSld>
  <p:clrMapOvr>
    <a:masterClrMapping/>
  </p:clrMapOvr>
  <p:transition spd="med">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5382-73B6-C6C1-7E9F-67E049E804FC}"/>
              </a:ext>
            </a:extLst>
          </p:cNvPr>
          <p:cNvSpPr>
            <a:spLocks noGrp="1"/>
          </p:cNvSpPr>
          <p:nvPr>
            <p:ph type="title"/>
          </p:nvPr>
        </p:nvSpPr>
        <p:spPr>
          <a:xfrm>
            <a:off x="452070" y="1075453"/>
            <a:ext cx="11152980" cy="454884"/>
          </a:xfrm>
        </p:spPr>
        <p:txBody>
          <a:bodyPr>
            <a:normAutofit/>
          </a:bodyPr>
          <a:lstStyle/>
          <a:p>
            <a:r>
              <a:rPr lang="en-US" sz="2600" dirty="0"/>
              <a:t>Uncertain Transactions to be resolved</a:t>
            </a:r>
            <a:endParaRPr lang="en-IN" sz="2600" dirty="0"/>
          </a:p>
        </p:txBody>
      </p:sp>
      <p:graphicFrame>
        <p:nvGraphicFramePr>
          <p:cNvPr id="6" name="Content Placeholder 5">
            <a:extLst>
              <a:ext uri="{FF2B5EF4-FFF2-40B4-BE49-F238E27FC236}">
                <a16:creationId xmlns:a16="http://schemas.microsoft.com/office/drawing/2014/main" id="{48CC1D43-0743-8913-F59D-F5D821765141}"/>
              </a:ext>
            </a:extLst>
          </p:cNvPr>
          <p:cNvGraphicFramePr>
            <a:graphicFrameLocks noGrp="1"/>
          </p:cNvGraphicFramePr>
          <p:nvPr>
            <p:ph sz="half" idx="1"/>
          </p:nvPr>
        </p:nvGraphicFramePr>
        <p:xfrm>
          <a:off x="786605" y="1791975"/>
          <a:ext cx="1026700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4158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C147EF3-5663-4DDD-B2AB-87ECAAD3437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1E3CADED-C190-4FA9-B4EB-E9A1D3C6218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E36947E1-8866-4AE7-A80B-5B25A4CDB8E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6A4EAAF3-3DE2-457D-AFDC-6D1A406C799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EDBC5033-B684-40D9-9220-A3554C97D9C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F5CBFAA-16A5-44DF-916D-7C6FA9A3A93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A5AB9-EF37-8DB4-9718-FE875154A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6653D-9485-AC3E-C4F9-ADA6FD7CD660}"/>
              </a:ext>
            </a:extLst>
          </p:cNvPr>
          <p:cNvSpPr>
            <a:spLocks noGrp="1"/>
          </p:cNvSpPr>
          <p:nvPr>
            <p:ph type="title"/>
          </p:nvPr>
        </p:nvSpPr>
        <p:spPr>
          <a:xfrm>
            <a:off x="452070" y="1075453"/>
            <a:ext cx="11152980" cy="454884"/>
          </a:xfrm>
          <a:effectLst>
            <a:outerShdw blurRad="165100" dist="127000" dir="6600000" sx="101000" sy="101000" algn="tl" rotWithShape="0">
              <a:prstClr val="black">
                <a:alpha val="49000"/>
              </a:prstClr>
            </a:outerShdw>
          </a:effectLst>
        </p:spPr>
        <p:txBody>
          <a:bodyPr>
            <a:normAutofit fontScale="90000"/>
          </a:bodyPr>
          <a:lstStyle/>
          <a:p>
            <a:r>
              <a:rPr lang="en-US" sz="2600" dirty="0"/>
              <a:t>GSTR-1 Return filing: Understanding Uncertain Transactions Filing</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9" name="Freeform 8"/>
          <p:cNvSpPr/>
          <p:nvPr/>
        </p:nvSpPr>
        <p:spPr>
          <a:xfrm>
            <a:off x="9654941" y="1750740"/>
            <a:ext cx="1947655" cy="46277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effectLst>
            <a:outerShdw blurRad="165100" dist="127000" dir="6600000" sx="101000" sy="101000" algn="tl" rotWithShape="0">
              <a:prstClr val="black">
                <a:alpha val="49000"/>
              </a:prstClr>
            </a:outerShdw>
          </a:effectLst>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101600" tIns="925552" rIns="101601" bIns="925551" numCol="1" spcCol="1270" anchor="t" anchorCtr="0">
            <a:noAutofit/>
          </a:bodyPr>
          <a:lstStyle/>
          <a:p>
            <a:pPr lvl="0" algn="l" defTabSz="711200">
              <a:lnSpc>
                <a:spcPct val="90000"/>
              </a:lnSpc>
              <a:spcBef>
                <a:spcPct val="0"/>
              </a:spcBef>
              <a:spcAft>
                <a:spcPct val="35000"/>
              </a:spcAft>
            </a:pPr>
            <a:r>
              <a:rPr lang="en-US" sz="1600" b="0" i="0" kern="1200" dirty="0">
                <a:latin typeface="Segoe UI Semilight" panose="020B0402040204020203" pitchFamily="34" charset="0"/>
                <a:ea typeface="+mn-ea"/>
                <a:cs typeface="Segoe UI Semilight" panose="020B0402040204020203" pitchFamily="34" charset="0"/>
              </a:rPr>
              <a:t>Tax and other Adjustment</a:t>
            </a:r>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Entries accounted with other voucher types – Tax or adjustment flag mapping is not done</a:t>
            </a:r>
          </a:p>
        </p:txBody>
      </p:sp>
      <p:sp>
        <p:nvSpPr>
          <p:cNvPr id="7" name="Freeform 6"/>
          <p:cNvSpPr/>
          <p:nvPr/>
        </p:nvSpPr>
        <p:spPr>
          <a:xfrm>
            <a:off x="7561213" y="1750740"/>
            <a:ext cx="1947655" cy="46277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effectLst>
            <a:outerShdw blurRad="165100" dist="127000" dir="6600000" sx="101000" sy="101000" algn="tl" rotWithShape="0">
              <a:prstClr val="black">
                <a:alpha val="49000"/>
              </a:prstClr>
            </a:outerShdw>
          </a:effectLst>
        </p:spPr>
        <p:style>
          <a:lnRef idx="0">
            <a:schemeClr val="lt1">
              <a:hueOff val="0"/>
              <a:satOff val="0"/>
              <a:lumOff val="0"/>
              <a:alphaOff val="0"/>
            </a:schemeClr>
          </a:lnRef>
          <a:fillRef idx="3">
            <a:schemeClr val="accent5">
              <a:hueOff val="-5068907"/>
              <a:satOff val="-13064"/>
              <a:lumOff val="-8824"/>
              <a:alphaOff val="0"/>
            </a:schemeClr>
          </a:fillRef>
          <a:effectRef idx="2">
            <a:schemeClr val="accent5">
              <a:hueOff val="-5068907"/>
              <a:satOff val="-13064"/>
              <a:lumOff val="-8824"/>
              <a:alphaOff val="0"/>
            </a:schemeClr>
          </a:effectRef>
          <a:fontRef idx="minor">
            <a:schemeClr val="lt1"/>
          </a:fontRef>
        </p:style>
        <p:txBody>
          <a:bodyPr spcFirstLastPara="0" vert="horz" wrap="square" lIns="101600" tIns="925552" rIns="101601" bIns="925551"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Mismatch within Transactions</a:t>
            </a:r>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Place of supply of Party vs Nature of supply</a:t>
            </a:r>
            <a:endParaRPr lang="en-IN" sz="1000" kern="1200" dirty="0"/>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Conflicting Nature of Transaction </a:t>
            </a:r>
          </a:p>
        </p:txBody>
      </p:sp>
      <p:sp>
        <p:nvSpPr>
          <p:cNvPr id="6" name="Freeform 5"/>
          <p:cNvSpPr/>
          <p:nvPr/>
        </p:nvSpPr>
        <p:spPr>
          <a:xfrm>
            <a:off x="5467484" y="1750740"/>
            <a:ext cx="1947655" cy="46277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effectLst>
            <a:outerShdw blurRad="165100" dist="127000" dir="6600000" sx="101000" sy="101000" algn="tl" rotWithShape="0">
              <a:prstClr val="black">
                <a:alpha val="49000"/>
              </a:prstClr>
            </a:outerShdw>
          </a:effectLst>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101600" tIns="925552" rIns="101601" bIns="925551"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Mismatch between Master and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Expected tax vs modified tax</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registration in party master vs in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Tax rate in the master vs in Transactions</a:t>
            </a:r>
          </a:p>
        </p:txBody>
      </p:sp>
      <p:sp>
        <p:nvSpPr>
          <p:cNvPr id="5" name="Freeform 4"/>
          <p:cNvSpPr/>
          <p:nvPr/>
        </p:nvSpPr>
        <p:spPr>
          <a:xfrm>
            <a:off x="3373756" y="1750740"/>
            <a:ext cx="1947655" cy="46277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effectLst>
            <a:outerShdw blurRad="165100" dist="127000" dir="6600000" sx="101000" sy="101000" algn="tl" rotWithShape="0">
              <a:prstClr val="black">
                <a:alpha val="49000"/>
              </a:prstClr>
            </a:outerShdw>
          </a:effectLst>
        </p:spPr>
        <p:style>
          <a:lnRef idx="0">
            <a:schemeClr val="lt1">
              <a:hueOff val="0"/>
              <a:satOff val="0"/>
              <a:lumOff val="0"/>
              <a:alphaOff val="0"/>
            </a:schemeClr>
          </a:lnRef>
          <a:fillRef idx="3">
            <a:schemeClr val="accent5">
              <a:hueOff val="-1689636"/>
              <a:satOff val="-4355"/>
              <a:lumOff val="-2941"/>
              <a:alphaOff val="0"/>
            </a:schemeClr>
          </a:fillRef>
          <a:effectRef idx="2">
            <a:schemeClr val="accent5">
              <a:hueOff val="-1689636"/>
              <a:satOff val="-4355"/>
              <a:lumOff val="-2941"/>
              <a:alphaOff val="0"/>
            </a:schemeClr>
          </a:effectRef>
          <a:fontRef idx="minor">
            <a:schemeClr val="lt1"/>
          </a:fontRef>
        </p:style>
        <p:txBody>
          <a:bodyPr spcFirstLastPara="0" vert="horz" wrap="square" lIns="101600" tIns="925552" rIns="101601" bIns="925551"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Summary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Amendments effective date</a:t>
            </a:r>
          </a:p>
        </p:txBody>
      </p:sp>
      <p:sp>
        <p:nvSpPr>
          <p:cNvPr id="4" name="Freeform 3"/>
          <p:cNvSpPr/>
          <p:nvPr/>
        </p:nvSpPr>
        <p:spPr>
          <a:xfrm>
            <a:off x="307798" y="1519352"/>
            <a:ext cx="2919885" cy="509053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effectLst>
            <a:outerShdw blurRad="165100" dist="127000" dir="6600000" sx="101000" sy="101000" algn="tl" rotWithShape="0">
              <a:prstClr val="black">
                <a:alpha val="49000"/>
              </a:prstClr>
            </a:outerShdw>
          </a:effectLst>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01601" tIns="925551" rIns="101600" bIns="925552" numCol="1" spcCol="1270" anchor="t" anchorCtr="0">
            <a:noAutofit/>
          </a:bodyPr>
          <a:lstStyle/>
          <a:p>
            <a:pPr lvl="0" algn="l" defTabSz="711200">
              <a:lnSpc>
                <a:spcPct val="90000"/>
              </a:lnSpc>
              <a:spcBef>
                <a:spcPct val="0"/>
              </a:spcBef>
              <a:spcAft>
                <a:spcPct val="3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Invalid or Missing Information</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Master Related:  Company/ Party - GSTIN details, registration type, etc.,  </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Stock item Master Related: HSN, UOM, GST Rate, etc., </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Voucher Related: Voucher Number, Tax Ledger, Effective date, Transaction Period, Amount/ GST rate overridden, etc.,</a:t>
            </a:r>
          </a:p>
          <a:p>
            <a:pPr marL="171450" lvl="1" indent="-171450" algn="l" defTabSz="711200">
              <a:lnSpc>
                <a:spcPct val="90000"/>
              </a:lnSpc>
              <a:spcBef>
                <a:spcPct val="0"/>
              </a:spcBef>
              <a:spcAft>
                <a:spcPct val="15000"/>
              </a:spcAft>
              <a:buFont typeface="Arial" panose="020B0604020202020204" pitchFamily="34" charset="0"/>
              <a:buChar char="••"/>
            </a:pPr>
            <a:endParaRPr lang="en-US" sz="1600" b="0" i="0" kern="1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13925919"/>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fill="hold" grpId="0" nodeType="withEffect" p14:presetBounceEnd="6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0000">
                                          <p:cBhvr additive="base">
                                            <p:cTn id="7" dur="2000" fill="hold"/>
                                            <p:tgtEl>
                                              <p:spTgt spid="4"/>
                                            </p:tgtEl>
                                            <p:attrNameLst>
                                              <p:attrName>ppt_x</p:attrName>
                                            </p:attrNameLst>
                                          </p:cBhvr>
                                          <p:tavLst>
                                            <p:tav tm="0">
                                              <p:val>
                                                <p:strVal val="0-#ppt_w/2"/>
                                              </p:val>
                                            </p:tav>
                                            <p:tav tm="100000">
                                              <p:val>
                                                <p:strVal val="#ppt_x"/>
                                              </p:val>
                                            </p:tav>
                                          </p:tavLst>
                                        </p:anim>
                                        <p:anim calcmode="lin" valueType="num" p14:bounceEnd="60000">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accel="10000" fill="hold" grpId="0" nodeType="withEffect" p14:presetBounceEnd="6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60000">
                                          <p:cBhvr additive="base">
                                            <p:cTn id="11" dur="20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id="12" dur="2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10000" fill="hold" grpId="0" nodeType="withEffect" p14:presetBounceEnd="6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60000">
                                          <p:cBhvr additive="base">
                                            <p:cTn id="15" dur="200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16" dur="2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10000" fill="hold" grpId="0" nodeType="withEffect" p14:presetBounceEnd="6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60000">
                                          <p:cBhvr additive="base">
                                            <p:cTn id="19" dur="20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20" dur="2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10000" fill="hold" grpId="0" nodeType="withEffect" p14:presetBounceEnd="6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60000">
                                          <p:cBhvr additive="base">
                                            <p:cTn id="23" dur="20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6" grpId="0" animBg="1"/>
          <p:bldP spid="5" grpId="0" animBg="1"/>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accel="1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000" fill="hold"/>
                                            <p:tgtEl>
                                              <p:spTgt spid="5"/>
                                            </p:tgtEl>
                                            <p:attrNameLst>
                                              <p:attrName>ppt_x</p:attrName>
                                            </p:attrNameLst>
                                          </p:cBhvr>
                                          <p:tavLst>
                                            <p:tav tm="0">
                                              <p:val>
                                                <p:strVal val="0-#ppt_w/2"/>
                                              </p:val>
                                            </p:tav>
                                            <p:tav tm="100000">
                                              <p:val>
                                                <p:strVal val="#ppt_x"/>
                                              </p:val>
                                            </p:tav>
                                          </p:tavLst>
                                        </p:anim>
                                        <p:anim calcmode="lin" valueType="num">
                                          <p:cBhvr additive="base">
                                            <p:cTn id="12" dur="2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1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2000" fill="hold"/>
                                            <p:tgtEl>
                                              <p:spTgt spid="6"/>
                                            </p:tgtEl>
                                            <p:attrNameLst>
                                              <p:attrName>ppt_x</p:attrName>
                                            </p:attrNameLst>
                                          </p:cBhvr>
                                          <p:tavLst>
                                            <p:tav tm="0">
                                              <p:val>
                                                <p:strVal val="0-#ppt_w/2"/>
                                              </p:val>
                                            </p:tav>
                                            <p:tav tm="100000">
                                              <p:val>
                                                <p:strVal val="#ppt_x"/>
                                              </p:val>
                                            </p:tav>
                                          </p:tavLst>
                                        </p:anim>
                                        <p:anim calcmode="lin" valueType="num">
                                          <p:cBhvr additive="base">
                                            <p:cTn id="16" dur="2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accel="1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000" fill="hold"/>
                                            <p:tgtEl>
                                              <p:spTgt spid="7"/>
                                            </p:tgtEl>
                                            <p:attrNameLst>
                                              <p:attrName>ppt_x</p:attrName>
                                            </p:attrNameLst>
                                          </p:cBhvr>
                                          <p:tavLst>
                                            <p:tav tm="0">
                                              <p:val>
                                                <p:strVal val="0-#ppt_w/2"/>
                                              </p:val>
                                            </p:tav>
                                            <p:tav tm="100000">
                                              <p:val>
                                                <p:strVal val="#ppt_x"/>
                                              </p:val>
                                            </p:tav>
                                          </p:tavLst>
                                        </p:anim>
                                        <p:anim calcmode="lin" valueType="num">
                                          <p:cBhvr additive="base">
                                            <p:cTn id="20" dur="2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1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000" fill="hold"/>
                                            <p:tgtEl>
                                              <p:spTgt spid="9"/>
                                            </p:tgtEl>
                                            <p:attrNameLst>
                                              <p:attrName>ppt_x</p:attrName>
                                            </p:attrNameLst>
                                          </p:cBhvr>
                                          <p:tavLst>
                                            <p:tav tm="0">
                                              <p:val>
                                                <p:strVal val="0-#ppt_w/2"/>
                                              </p:val>
                                            </p:tav>
                                            <p:tav tm="100000">
                                              <p:val>
                                                <p:strVal val="#ppt_x"/>
                                              </p:val>
                                            </p:tav>
                                          </p:tavLst>
                                        </p:anim>
                                        <p:anim calcmode="lin" valueType="num">
                                          <p:cBhvr additive="base">
                                            <p:cTn id="2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6" grpId="0" animBg="1"/>
          <p:bldP spid="5" grpId="0" animBg="1"/>
          <p:bldP spid="4" grpId="0" animBg="1"/>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Resolving Top Uncertain / Exceptions</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2"/>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Resolve Top Uncertain Exceptions</a:t>
            </a:r>
            <a:endParaRPr lang="en-IN" dirty="0">
              <a:solidFill>
                <a:schemeClr val="bg1"/>
              </a:solidFill>
            </a:endParaRPr>
          </a:p>
        </p:txBody>
      </p:sp>
    </p:spTree>
    <p:extLst>
      <p:ext uri="{BB962C8B-B14F-4D97-AF65-F5344CB8AC3E}">
        <p14:creationId xmlns:p14="http://schemas.microsoft.com/office/powerpoint/2010/main" val="1363147982"/>
      </p:ext>
    </p:extLst>
  </p:cSld>
  <p:clrMapOvr>
    <a:masterClrMapping/>
  </p:clrMapOvr>
  <p:transition spd="med">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Resolving Top Uncertain / Exceptions</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Filing GSTR-1</a:t>
            </a:r>
            <a:endParaRPr lang="en-IN" dirty="0">
              <a:solidFill>
                <a:schemeClr val="bg1"/>
              </a:solidFill>
            </a:endParaRPr>
          </a:p>
        </p:txBody>
      </p:sp>
    </p:spTree>
    <p:extLst>
      <p:ext uri="{BB962C8B-B14F-4D97-AF65-F5344CB8AC3E}">
        <p14:creationId xmlns:p14="http://schemas.microsoft.com/office/powerpoint/2010/main" val="3654167948"/>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959005"/>
            <a:ext cx="11152980" cy="571332"/>
          </a:xfrm>
        </p:spPr>
        <p:txBody>
          <a:bodyPr>
            <a:normAutofit fontScale="90000"/>
          </a:bodyPr>
          <a:lstStyle/>
          <a:p>
            <a:r>
              <a:rPr lang="en-US" sz="3600" dirty="0"/>
              <a:t>File GSTR 1 – Due on 11</a:t>
            </a:r>
            <a:r>
              <a:rPr lang="en-US" sz="3600" baseline="30000" dirty="0"/>
              <a:t>th</a:t>
            </a:r>
            <a:endParaRPr lang="en-US" sz="3600" dirty="0"/>
          </a:p>
        </p:txBody>
      </p:sp>
      <p:graphicFrame>
        <p:nvGraphicFramePr>
          <p:cNvPr id="9" name="TextBox 5">
            <a:extLst>
              <a:ext uri="{FF2B5EF4-FFF2-40B4-BE49-F238E27FC236}">
                <a16:creationId xmlns:a16="http://schemas.microsoft.com/office/drawing/2014/main" id="{B979FD96-BDCF-C9A8-7589-A8FF1BAB1C3B}"/>
              </a:ext>
            </a:extLst>
          </p:cNvPr>
          <p:cNvGraphicFramePr/>
          <p:nvPr>
            <p:extLst>
              <p:ext uri="{D42A27DB-BD31-4B8C-83A1-F6EECF244321}">
                <p14:modId xmlns:p14="http://schemas.microsoft.com/office/powerpoint/2010/main" val="1821334280"/>
              </p:ext>
            </p:extLst>
          </p:nvPr>
        </p:nvGraphicFramePr>
        <p:xfrm>
          <a:off x="452069" y="1803126"/>
          <a:ext cx="11152980" cy="4497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775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GSTIN Format</a:t>
            </a:r>
          </a:p>
        </p:txBody>
      </p:sp>
      <p:graphicFrame>
        <p:nvGraphicFramePr>
          <p:cNvPr id="3" name="Table 2">
            <a:extLst>
              <a:ext uri="{FF2B5EF4-FFF2-40B4-BE49-F238E27FC236}">
                <a16:creationId xmlns:a16="http://schemas.microsoft.com/office/drawing/2014/main" id="{276D6587-5845-3CC6-CCD8-B2EB2812F65C}"/>
              </a:ext>
            </a:extLst>
          </p:cNvPr>
          <p:cNvGraphicFramePr>
            <a:graphicFrameLocks noGrp="1"/>
          </p:cNvGraphicFramePr>
          <p:nvPr>
            <p:extLst>
              <p:ext uri="{D42A27DB-BD31-4B8C-83A1-F6EECF244321}">
                <p14:modId xmlns:p14="http://schemas.microsoft.com/office/powerpoint/2010/main" val="4284268121"/>
              </p:ext>
            </p:extLst>
          </p:nvPr>
        </p:nvGraphicFramePr>
        <p:xfrm>
          <a:off x="452070" y="1923432"/>
          <a:ext cx="10659630" cy="553549"/>
        </p:xfrm>
        <a:graphic>
          <a:graphicData uri="http://schemas.openxmlformats.org/drawingml/2006/table">
            <a:tbl>
              <a:tblPr firstRow="1" bandRow="1">
                <a:tableStyleId>{93296810-A885-4BE3-A3E7-6D5BEEA58F35}</a:tableStyleId>
              </a:tblPr>
              <a:tblGrid>
                <a:gridCol w="710642">
                  <a:extLst>
                    <a:ext uri="{9D8B030D-6E8A-4147-A177-3AD203B41FA5}">
                      <a16:colId xmlns:a16="http://schemas.microsoft.com/office/drawing/2014/main" val="668862536"/>
                    </a:ext>
                  </a:extLst>
                </a:gridCol>
                <a:gridCol w="710642">
                  <a:extLst>
                    <a:ext uri="{9D8B030D-6E8A-4147-A177-3AD203B41FA5}">
                      <a16:colId xmlns:a16="http://schemas.microsoft.com/office/drawing/2014/main" val="124889280"/>
                    </a:ext>
                  </a:extLst>
                </a:gridCol>
                <a:gridCol w="710642">
                  <a:extLst>
                    <a:ext uri="{9D8B030D-6E8A-4147-A177-3AD203B41FA5}">
                      <a16:colId xmlns:a16="http://schemas.microsoft.com/office/drawing/2014/main" val="3482506382"/>
                    </a:ext>
                  </a:extLst>
                </a:gridCol>
                <a:gridCol w="710642">
                  <a:extLst>
                    <a:ext uri="{9D8B030D-6E8A-4147-A177-3AD203B41FA5}">
                      <a16:colId xmlns:a16="http://schemas.microsoft.com/office/drawing/2014/main" val="1530664449"/>
                    </a:ext>
                  </a:extLst>
                </a:gridCol>
                <a:gridCol w="710642">
                  <a:extLst>
                    <a:ext uri="{9D8B030D-6E8A-4147-A177-3AD203B41FA5}">
                      <a16:colId xmlns:a16="http://schemas.microsoft.com/office/drawing/2014/main" val="3427937002"/>
                    </a:ext>
                  </a:extLst>
                </a:gridCol>
                <a:gridCol w="710642">
                  <a:extLst>
                    <a:ext uri="{9D8B030D-6E8A-4147-A177-3AD203B41FA5}">
                      <a16:colId xmlns:a16="http://schemas.microsoft.com/office/drawing/2014/main" val="2829993669"/>
                    </a:ext>
                  </a:extLst>
                </a:gridCol>
                <a:gridCol w="710642">
                  <a:extLst>
                    <a:ext uri="{9D8B030D-6E8A-4147-A177-3AD203B41FA5}">
                      <a16:colId xmlns:a16="http://schemas.microsoft.com/office/drawing/2014/main" val="3769479888"/>
                    </a:ext>
                  </a:extLst>
                </a:gridCol>
                <a:gridCol w="710642">
                  <a:extLst>
                    <a:ext uri="{9D8B030D-6E8A-4147-A177-3AD203B41FA5}">
                      <a16:colId xmlns:a16="http://schemas.microsoft.com/office/drawing/2014/main" val="2653639819"/>
                    </a:ext>
                  </a:extLst>
                </a:gridCol>
                <a:gridCol w="710642">
                  <a:extLst>
                    <a:ext uri="{9D8B030D-6E8A-4147-A177-3AD203B41FA5}">
                      <a16:colId xmlns:a16="http://schemas.microsoft.com/office/drawing/2014/main" val="670892799"/>
                    </a:ext>
                  </a:extLst>
                </a:gridCol>
                <a:gridCol w="710642">
                  <a:extLst>
                    <a:ext uri="{9D8B030D-6E8A-4147-A177-3AD203B41FA5}">
                      <a16:colId xmlns:a16="http://schemas.microsoft.com/office/drawing/2014/main" val="1166782022"/>
                    </a:ext>
                  </a:extLst>
                </a:gridCol>
                <a:gridCol w="710642">
                  <a:extLst>
                    <a:ext uri="{9D8B030D-6E8A-4147-A177-3AD203B41FA5}">
                      <a16:colId xmlns:a16="http://schemas.microsoft.com/office/drawing/2014/main" val="1310892792"/>
                    </a:ext>
                  </a:extLst>
                </a:gridCol>
                <a:gridCol w="710642">
                  <a:extLst>
                    <a:ext uri="{9D8B030D-6E8A-4147-A177-3AD203B41FA5}">
                      <a16:colId xmlns:a16="http://schemas.microsoft.com/office/drawing/2014/main" val="2893535442"/>
                    </a:ext>
                  </a:extLst>
                </a:gridCol>
                <a:gridCol w="710642">
                  <a:extLst>
                    <a:ext uri="{9D8B030D-6E8A-4147-A177-3AD203B41FA5}">
                      <a16:colId xmlns:a16="http://schemas.microsoft.com/office/drawing/2014/main" val="2621808815"/>
                    </a:ext>
                  </a:extLst>
                </a:gridCol>
                <a:gridCol w="710642">
                  <a:extLst>
                    <a:ext uri="{9D8B030D-6E8A-4147-A177-3AD203B41FA5}">
                      <a16:colId xmlns:a16="http://schemas.microsoft.com/office/drawing/2014/main" val="4210542363"/>
                    </a:ext>
                  </a:extLst>
                </a:gridCol>
                <a:gridCol w="710642">
                  <a:extLst>
                    <a:ext uri="{9D8B030D-6E8A-4147-A177-3AD203B41FA5}">
                      <a16:colId xmlns:a16="http://schemas.microsoft.com/office/drawing/2014/main" val="3060176509"/>
                    </a:ext>
                  </a:extLst>
                </a:gridCol>
              </a:tblGrid>
              <a:tr h="553549">
                <a:tc>
                  <a:txBody>
                    <a:bodyPr/>
                    <a:lstStyle/>
                    <a:p>
                      <a:pPr algn="ctr"/>
                      <a:r>
                        <a:rPr lang="en-US" sz="2800" dirty="0">
                          <a:latin typeface="Segoe UI Semilight" panose="020B0402040204020203" pitchFamily="34" charset="0"/>
                          <a:cs typeface="Segoe UI Semilight" panose="020B0402040204020203" pitchFamily="34" charset="0"/>
                        </a:rPr>
                        <a:t>2</a:t>
                      </a:r>
                      <a:endParaRPr lang="en-IN" sz="2800" dirty="0">
                        <a:latin typeface="Segoe UI Semilight" panose="020B0402040204020203" pitchFamily="34" charset="0"/>
                        <a:cs typeface="Segoe UI Semilight" panose="020B0402040204020203" pitchFamily="34" charset="0"/>
                      </a:endParaRPr>
                    </a:p>
                  </a:txBody>
                  <a:tcPr>
                    <a:solidFill>
                      <a:schemeClr val="accent2">
                        <a:lumMod val="75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9</a:t>
                      </a:r>
                      <a:endParaRPr lang="en-IN" sz="2800" dirty="0">
                        <a:latin typeface="Segoe UI Semilight" panose="020B0402040204020203" pitchFamily="34" charset="0"/>
                        <a:cs typeface="Segoe UI Semilight" panose="020B0402040204020203" pitchFamily="34" charset="0"/>
                      </a:endParaRPr>
                    </a:p>
                  </a:txBody>
                  <a:tcPr>
                    <a:solidFill>
                      <a:schemeClr val="accent2">
                        <a:lumMod val="75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C</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P</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7</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8</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7</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9</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D</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1</a:t>
                      </a:r>
                      <a:endParaRPr lang="en-IN" sz="2800" dirty="0">
                        <a:latin typeface="Segoe UI Semilight" panose="020B0402040204020203" pitchFamily="34" charset="0"/>
                        <a:cs typeface="Segoe UI Semilight" panose="020B0402040204020203" pitchFamily="34" charset="0"/>
                      </a:endParaRPr>
                    </a:p>
                  </a:txBody>
                  <a:tcPr>
                    <a:solidFill>
                      <a:schemeClr val="tx2">
                        <a:lumMod val="40000"/>
                        <a:lumOff val="60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Z</a:t>
                      </a:r>
                      <a:endParaRPr lang="en-IN" sz="2800" dirty="0">
                        <a:latin typeface="Segoe UI Semilight" panose="020B0402040204020203" pitchFamily="34" charset="0"/>
                        <a:cs typeface="Segoe UI Semilight" panose="020B0402040204020203" pitchFamily="34" charset="0"/>
                      </a:endParaRPr>
                    </a:p>
                  </a:txBody>
                  <a:tcPr>
                    <a:solidFill>
                      <a:schemeClr val="accent1">
                        <a:lumMod val="60000"/>
                        <a:lumOff val="40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0</a:t>
                      </a:r>
                      <a:endParaRPr lang="en-IN" sz="2800" dirty="0">
                        <a:latin typeface="Segoe UI Semilight" panose="020B0402040204020203" pitchFamily="34" charset="0"/>
                        <a:cs typeface="Segoe UI Semilight" panose="020B0402040204020203" pitchFamily="34" charset="0"/>
                      </a:endParaRPr>
                    </a:p>
                  </a:txBody>
                  <a:tcPr>
                    <a:solidFill>
                      <a:schemeClr val="accent4"/>
                    </a:solidFill>
                  </a:tcPr>
                </a:tc>
                <a:extLst>
                  <a:ext uri="{0D108BD9-81ED-4DB2-BD59-A6C34878D82A}">
                    <a16:rowId xmlns:a16="http://schemas.microsoft.com/office/drawing/2014/main" val="385618441"/>
                  </a:ext>
                </a:extLst>
              </a:tr>
            </a:tbl>
          </a:graphicData>
        </a:graphic>
      </p:graphicFrame>
      <p:graphicFrame>
        <p:nvGraphicFramePr>
          <p:cNvPr id="4" name="Table 3">
            <a:extLst>
              <a:ext uri="{FF2B5EF4-FFF2-40B4-BE49-F238E27FC236}">
                <a16:creationId xmlns:a16="http://schemas.microsoft.com/office/drawing/2014/main" id="{E55B6DF1-7441-BDA5-796D-2D5FE786E002}"/>
              </a:ext>
            </a:extLst>
          </p:cNvPr>
          <p:cNvGraphicFramePr>
            <a:graphicFrameLocks noGrp="1"/>
          </p:cNvGraphicFramePr>
          <p:nvPr>
            <p:extLst>
              <p:ext uri="{D42A27DB-BD31-4B8C-83A1-F6EECF244321}">
                <p14:modId xmlns:p14="http://schemas.microsoft.com/office/powerpoint/2010/main" val="3618052086"/>
              </p:ext>
            </p:extLst>
          </p:nvPr>
        </p:nvGraphicFramePr>
        <p:xfrm>
          <a:off x="834035" y="2985167"/>
          <a:ext cx="9884122" cy="3373146"/>
        </p:xfrm>
        <a:graphic>
          <a:graphicData uri="http://schemas.openxmlformats.org/drawingml/2006/table">
            <a:tbl>
              <a:tblPr/>
              <a:tblGrid>
                <a:gridCol w="2339202">
                  <a:extLst>
                    <a:ext uri="{9D8B030D-6E8A-4147-A177-3AD203B41FA5}">
                      <a16:colId xmlns:a16="http://schemas.microsoft.com/office/drawing/2014/main" val="1185891165"/>
                    </a:ext>
                  </a:extLst>
                </a:gridCol>
                <a:gridCol w="7544920">
                  <a:extLst>
                    <a:ext uri="{9D8B030D-6E8A-4147-A177-3AD203B41FA5}">
                      <a16:colId xmlns:a16="http://schemas.microsoft.com/office/drawing/2014/main" val="2134256998"/>
                    </a:ext>
                  </a:extLst>
                </a:gridCol>
              </a:tblGrid>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Character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Meaning</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79529167"/>
                  </a:ext>
                </a:extLst>
              </a:tr>
              <a:tr h="0">
                <a:tc>
                  <a:txBody>
                    <a:bodyPr/>
                    <a:lstStyle/>
                    <a:p>
                      <a:pPr algn="ctr" fontAlgn="base"/>
                      <a:r>
                        <a:rPr lang="en-IN" sz="2000" b="1" dirty="0">
                          <a:solidFill>
                            <a:schemeClr val="bg1"/>
                          </a:solidFill>
                          <a:effectLst/>
                          <a:latin typeface="Segoe UI Semilight" panose="020B0402040204020203" pitchFamily="34" charset="0"/>
                          <a:cs typeface="Segoe UI Semilight" panose="020B0402040204020203" pitchFamily="34" charset="0"/>
                        </a:rPr>
                        <a:t>First two digits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ase"/>
                      <a:r>
                        <a:rPr lang="en-IN" sz="2000" dirty="0">
                          <a:solidFill>
                            <a:srgbClr val="333333"/>
                          </a:solidFill>
                          <a:effectLst/>
                          <a:latin typeface="Segoe UI Semilight" panose="020B0402040204020203" pitchFamily="34" charset="0"/>
                          <a:cs typeface="Segoe UI Semilight" panose="020B0402040204020203" pitchFamily="34" charset="0"/>
                        </a:rPr>
                        <a:t>State Code</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7733452"/>
                  </a:ext>
                </a:extLst>
              </a:tr>
              <a:tr h="0">
                <a:tc>
                  <a:txBody>
                    <a:bodyPr/>
                    <a:lstStyle/>
                    <a:p>
                      <a:pPr algn="ctr" fontAlgn="base"/>
                      <a:r>
                        <a:rPr lang="en-IN" sz="2000" b="1" dirty="0">
                          <a:solidFill>
                            <a:schemeClr val="bg1"/>
                          </a:solidFill>
                          <a:effectLst/>
                          <a:latin typeface="Segoe UI Semilight" panose="020B0402040204020203" pitchFamily="34" charset="0"/>
                          <a:cs typeface="Segoe UI Semilight" panose="020B0402040204020203" pitchFamily="34" charset="0"/>
                        </a:rPr>
                        <a:t>Next 10 digits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2000" dirty="0">
                          <a:solidFill>
                            <a:srgbClr val="333333"/>
                          </a:solidFill>
                          <a:effectLst/>
                          <a:latin typeface="Segoe UI Semilight" panose="020B0402040204020203" pitchFamily="34" charset="0"/>
                          <a:cs typeface="Segoe UI Semilight" panose="020B0402040204020203" pitchFamily="34" charset="0"/>
                        </a:rPr>
                        <a:t>PAN allotted to the business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614509"/>
                  </a:ext>
                </a:extLst>
              </a:tr>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13th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ase"/>
                      <a:r>
                        <a:rPr lang="en-US" sz="2000" dirty="0">
                          <a:solidFill>
                            <a:srgbClr val="333333"/>
                          </a:solidFill>
                          <a:effectLst/>
                          <a:latin typeface="Segoe UI Semilight" panose="020B0402040204020203" pitchFamily="34" charset="0"/>
                          <a:cs typeface="Segoe UI Semilight" panose="020B0402040204020203" pitchFamily="34" charset="0"/>
                        </a:rPr>
                        <a:t>The number of registrations in a state </a:t>
                      </a:r>
                      <a:r>
                        <a:rPr lang="en-US" sz="2000" i="1" dirty="0">
                          <a:solidFill>
                            <a:srgbClr val="333333"/>
                          </a:solidFill>
                          <a:effectLst/>
                          <a:latin typeface="Segoe UI Semilight" panose="020B0402040204020203" pitchFamily="34" charset="0"/>
                          <a:cs typeface="Segoe UI Semilight" panose="020B0402040204020203" pitchFamily="34" charset="0"/>
                        </a:rPr>
                        <a:t>(</a:t>
                      </a:r>
                      <a:r>
                        <a:rPr lang="en-US" sz="2000" b="0" i="1" kern="1200" dirty="0">
                          <a:solidFill>
                            <a:schemeClr val="tx1"/>
                          </a:solidFill>
                          <a:effectLst/>
                          <a:latin typeface="Segoe UI Semilight" panose="020B0402040204020203" pitchFamily="34" charset="0"/>
                          <a:ea typeface="+mn-ea"/>
                          <a:cs typeface="Segoe UI Semilight" panose="020B0402040204020203" pitchFamily="34" charset="0"/>
                        </a:rPr>
                        <a:t>It's a combination numeric/alphabetic code, with digits 0 through 9 preceding the letters A through Z)</a:t>
                      </a:r>
                      <a:endParaRPr lang="en-US" sz="2000" i="1" dirty="0">
                        <a:solidFill>
                          <a:srgbClr val="333333"/>
                        </a:solidFill>
                        <a:effectLst/>
                        <a:latin typeface="Segoe UI Semilight" panose="020B0402040204020203" pitchFamily="34" charset="0"/>
                        <a:cs typeface="Segoe UI Semilight" panose="020B0402040204020203" pitchFamily="34" charset="0"/>
                      </a:endParaRP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94884484"/>
                  </a:ext>
                </a:extLst>
              </a:tr>
              <a:tr h="731546">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14th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dirty="0">
                          <a:solidFill>
                            <a:srgbClr val="333333"/>
                          </a:solidFill>
                          <a:effectLst/>
                          <a:latin typeface="Segoe UI Semilight" panose="020B0402040204020203" pitchFamily="34" charset="0"/>
                          <a:cs typeface="Segoe UI Semilight" panose="020B0402040204020203" pitchFamily="34" charset="0"/>
                        </a:rPr>
                        <a:t>Default character (</a:t>
                      </a:r>
                      <a:r>
                        <a:rPr lang="en-US" sz="2000" b="0" i="1" kern="1200" dirty="0">
                          <a:solidFill>
                            <a:schemeClr val="tx1"/>
                          </a:solidFill>
                          <a:effectLst/>
                          <a:latin typeface="Segoe UI Semilight" panose="020B0402040204020203" pitchFamily="34" charset="0"/>
                          <a:ea typeface="+mn-ea"/>
                          <a:cs typeface="Segoe UI Semilight" panose="020B0402040204020203" pitchFamily="34" charset="0"/>
                        </a:rPr>
                        <a:t>The 14th digit is a default that is determined by the type of company. The letter Z is used to indicate a typical taxpayer)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51182899"/>
                  </a:ext>
                </a:extLst>
              </a:tr>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Last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solidFill>
                  </a:tcPr>
                </a:tc>
                <a:tc>
                  <a:txBody>
                    <a:bodyPr/>
                    <a:lstStyle/>
                    <a:p>
                      <a:pPr algn="ctr" fontAlgn="base"/>
                      <a:r>
                        <a:rPr lang="en-IN" sz="2000" dirty="0">
                          <a:solidFill>
                            <a:srgbClr val="333333"/>
                          </a:solidFill>
                          <a:effectLst/>
                          <a:latin typeface="Segoe UI Semilight" panose="020B0402040204020203" pitchFamily="34" charset="0"/>
                          <a:cs typeface="Segoe UI Semilight" panose="020B0402040204020203" pitchFamily="34" charset="0"/>
                        </a:rPr>
                        <a:t>Checksum digit or number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2771701"/>
                  </a:ext>
                </a:extLst>
              </a:tr>
            </a:tbl>
          </a:graphicData>
        </a:graphic>
      </p:graphicFrame>
    </p:spTree>
    <p:extLst>
      <p:ext uri="{BB962C8B-B14F-4D97-AF65-F5344CB8AC3E}">
        <p14:creationId xmlns:p14="http://schemas.microsoft.com/office/powerpoint/2010/main" val="1544800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Connected GST</a:t>
            </a:r>
            <a:endParaRPr lang="en-IN" dirty="0">
              <a:solidFill>
                <a:schemeClr val="bg1"/>
              </a:solidFill>
            </a:endParaRPr>
          </a:p>
        </p:txBody>
      </p:sp>
    </p:spTree>
    <p:extLst>
      <p:ext uri="{BB962C8B-B14F-4D97-AF65-F5344CB8AC3E}">
        <p14:creationId xmlns:p14="http://schemas.microsoft.com/office/powerpoint/2010/main" val="2424305185"/>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E0D4-9CFD-D472-193C-6CFFC34E0898}"/>
              </a:ext>
            </a:extLst>
          </p:cNvPr>
          <p:cNvSpPr>
            <a:spLocks noGrp="1"/>
          </p:cNvSpPr>
          <p:nvPr>
            <p:ph type="title"/>
          </p:nvPr>
        </p:nvSpPr>
        <p:spPr/>
        <p:txBody>
          <a:bodyPr/>
          <a:lstStyle/>
          <a:p>
            <a:r>
              <a:rPr lang="en-US" dirty="0"/>
              <a:t>Connected GST – All about “Exchanging Data”</a:t>
            </a:r>
            <a:endParaRPr lang="en-IN" dirty="0"/>
          </a:p>
        </p:txBody>
      </p:sp>
      <p:sp>
        <p:nvSpPr>
          <p:cNvPr id="4" name="Freeform 6">
            <a:extLst>
              <a:ext uri="{FF2B5EF4-FFF2-40B4-BE49-F238E27FC236}">
                <a16:creationId xmlns:a16="http://schemas.microsoft.com/office/drawing/2014/main" id="{7E7505F8-456C-2143-C350-7C92A8ED6DA0}"/>
              </a:ext>
            </a:extLst>
          </p:cNvPr>
          <p:cNvSpPr/>
          <p:nvPr/>
        </p:nvSpPr>
        <p:spPr>
          <a:xfrm>
            <a:off x="1337720" y="2656458"/>
            <a:ext cx="2166220" cy="2166047"/>
          </a:xfrm>
          <a:custGeom>
            <a:avLst/>
            <a:gdLst>
              <a:gd name="connsiteX0" fmla="*/ 2773775 w 5548741"/>
              <a:gd name="connsiteY0" fmla="*/ 5547430 h 5548300"/>
              <a:gd name="connsiteX1" fmla="*/ -420 w 5548741"/>
              <a:gd name="connsiteY1" fmla="*/ 2773236 h 5548300"/>
              <a:gd name="connsiteX2" fmla="*/ 2773775 w 5548741"/>
              <a:gd name="connsiteY2" fmla="*/ -870 h 5548300"/>
              <a:gd name="connsiteX3" fmla="*/ 5548322 w 5548741"/>
              <a:gd name="connsiteY3" fmla="*/ 2773236 h 5548300"/>
              <a:gd name="connsiteX4" fmla="*/ 5178241 w 5548741"/>
              <a:gd name="connsiteY4" fmla="*/ 4158346 h 5548300"/>
              <a:gd name="connsiteX5" fmla="*/ 4819996 w 5548741"/>
              <a:gd name="connsiteY5" fmla="*/ 5491521 h 5548300"/>
              <a:gd name="connsiteX6" fmla="*/ 4707824 w 5548741"/>
              <a:gd name="connsiteY6" fmla="*/ 5491521 h 5548300"/>
              <a:gd name="connsiteX7" fmla="*/ 5078788 w 5548741"/>
              <a:gd name="connsiteY7" fmla="*/ 4106852 h 5548300"/>
              <a:gd name="connsiteX8" fmla="*/ 5436326 w 5548741"/>
              <a:gd name="connsiteY8" fmla="*/ 2773147 h 5548300"/>
              <a:gd name="connsiteX9" fmla="*/ 2773951 w 5548741"/>
              <a:gd name="connsiteY9" fmla="*/ 110772 h 5548300"/>
              <a:gd name="connsiteX10" fmla="*/ 111488 w 5548741"/>
              <a:gd name="connsiteY10" fmla="*/ 2773147 h 5548300"/>
              <a:gd name="connsiteX11" fmla="*/ 2773951 w 5548741"/>
              <a:gd name="connsiteY11" fmla="*/ 5435611 h 5548300"/>
              <a:gd name="connsiteX12" fmla="*/ 4105094 w 5548741"/>
              <a:gd name="connsiteY12" fmla="*/ 5079839 h 5548300"/>
              <a:gd name="connsiteX13" fmla="*/ 4161093 w 5548741"/>
              <a:gd name="connsiteY13" fmla="*/ 5176996 h 5548300"/>
              <a:gd name="connsiteX14" fmla="*/ 2773775 w 5548741"/>
              <a:gd name="connsiteY14" fmla="*/ 5547430 h 55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8741" h="5548300">
                <a:moveTo>
                  <a:pt x="2773775" y="5547430"/>
                </a:moveTo>
                <a:cubicBezTo>
                  <a:pt x="1244077" y="5547430"/>
                  <a:pt x="-420" y="4302934"/>
                  <a:pt x="-420" y="2773236"/>
                </a:cubicBezTo>
                <a:cubicBezTo>
                  <a:pt x="-420" y="1243538"/>
                  <a:pt x="1244077" y="-870"/>
                  <a:pt x="2773775" y="-870"/>
                </a:cubicBezTo>
                <a:cubicBezTo>
                  <a:pt x="4303472" y="-870"/>
                  <a:pt x="5548322" y="1243627"/>
                  <a:pt x="5548322" y="2773236"/>
                </a:cubicBezTo>
                <a:cubicBezTo>
                  <a:pt x="5548322" y="3244449"/>
                  <a:pt x="5437651" y="3658692"/>
                  <a:pt x="5178241" y="4158346"/>
                </a:cubicBezTo>
                <a:cubicBezTo>
                  <a:pt x="4923777" y="4648549"/>
                  <a:pt x="4819996" y="5034793"/>
                  <a:pt x="4819996" y="5491521"/>
                </a:cubicBezTo>
                <a:lnTo>
                  <a:pt x="4707824" y="5491521"/>
                </a:lnTo>
                <a:cubicBezTo>
                  <a:pt x="4707824" y="5021633"/>
                  <a:pt x="4818671" y="4607566"/>
                  <a:pt x="5078788" y="4106852"/>
                </a:cubicBezTo>
                <a:cubicBezTo>
                  <a:pt x="5332722" y="3617798"/>
                  <a:pt x="5436326" y="3231377"/>
                  <a:pt x="5436326" y="2773147"/>
                </a:cubicBezTo>
                <a:cubicBezTo>
                  <a:pt x="5436326" y="1305101"/>
                  <a:pt x="4241998" y="110772"/>
                  <a:pt x="2773951" y="110772"/>
                </a:cubicBezTo>
                <a:cubicBezTo>
                  <a:pt x="1305904" y="110772"/>
                  <a:pt x="111488" y="1305101"/>
                  <a:pt x="111488" y="2773147"/>
                </a:cubicBezTo>
                <a:cubicBezTo>
                  <a:pt x="111488" y="4241195"/>
                  <a:pt x="1305816" y="5435611"/>
                  <a:pt x="2773951" y="5435611"/>
                </a:cubicBezTo>
                <a:cubicBezTo>
                  <a:pt x="3241207" y="5435964"/>
                  <a:pt x="3700311" y="5313282"/>
                  <a:pt x="4105094" y="5079839"/>
                </a:cubicBezTo>
                <a:lnTo>
                  <a:pt x="4161093" y="5176996"/>
                </a:lnTo>
                <a:cubicBezTo>
                  <a:pt x="3739191" y="5420155"/>
                  <a:pt x="3260718" y="5547872"/>
                  <a:pt x="2773775" y="5547430"/>
                </a:cubicBezTo>
                <a:close/>
              </a:path>
            </a:pathLst>
          </a:custGeom>
          <a:solidFill>
            <a:srgbClr val="F89746"/>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5" name="Freeform 7">
            <a:extLst>
              <a:ext uri="{FF2B5EF4-FFF2-40B4-BE49-F238E27FC236}">
                <a16:creationId xmlns:a16="http://schemas.microsoft.com/office/drawing/2014/main" id="{90FA7ED9-F177-987D-74D7-05266E61DCFB}"/>
              </a:ext>
            </a:extLst>
          </p:cNvPr>
          <p:cNvSpPr/>
          <p:nvPr/>
        </p:nvSpPr>
        <p:spPr>
          <a:xfrm>
            <a:off x="3057123" y="4660234"/>
            <a:ext cx="280958" cy="171306"/>
          </a:xfrm>
          <a:custGeom>
            <a:avLst/>
            <a:gdLst>
              <a:gd name="connsiteX0" fmla="*/ 359835 w 719670"/>
              <a:gd name="connsiteY0" fmla="*/ 438798 h 438797"/>
              <a:gd name="connsiteX1" fmla="*/ 0 w 719670"/>
              <a:gd name="connsiteY1" fmla="*/ 78962 h 438797"/>
              <a:gd name="connsiteX2" fmla="*/ 79051 w 719670"/>
              <a:gd name="connsiteY2" fmla="*/ 0 h 438797"/>
              <a:gd name="connsiteX3" fmla="*/ 359835 w 719670"/>
              <a:gd name="connsiteY3" fmla="*/ 280785 h 438797"/>
              <a:gd name="connsiteX4" fmla="*/ 640620 w 719670"/>
              <a:gd name="connsiteY4" fmla="*/ 0 h 438797"/>
              <a:gd name="connsiteX5" fmla="*/ 719670 w 719670"/>
              <a:gd name="connsiteY5" fmla="*/ 78962 h 438797"/>
              <a:gd name="connsiteX6" fmla="*/ 359835 w 719670"/>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0" h="438797">
                <a:moveTo>
                  <a:pt x="359835" y="438798"/>
                </a:moveTo>
                <a:lnTo>
                  <a:pt x="0" y="78962"/>
                </a:lnTo>
                <a:lnTo>
                  <a:pt x="79051" y="0"/>
                </a:lnTo>
                <a:lnTo>
                  <a:pt x="359835" y="280785"/>
                </a:lnTo>
                <a:lnTo>
                  <a:pt x="640620" y="0"/>
                </a:lnTo>
                <a:lnTo>
                  <a:pt x="719670" y="78962"/>
                </a:lnTo>
                <a:lnTo>
                  <a:pt x="359835" y="438798"/>
                </a:lnTo>
                <a:close/>
              </a:path>
            </a:pathLst>
          </a:custGeom>
          <a:solidFill>
            <a:srgbClr val="F89746"/>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6" name="Freeform 8">
            <a:extLst>
              <a:ext uri="{FF2B5EF4-FFF2-40B4-BE49-F238E27FC236}">
                <a16:creationId xmlns:a16="http://schemas.microsoft.com/office/drawing/2014/main" id="{18D277B6-D8E1-8802-AF2A-2CEB5D42C0A9}"/>
              </a:ext>
            </a:extLst>
          </p:cNvPr>
          <p:cNvSpPr/>
          <p:nvPr/>
        </p:nvSpPr>
        <p:spPr>
          <a:xfrm>
            <a:off x="3717210" y="3717499"/>
            <a:ext cx="1083213" cy="182857"/>
          </a:xfrm>
          <a:custGeom>
            <a:avLst/>
            <a:gdLst>
              <a:gd name="connsiteX0" fmla="*/ 2718307 w 2774635"/>
              <a:gd name="connsiteY0" fmla="*/ 467517 h 468386"/>
              <a:gd name="connsiteX1" fmla="*/ 55491 w 2774635"/>
              <a:gd name="connsiteY1" fmla="*/ 467517 h 468386"/>
              <a:gd name="connsiteX2" fmla="*/ -420 w 2774635"/>
              <a:gd name="connsiteY2" fmla="*/ 370360 h 468386"/>
              <a:gd name="connsiteX3" fmla="*/ 2774216 w 2774635"/>
              <a:gd name="connsiteY3" fmla="*/ 370360 h 468386"/>
            </a:gdLst>
            <a:ahLst/>
            <a:cxnLst>
              <a:cxn ang="0">
                <a:pos x="connsiteX0" y="connsiteY0"/>
              </a:cxn>
              <a:cxn ang="0">
                <a:pos x="connsiteX1" y="connsiteY1"/>
              </a:cxn>
              <a:cxn ang="0">
                <a:pos x="connsiteX2" y="connsiteY2"/>
              </a:cxn>
              <a:cxn ang="0">
                <a:pos x="connsiteX3" y="connsiteY3"/>
              </a:cxn>
            </a:cxnLst>
            <a:rect l="l" t="t" r="r" b="b"/>
            <a:pathLst>
              <a:path w="2774635" h="468386">
                <a:moveTo>
                  <a:pt x="2718307" y="467517"/>
                </a:moveTo>
                <a:cubicBezTo>
                  <a:pt x="1894236" y="-7406"/>
                  <a:pt x="879560" y="-7406"/>
                  <a:pt x="55491" y="467517"/>
                </a:cubicBezTo>
                <a:lnTo>
                  <a:pt x="-420" y="370360"/>
                </a:lnTo>
                <a:cubicBezTo>
                  <a:pt x="858274" y="-124613"/>
                  <a:pt x="1915523" y="-124613"/>
                  <a:pt x="2774216" y="370360"/>
                </a:cubicBezTo>
                <a:close/>
              </a:path>
            </a:pathLst>
          </a:custGeom>
          <a:solidFill>
            <a:srgbClr val="3D71D7"/>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7" name="Freeform 9">
            <a:extLst>
              <a:ext uri="{FF2B5EF4-FFF2-40B4-BE49-F238E27FC236}">
                <a16:creationId xmlns:a16="http://schemas.microsoft.com/office/drawing/2014/main" id="{A4399817-0FEA-A9FB-8DAE-7CC2A97CAAF9}"/>
              </a:ext>
            </a:extLst>
          </p:cNvPr>
          <p:cNvSpPr/>
          <p:nvPr/>
        </p:nvSpPr>
        <p:spPr>
          <a:xfrm>
            <a:off x="3213705" y="3739602"/>
            <a:ext cx="2127979" cy="2144082"/>
          </a:xfrm>
          <a:custGeom>
            <a:avLst/>
            <a:gdLst>
              <a:gd name="connsiteX0" fmla="*/ 2676618 w 5450789"/>
              <a:gd name="connsiteY0" fmla="*/ 5491167 h 5492036"/>
              <a:gd name="connsiteX1" fmla="*/ -420 w 5450789"/>
              <a:gd name="connsiteY1" fmla="*/ 3447155 h 5492036"/>
              <a:gd name="connsiteX2" fmla="*/ 107071 w 5450789"/>
              <a:gd name="connsiteY2" fmla="*/ 3418272 h 5492036"/>
              <a:gd name="connsiteX3" fmla="*/ 2676352 w 5450789"/>
              <a:gd name="connsiteY3" fmla="*/ 5379878 h 5492036"/>
              <a:gd name="connsiteX4" fmla="*/ 5338727 w 5450789"/>
              <a:gd name="connsiteY4" fmla="*/ 2717503 h 5492036"/>
              <a:gd name="connsiteX5" fmla="*/ 4981277 w 5450789"/>
              <a:gd name="connsiteY5" fmla="*/ 1383799 h 5492036"/>
              <a:gd name="connsiteX6" fmla="*/ 4610312 w 5450789"/>
              <a:gd name="connsiteY6" fmla="*/ -870 h 5492036"/>
              <a:gd name="connsiteX7" fmla="*/ 4722043 w 5450789"/>
              <a:gd name="connsiteY7" fmla="*/ -870 h 5492036"/>
              <a:gd name="connsiteX8" fmla="*/ 5080289 w 5450789"/>
              <a:gd name="connsiteY8" fmla="*/ 1332305 h 5492036"/>
              <a:gd name="connsiteX9" fmla="*/ 5450370 w 5450789"/>
              <a:gd name="connsiteY9" fmla="*/ 2717415 h 5492036"/>
              <a:gd name="connsiteX10" fmla="*/ 2676618 w 5450789"/>
              <a:gd name="connsiteY10" fmla="*/ 5491167 h 549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89" h="5492036">
                <a:moveTo>
                  <a:pt x="2676618" y="5491167"/>
                </a:moveTo>
                <a:cubicBezTo>
                  <a:pt x="1427881" y="5491167"/>
                  <a:pt x="327177" y="4650669"/>
                  <a:pt x="-420" y="3447155"/>
                </a:cubicBezTo>
                <a:lnTo>
                  <a:pt x="107071" y="3418272"/>
                </a:lnTo>
                <a:cubicBezTo>
                  <a:pt x="421420" y="4573208"/>
                  <a:pt x="1477872" y="5379878"/>
                  <a:pt x="2676352" y="5379878"/>
                </a:cubicBezTo>
                <a:cubicBezTo>
                  <a:pt x="4144399" y="5379878"/>
                  <a:pt x="5338727" y="4185550"/>
                  <a:pt x="5338727" y="2717503"/>
                </a:cubicBezTo>
                <a:cubicBezTo>
                  <a:pt x="5338727" y="2259363"/>
                  <a:pt x="5235210" y="1872942"/>
                  <a:pt x="4981277" y="1383799"/>
                </a:cubicBezTo>
                <a:cubicBezTo>
                  <a:pt x="4721337" y="883085"/>
                  <a:pt x="4610312" y="469018"/>
                  <a:pt x="4610312" y="-870"/>
                </a:cubicBezTo>
                <a:lnTo>
                  <a:pt x="4722043" y="-870"/>
                </a:lnTo>
                <a:cubicBezTo>
                  <a:pt x="4722043" y="455858"/>
                  <a:pt x="4825825" y="842190"/>
                  <a:pt x="5080289" y="1332305"/>
                </a:cubicBezTo>
                <a:cubicBezTo>
                  <a:pt x="5339699" y="1831959"/>
                  <a:pt x="5450370" y="2246202"/>
                  <a:pt x="5450370" y="2717415"/>
                </a:cubicBezTo>
                <a:cubicBezTo>
                  <a:pt x="5450723" y="4246760"/>
                  <a:pt x="4206315" y="5491167"/>
                  <a:pt x="2676618" y="5491167"/>
                </a:cubicBezTo>
                <a:close/>
              </a:path>
            </a:pathLst>
          </a:custGeom>
          <a:solidFill>
            <a:srgbClr val="3D71D7"/>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8" name="Freeform 10">
            <a:extLst>
              <a:ext uri="{FF2B5EF4-FFF2-40B4-BE49-F238E27FC236}">
                <a16:creationId xmlns:a16="http://schemas.microsoft.com/office/drawing/2014/main" id="{382F34E0-DFF7-F850-4CB5-0E2A866F35AE}"/>
              </a:ext>
            </a:extLst>
          </p:cNvPr>
          <p:cNvSpPr/>
          <p:nvPr/>
        </p:nvSpPr>
        <p:spPr>
          <a:xfrm>
            <a:off x="4895214" y="3708638"/>
            <a:ext cx="280924" cy="171306"/>
          </a:xfrm>
          <a:custGeom>
            <a:avLst/>
            <a:gdLst>
              <a:gd name="connsiteX0" fmla="*/ 78963 w 719583"/>
              <a:gd name="connsiteY0" fmla="*/ 438798 h 438797"/>
              <a:gd name="connsiteX1" fmla="*/ 0 w 719583"/>
              <a:gd name="connsiteY1" fmla="*/ 359835 h 438797"/>
              <a:gd name="connsiteX2" fmla="*/ 359748 w 719583"/>
              <a:gd name="connsiteY2" fmla="*/ 0 h 438797"/>
              <a:gd name="connsiteX3" fmla="*/ 719583 w 719583"/>
              <a:gd name="connsiteY3" fmla="*/ 359835 h 438797"/>
              <a:gd name="connsiteX4" fmla="*/ 640620 w 719583"/>
              <a:gd name="connsiteY4" fmla="*/ 438798 h 438797"/>
              <a:gd name="connsiteX5" fmla="*/ 359748 w 719583"/>
              <a:gd name="connsiteY5" fmla="*/ 158013 h 438797"/>
              <a:gd name="connsiteX6" fmla="*/ 78963 w 719583"/>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3" h="438797">
                <a:moveTo>
                  <a:pt x="78963" y="438798"/>
                </a:moveTo>
                <a:lnTo>
                  <a:pt x="0" y="359835"/>
                </a:lnTo>
                <a:lnTo>
                  <a:pt x="359748" y="0"/>
                </a:lnTo>
                <a:lnTo>
                  <a:pt x="719583" y="359835"/>
                </a:lnTo>
                <a:lnTo>
                  <a:pt x="640620" y="438798"/>
                </a:lnTo>
                <a:lnTo>
                  <a:pt x="359748" y="158013"/>
                </a:lnTo>
                <a:lnTo>
                  <a:pt x="78963" y="438798"/>
                </a:lnTo>
                <a:close/>
              </a:path>
            </a:pathLst>
          </a:custGeom>
          <a:solidFill>
            <a:srgbClr val="3D71D7"/>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9" name="Freeform 11">
            <a:extLst>
              <a:ext uri="{FF2B5EF4-FFF2-40B4-BE49-F238E27FC236}">
                <a16:creationId xmlns:a16="http://schemas.microsoft.com/office/drawing/2014/main" id="{C8C34B1B-2EB0-0FC7-6F28-1C3103B5C4E9}"/>
              </a:ext>
            </a:extLst>
          </p:cNvPr>
          <p:cNvSpPr/>
          <p:nvPr/>
        </p:nvSpPr>
        <p:spPr>
          <a:xfrm>
            <a:off x="5555335" y="4639751"/>
            <a:ext cx="1083248" cy="182754"/>
          </a:xfrm>
          <a:custGeom>
            <a:avLst/>
            <a:gdLst>
              <a:gd name="connsiteX0" fmla="*/ 1386986 w 2774723"/>
              <a:gd name="connsiteY0" fmla="*/ 467252 h 468121"/>
              <a:gd name="connsiteX1" fmla="*/ -420 w 2774723"/>
              <a:gd name="connsiteY1" fmla="*/ 96288 h 468121"/>
              <a:gd name="connsiteX2" fmla="*/ 55578 w 2774723"/>
              <a:gd name="connsiteY2" fmla="*/ -870 h 468121"/>
              <a:gd name="connsiteX3" fmla="*/ 2718306 w 2774723"/>
              <a:gd name="connsiteY3" fmla="*/ -870 h 468121"/>
              <a:gd name="connsiteX4" fmla="*/ 2774304 w 2774723"/>
              <a:gd name="connsiteY4" fmla="*/ 96288 h 468121"/>
              <a:gd name="connsiteX5" fmla="*/ 1386986 w 2774723"/>
              <a:gd name="connsiteY5" fmla="*/ 467252 h 4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23" h="468121">
                <a:moveTo>
                  <a:pt x="1386986" y="467252"/>
                </a:moveTo>
                <a:cubicBezTo>
                  <a:pt x="899963" y="467517"/>
                  <a:pt x="421420" y="339623"/>
                  <a:pt x="-420" y="96288"/>
                </a:cubicBezTo>
                <a:lnTo>
                  <a:pt x="55578" y="-870"/>
                </a:lnTo>
                <a:cubicBezTo>
                  <a:pt x="879560" y="474230"/>
                  <a:pt x="1894323" y="474230"/>
                  <a:pt x="2718306" y="-870"/>
                </a:cubicBezTo>
                <a:lnTo>
                  <a:pt x="2774304" y="96288"/>
                </a:lnTo>
                <a:cubicBezTo>
                  <a:pt x="2352465" y="339623"/>
                  <a:pt x="1874009" y="467517"/>
                  <a:pt x="1386986" y="467252"/>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0" name="Freeform 12">
            <a:extLst>
              <a:ext uri="{FF2B5EF4-FFF2-40B4-BE49-F238E27FC236}">
                <a16:creationId xmlns:a16="http://schemas.microsoft.com/office/drawing/2014/main" id="{B1CB5856-F3DB-0CD1-8F67-7BB4675448E5}"/>
              </a:ext>
            </a:extLst>
          </p:cNvPr>
          <p:cNvSpPr/>
          <p:nvPr/>
        </p:nvSpPr>
        <p:spPr>
          <a:xfrm>
            <a:off x="5052003" y="2656458"/>
            <a:ext cx="2127980" cy="2144220"/>
          </a:xfrm>
          <a:custGeom>
            <a:avLst/>
            <a:gdLst>
              <a:gd name="connsiteX0" fmla="*/ 4721867 w 5450790"/>
              <a:gd name="connsiteY0" fmla="*/ 5491521 h 5492390"/>
              <a:gd name="connsiteX1" fmla="*/ 4610578 w 5450790"/>
              <a:gd name="connsiteY1" fmla="*/ 5491521 h 5492390"/>
              <a:gd name="connsiteX2" fmla="*/ 4981542 w 5450790"/>
              <a:gd name="connsiteY2" fmla="*/ 4106852 h 5492390"/>
              <a:gd name="connsiteX3" fmla="*/ 5339081 w 5450790"/>
              <a:gd name="connsiteY3" fmla="*/ 2773147 h 5492390"/>
              <a:gd name="connsiteX4" fmla="*/ 2676706 w 5450790"/>
              <a:gd name="connsiteY4" fmla="*/ 110772 h 5492390"/>
              <a:gd name="connsiteX5" fmla="*/ 107426 w 5450790"/>
              <a:gd name="connsiteY5" fmla="*/ 2072379 h 5492390"/>
              <a:gd name="connsiteX6" fmla="*/ -420 w 5450790"/>
              <a:gd name="connsiteY6" fmla="*/ 2043055 h 5492390"/>
              <a:gd name="connsiteX7" fmla="*/ 2676264 w 5450790"/>
              <a:gd name="connsiteY7" fmla="*/ -870 h 5492390"/>
              <a:gd name="connsiteX8" fmla="*/ 5450371 w 5450790"/>
              <a:gd name="connsiteY8" fmla="*/ 2773236 h 5492390"/>
              <a:gd name="connsiteX9" fmla="*/ 5080289 w 5450790"/>
              <a:gd name="connsiteY9" fmla="*/ 4158346 h 5492390"/>
              <a:gd name="connsiteX10" fmla="*/ 4721867 w 5450790"/>
              <a:gd name="connsiteY10" fmla="*/ 5491521 h 549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90" h="5492390">
                <a:moveTo>
                  <a:pt x="4721867" y="5491521"/>
                </a:moveTo>
                <a:lnTo>
                  <a:pt x="4610578" y="5491521"/>
                </a:lnTo>
                <a:cubicBezTo>
                  <a:pt x="4610578" y="5021633"/>
                  <a:pt x="4721426" y="4607566"/>
                  <a:pt x="4981542" y="4106852"/>
                </a:cubicBezTo>
                <a:cubicBezTo>
                  <a:pt x="5235476" y="3617798"/>
                  <a:pt x="5339081" y="3231377"/>
                  <a:pt x="5339081" y="2773147"/>
                </a:cubicBezTo>
                <a:cubicBezTo>
                  <a:pt x="5339081" y="1305101"/>
                  <a:pt x="4144753" y="110772"/>
                  <a:pt x="2676706" y="110772"/>
                </a:cubicBezTo>
                <a:cubicBezTo>
                  <a:pt x="1478226" y="110772"/>
                  <a:pt x="421685" y="917443"/>
                  <a:pt x="107426" y="2072379"/>
                </a:cubicBezTo>
                <a:lnTo>
                  <a:pt x="-420" y="2043055"/>
                </a:lnTo>
                <a:cubicBezTo>
                  <a:pt x="326824" y="839629"/>
                  <a:pt x="1427263" y="-870"/>
                  <a:pt x="2676264" y="-870"/>
                </a:cubicBezTo>
                <a:cubicBezTo>
                  <a:pt x="4205874" y="-870"/>
                  <a:pt x="5450371" y="1243627"/>
                  <a:pt x="5450371" y="2773236"/>
                </a:cubicBezTo>
                <a:cubicBezTo>
                  <a:pt x="5450371" y="3244537"/>
                  <a:pt x="5339700" y="3658781"/>
                  <a:pt x="5080289" y="4158346"/>
                </a:cubicBezTo>
                <a:cubicBezTo>
                  <a:pt x="4825649" y="4648549"/>
                  <a:pt x="4721867" y="5034793"/>
                  <a:pt x="4721867" y="5491521"/>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1" name="Freeform 14">
            <a:extLst>
              <a:ext uri="{FF2B5EF4-FFF2-40B4-BE49-F238E27FC236}">
                <a16:creationId xmlns:a16="http://schemas.microsoft.com/office/drawing/2014/main" id="{71F94B14-DA39-DD00-95BB-2180459687DD}"/>
              </a:ext>
            </a:extLst>
          </p:cNvPr>
          <p:cNvSpPr/>
          <p:nvPr/>
        </p:nvSpPr>
        <p:spPr>
          <a:xfrm>
            <a:off x="6733270" y="4660234"/>
            <a:ext cx="280924" cy="171306"/>
          </a:xfrm>
          <a:custGeom>
            <a:avLst/>
            <a:gdLst>
              <a:gd name="connsiteX0" fmla="*/ 359835 w 719582"/>
              <a:gd name="connsiteY0" fmla="*/ 438798 h 438797"/>
              <a:gd name="connsiteX1" fmla="*/ 0 w 719582"/>
              <a:gd name="connsiteY1" fmla="*/ 78962 h 438797"/>
              <a:gd name="connsiteX2" fmla="*/ 79050 w 719582"/>
              <a:gd name="connsiteY2" fmla="*/ 0 h 438797"/>
              <a:gd name="connsiteX3" fmla="*/ 359835 w 719582"/>
              <a:gd name="connsiteY3" fmla="*/ 280785 h 438797"/>
              <a:gd name="connsiteX4" fmla="*/ 640620 w 719582"/>
              <a:gd name="connsiteY4" fmla="*/ 0 h 438797"/>
              <a:gd name="connsiteX5" fmla="*/ 719582 w 719582"/>
              <a:gd name="connsiteY5" fmla="*/ 78962 h 438797"/>
              <a:gd name="connsiteX6" fmla="*/ 359835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359835" y="438798"/>
                </a:moveTo>
                <a:lnTo>
                  <a:pt x="0" y="78962"/>
                </a:lnTo>
                <a:lnTo>
                  <a:pt x="79050" y="0"/>
                </a:lnTo>
                <a:lnTo>
                  <a:pt x="359835" y="280785"/>
                </a:lnTo>
                <a:lnTo>
                  <a:pt x="640620" y="0"/>
                </a:lnTo>
                <a:lnTo>
                  <a:pt x="719582" y="78962"/>
                </a:lnTo>
                <a:lnTo>
                  <a:pt x="359835" y="438798"/>
                </a:ln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2" name="Freeform 15">
            <a:extLst>
              <a:ext uri="{FF2B5EF4-FFF2-40B4-BE49-F238E27FC236}">
                <a16:creationId xmlns:a16="http://schemas.microsoft.com/office/drawing/2014/main" id="{AE6EB555-588D-F965-D6D9-3955966EE215}"/>
              </a:ext>
            </a:extLst>
          </p:cNvPr>
          <p:cNvSpPr/>
          <p:nvPr/>
        </p:nvSpPr>
        <p:spPr>
          <a:xfrm>
            <a:off x="7393528" y="3717499"/>
            <a:ext cx="1083213" cy="182857"/>
          </a:xfrm>
          <a:custGeom>
            <a:avLst/>
            <a:gdLst>
              <a:gd name="connsiteX0" fmla="*/ 2718307 w 2774634"/>
              <a:gd name="connsiteY0" fmla="*/ 467517 h 468386"/>
              <a:gd name="connsiteX1" fmla="*/ 55491 w 2774634"/>
              <a:gd name="connsiteY1" fmla="*/ 467517 h 468386"/>
              <a:gd name="connsiteX2" fmla="*/ -420 w 2774634"/>
              <a:gd name="connsiteY2" fmla="*/ 370360 h 468386"/>
              <a:gd name="connsiteX3" fmla="*/ 2774215 w 2774634"/>
              <a:gd name="connsiteY3" fmla="*/ 370360 h 468386"/>
            </a:gdLst>
            <a:ahLst/>
            <a:cxnLst>
              <a:cxn ang="0">
                <a:pos x="connsiteX0" y="connsiteY0"/>
              </a:cxn>
              <a:cxn ang="0">
                <a:pos x="connsiteX1" y="connsiteY1"/>
              </a:cxn>
              <a:cxn ang="0">
                <a:pos x="connsiteX2" y="connsiteY2"/>
              </a:cxn>
              <a:cxn ang="0">
                <a:pos x="connsiteX3" y="connsiteY3"/>
              </a:cxn>
            </a:cxnLst>
            <a:rect l="l" t="t" r="r" b="b"/>
            <a:pathLst>
              <a:path w="2774634" h="468386">
                <a:moveTo>
                  <a:pt x="2718307" y="467517"/>
                </a:moveTo>
                <a:cubicBezTo>
                  <a:pt x="1894236" y="-7406"/>
                  <a:pt x="879559" y="-7406"/>
                  <a:pt x="55491" y="467517"/>
                </a:cubicBezTo>
                <a:lnTo>
                  <a:pt x="-420" y="370360"/>
                </a:lnTo>
                <a:cubicBezTo>
                  <a:pt x="858274" y="-124613"/>
                  <a:pt x="1915522" y="-124613"/>
                  <a:pt x="2774215" y="370360"/>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3" name="Freeform 16">
            <a:extLst>
              <a:ext uri="{FF2B5EF4-FFF2-40B4-BE49-F238E27FC236}">
                <a16:creationId xmlns:a16="http://schemas.microsoft.com/office/drawing/2014/main" id="{9D3D4B65-95AB-8802-81A0-76334683CBC7}"/>
              </a:ext>
            </a:extLst>
          </p:cNvPr>
          <p:cNvSpPr/>
          <p:nvPr/>
        </p:nvSpPr>
        <p:spPr>
          <a:xfrm>
            <a:off x="6890024" y="3739430"/>
            <a:ext cx="2128083" cy="2144255"/>
          </a:xfrm>
          <a:custGeom>
            <a:avLst/>
            <a:gdLst>
              <a:gd name="connsiteX0" fmla="*/ 2676618 w 5451053"/>
              <a:gd name="connsiteY0" fmla="*/ 5491609 h 5492478"/>
              <a:gd name="connsiteX1" fmla="*/ -420 w 5451053"/>
              <a:gd name="connsiteY1" fmla="*/ 3447597 h 5492478"/>
              <a:gd name="connsiteX2" fmla="*/ 107336 w 5451053"/>
              <a:gd name="connsiteY2" fmla="*/ 3418272 h 5492478"/>
              <a:gd name="connsiteX3" fmla="*/ 2676618 w 5451053"/>
              <a:gd name="connsiteY3" fmla="*/ 5379879 h 5492478"/>
              <a:gd name="connsiteX4" fmla="*/ 5338993 w 5451053"/>
              <a:gd name="connsiteY4" fmla="*/ 2717503 h 5492478"/>
              <a:gd name="connsiteX5" fmla="*/ 4981542 w 5451053"/>
              <a:gd name="connsiteY5" fmla="*/ 1383799 h 5492478"/>
              <a:gd name="connsiteX6" fmla="*/ 4610578 w 5451053"/>
              <a:gd name="connsiteY6" fmla="*/ -870 h 5492478"/>
              <a:gd name="connsiteX7" fmla="*/ 4722308 w 5451053"/>
              <a:gd name="connsiteY7" fmla="*/ -870 h 5492478"/>
              <a:gd name="connsiteX8" fmla="*/ 5080642 w 5451053"/>
              <a:gd name="connsiteY8" fmla="*/ 1332306 h 5492478"/>
              <a:gd name="connsiteX9" fmla="*/ 5450634 w 5451053"/>
              <a:gd name="connsiteY9" fmla="*/ 2717415 h 5492478"/>
              <a:gd name="connsiteX10" fmla="*/ 2676618 w 5451053"/>
              <a:gd name="connsiteY10" fmla="*/ 5491609 h 549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1053" h="5492478">
                <a:moveTo>
                  <a:pt x="2676618" y="5491609"/>
                </a:moveTo>
                <a:cubicBezTo>
                  <a:pt x="1427881" y="5491609"/>
                  <a:pt x="327178" y="4651111"/>
                  <a:pt x="-420" y="3447597"/>
                </a:cubicBezTo>
                <a:lnTo>
                  <a:pt x="107336" y="3418272"/>
                </a:lnTo>
                <a:cubicBezTo>
                  <a:pt x="421685" y="4573208"/>
                  <a:pt x="1478137" y="5379879"/>
                  <a:pt x="2676618" y="5379879"/>
                </a:cubicBezTo>
                <a:cubicBezTo>
                  <a:pt x="4144665" y="5379879"/>
                  <a:pt x="5338993" y="4185550"/>
                  <a:pt x="5338993" y="2717503"/>
                </a:cubicBezTo>
                <a:cubicBezTo>
                  <a:pt x="5338993" y="2259363"/>
                  <a:pt x="5235476" y="1872942"/>
                  <a:pt x="4981542" y="1383799"/>
                </a:cubicBezTo>
                <a:cubicBezTo>
                  <a:pt x="4721603" y="883086"/>
                  <a:pt x="4610578" y="469019"/>
                  <a:pt x="4610578" y="-870"/>
                </a:cubicBezTo>
                <a:lnTo>
                  <a:pt x="4722308" y="-870"/>
                </a:lnTo>
                <a:cubicBezTo>
                  <a:pt x="4722308" y="455859"/>
                  <a:pt x="4826178" y="842191"/>
                  <a:pt x="5080642" y="1332306"/>
                </a:cubicBezTo>
                <a:cubicBezTo>
                  <a:pt x="5339965" y="1831959"/>
                  <a:pt x="5450634" y="2246202"/>
                  <a:pt x="5450634" y="2717415"/>
                </a:cubicBezTo>
                <a:cubicBezTo>
                  <a:pt x="5450723" y="4247202"/>
                  <a:pt x="4206315" y="5491609"/>
                  <a:pt x="2676618" y="5491609"/>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4" name="Freeform 17">
            <a:extLst>
              <a:ext uri="{FF2B5EF4-FFF2-40B4-BE49-F238E27FC236}">
                <a16:creationId xmlns:a16="http://schemas.microsoft.com/office/drawing/2014/main" id="{2AD61190-E95D-B8B8-7C72-39BB1A3FF28D}"/>
              </a:ext>
            </a:extLst>
          </p:cNvPr>
          <p:cNvSpPr/>
          <p:nvPr/>
        </p:nvSpPr>
        <p:spPr>
          <a:xfrm>
            <a:off x="8571533" y="3708638"/>
            <a:ext cx="280924" cy="171306"/>
          </a:xfrm>
          <a:custGeom>
            <a:avLst/>
            <a:gdLst>
              <a:gd name="connsiteX0" fmla="*/ 78962 w 719582"/>
              <a:gd name="connsiteY0" fmla="*/ 438798 h 438797"/>
              <a:gd name="connsiteX1" fmla="*/ 0 w 719582"/>
              <a:gd name="connsiteY1" fmla="*/ 359835 h 438797"/>
              <a:gd name="connsiteX2" fmla="*/ 359835 w 719582"/>
              <a:gd name="connsiteY2" fmla="*/ 0 h 438797"/>
              <a:gd name="connsiteX3" fmla="*/ 719582 w 719582"/>
              <a:gd name="connsiteY3" fmla="*/ 359835 h 438797"/>
              <a:gd name="connsiteX4" fmla="*/ 640618 w 719582"/>
              <a:gd name="connsiteY4" fmla="*/ 438798 h 438797"/>
              <a:gd name="connsiteX5" fmla="*/ 359835 w 719582"/>
              <a:gd name="connsiteY5" fmla="*/ 158013 h 438797"/>
              <a:gd name="connsiteX6" fmla="*/ 78962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78962" y="438798"/>
                </a:moveTo>
                <a:lnTo>
                  <a:pt x="0" y="359835"/>
                </a:lnTo>
                <a:lnTo>
                  <a:pt x="359835" y="0"/>
                </a:lnTo>
                <a:lnTo>
                  <a:pt x="719582" y="359835"/>
                </a:lnTo>
                <a:lnTo>
                  <a:pt x="640618" y="438798"/>
                </a:lnTo>
                <a:lnTo>
                  <a:pt x="359835" y="158013"/>
                </a:lnTo>
                <a:lnTo>
                  <a:pt x="78962" y="438798"/>
                </a:ln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5" name="Freeform 18">
            <a:extLst>
              <a:ext uri="{FF2B5EF4-FFF2-40B4-BE49-F238E27FC236}">
                <a16:creationId xmlns:a16="http://schemas.microsoft.com/office/drawing/2014/main" id="{9B664566-A45B-ACB8-E3EF-391CD214079A}"/>
              </a:ext>
            </a:extLst>
          </p:cNvPr>
          <p:cNvSpPr/>
          <p:nvPr/>
        </p:nvSpPr>
        <p:spPr>
          <a:xfrm>
            <a:off x="8728770" y="2656717"/>
            <a:ext cx="2127490" cy="2165237"/>
          </a:xfrm>
          <a:custGeom>
            <a:avLst/>
            <a:gdLst>
              <a:gd name="connsiteX0" fmla="*/ 2675469 w 5449536"/>
              <a:gd name="connsiteY0" fmla="*/ 5545354 h 5546224"/>
              <a:gd name="connsiteX1" fmla="*/ 1288769 w 5449536"/>
              <a:gd name="connsiteY1" fmla="*/ 5175538 h 5546224"/>
              <a:gd name="connsiteX2" fmla="*/ 1344502 w 5449536"/>
              <a:gd name="connsiteY2" fmla="*/ 5078380 h 5546224"/>
              <a:gd name="connsiteX3" fmla="*/ 4007054 w 5449536"/>
              <a:gd name="connsiteY3" fmla="*/ 5078380 h 5546224"/>
              <a:gd name="connsiteX4" fmla="*/ 4981631 w 5449536"/>
              <a:gd name="connsiteY4" fmla="*/ 1441429 h 5546224"/>
              <a:gd name="connsiteX5" fmla="*/ 1344679 w 5449536"/>
              <a:gd name="connsiteY5" fmla="*/ 466941 h 5546224"/>
              <a:gd name="connsiteX6" fmla="*/ 107424 w 5449536"/>
              <a:gd name="connsiteY6" fmla="*/ 2071626 h 5546224"/>
              <a:gd name="connsiteX7" fmla="*/ -420 w 5449536"/>
              <a:gd name="connsiteY7" fmla="*/ 2042215 h 5546224"/>
              <a:gd name="connsiteX8" fmla="*/ 1289123 w 5449536"/>
              <a:gd name="connsiteY8" fmla="*/ 370225 h 5546224"/>
              <a:gd name="connsiteX9" fmla="*/ 5078258 w 5449536"/>
              <a:gd name="connsiteY9" fmla="*/ 1385961 h 5546224"/>
              <a:gd name="connsiteX10" fmla="*/ 4062522 w 5449536"/>
              <a:gd name="connsiteY10" fmla="*/ 5175538 h 5546224"/>
              <a:gd name="connsiteX11" fmla="*/ 2675469 w 5449536"/>
              <a:gd name="connsiteY11" fmla="*/ 5545354 h 55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9536" h="5546224">
                <a:moveTo>
                  <a:pt x="2675469" y="5545354"/>
                </a:moveTo>
                <a:cubicBezTo>
                  <a:pt x="2188800" y="5545706"/>
                  <a:pt x="1710608" y="5418166"/>
                  <a:pt x="1288769" y="5175538"/>
                </a:cubicBezTo>
                <a:lnTo>
                  <a:pt x="1344502" y="5078380"/>
                </a:lnTo>
                <a:cubicBezTo>
                  <a:pt x="2166454" y="5551801"/>
                  <a:pt x="3186694" y="5551624"/>
                  <a:pt x="4007054" y="5078380"/>
                </a:cubicBezTo>
                <a:cubicBezTo>
                  <a:pt x="5280521" y="4343165"/>
                  <a:pt x="5716846" y="2714896"/>
                  <a:pt x="4981631" y="1441429"/>
                </a:cubicBezTo>
                <a:cubicBezTo>
                  <a:pt x="4247562" y="170081"/>
                  <a:pt x="2616026" y="-267038"/>
                  <a:pt x="1344679" y="466941"/>
                </a:cubicBezTo>
                <a:cubicBezTo>
                  <a:pt x="735680" y="816477"/>
                  <a:pt x="290610" y="1393733"/>
                  <a:pt x="107424" y="2071626"/>
                </a:cubicBezTo>
                <a:lnTo>
                  <a:pt x="-420" y="2042215"/>
                </a:lnTo>
                <a:cubicBezTo>
                  <a:pt x="190540" y="1335881"/>
                  <a:pt x="654420" y="734371"/>
                  <a:pt x="1289123" y="370225"/>
                </a:cubicBezTo>
                <a:cubicBezTo>
                  <a:pt x="2613995" y="-394668"/>
                  <a:pt x="4313894" y="61088"/>
                  <a:pt x="5078258" y="1385961"/>
                </a:cubicBezTo>
                <a:cubicBezTo>
                  <a:pt x="5842621" y="2710833"/>
                  <a:pt x="5387394" y="4410645"/>
                  <a:pt x="4062522" y="5175538"/>
                </a:cubicBezTo>
                <a:cubicBezTo>
                  <a:pt x="3640594" y="5418342"/>
                  <a:pt x="3162228" y="5545883"/>
                  <a:pt x="2675469" y="5545354"/>
                </a:cubicBezTo>
                <a:close/>
              </a:path>
            </a:pathLst>
          </a:custGeom>
          <a:solidFill>
            <a:srgbClr val="A2BFED"/>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grpSp>
        <p:nvGrpSpPr>
          <p:cNvPr id="16" name="Group 15">
            <a:extLst>
              <a:ext uri="{FF2B5EF4-FFF2-40B4-BE49-F238E27FC236}">
                <a16:creationId xmlns:a16="http://schemas.microsoft.com/office/drawing/2014/main" id="{8A82FD51-9152-078F-B02D-1A2708CAC512}"/>
              </a:ext>
            </a:extLst>
          </p:cNvPr>
          <p:cNvGrpSpPr/>
          <p:nvPr/>
        </p:nvGrpSpPr>
        <p:grpSpPr>
          <a:xfrm>
            <a:off x="1543647" y="2870081"/>
            <a:ext cx="1713576" cy="1657982"/>
            <a:chOff x="1953230" y="8427451"/>
            <a:chExt cx="3427152" cy="3315959"/>
          </a:xfrm>
        </p:grpSpPr>
        <p:sp>
          <p:nvSpPr>
            <p:cNvPr id="17" name="CuadroTexto 395">
              <a:extLst>
                <a:ext uri="{FF2B5EF4-FFF2-40B4-BE49-F238E27FC236}">
                  <a16:creationId xmlns:a16="http://schemas.microsoft.com/office/drawing/2014/main" id="{F23D3AF7-60B3-F7FD-4673-F0960D29CE7D}"/>
                </a:ext>
              </a:extLst>
            </p:cNvPr>
            <p:cNvSpPr txBox="1"/>
            <p:nvPr/>
          </p:nvSpPr>
          <p:spPr>
            <a:xfrm flipH="1">
              <a:off x="2358842" y="8427451"/>
              <a:ext cx="2697508" cy="1292660"/>
            </a:xfrm>
            <a:prstGeom prst="rect">
              <a:avLst/>
            </a:prstGeom>
            <a:noFill/>
          </p:spPr>
          <p:txBody>
            <a:bodyPr wrap="square" rtlCol="0">
              <a:spAutoFit/>
            </a:bodyPr>
            <a:lstStyle/>
            <a:p>
              <a:pPr algn="ctr" defTabSz="914217"/>
              <a:r>
                <a:rPr lang="en-US" b="1" dirty="0">
                  <a:latin typeface="Segoe UI Semilight" panose="020B0402040204020203" pitchFamily="34" charset="0"/>
                  <a:ea typeface="Roboto Medium" panose="02000000000000000000" pitchFamily="2" charset="0"/>
                  <a:cs typeface="Segoe UI Semilight" panose="020B0402040204020203" pitchFamily="34" charset="0"/>
                </a:rPr>
                <a:t>Enable API Access</a:t>
              </a:r>
            </a:p>
          </p:txBody>
        </p:sp>
        <p:sp>
          <p:nvSpPr>
            <p:cNvPr id="18" name="Rectangle 56">
              <a:extLst>
                <a:ext uri="{FF2B5EF4-FFF2-40B4-BE49-F238E27FC236}">
                  <a16:creationId xmlns:a16="http://schemas.microsoft.com/office/drawing/2014/main" id="{00D243AD-8573-EEE1-D96B-EBCA7910C08D}"/>
                </a:ext>
              </a:extLst>
            </p:cNvPr>
            <p:cNvSpPr/>
            <p:nvPr/>
          </p:nvSpPr>
          <p:spPr>
            <a:xfrm flipH="1">
              <a:off x="1953230" y="9835199"/>
              <a:ext cx="3427152" cy="1908211"/>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Enabling GSTIN for API access and connect Tally to GSTN</a:t>
              </a:r>
            </a:p>
          </p:txBody>
        </p:sp>
      </p:grpSp>
      <p:grpSp>
        <p:nvGrpSpPr>
          <p:cNvPr id="19" name="Group 18">
            <a:extLst>
              <a:ext uri="{FF2B5EF4-FFF2-40B4-BE49-F238E27FC236}">
                <a16:creationId xmlns:a16="http://schemas.microsoft.com/office/drawing/2014/main" id="{8787648D-ADDF-41C1-8CC4-0271195923D0}"/>
              </a:ext>
            </a:extLst>
          </p:cNvPr>
          <p:cNvGrpSpPr/>
          <p:nvPr/>
        </p:nvGrpSpPr>
        <p:grpSpPr>
          <a:xfrm>
            <a:off x="3418013" y="3941797"/>
            <a:ext cx="1713576" cy="1955812"/>
            <a:chOff x="1996416" y="8375175"/>
            <a:chExt cx="3427152" cy="3911617"/>
          </a:xfrm>
        </p:grpSpPr>
        <p:sp>
          <p:nvSpPr>
            <p:cNvPr id="20" name="CuadroTexto 395">
              <a:extLst>
                <a:ext uri="{FF2B5EF4-FFF2-40B4-BE49-F238E27FC236}">
                  <a16:creationId xmlns:a16="http://schemas.microsoft.com/office/drawing/2014/main" id="{EADEEB8F-00B8-0636-A999-8128D2B0B395}"/>
                </a:ext>
              </a:extLst>
            </p:cNvPr>
            <p:cNvSpPr txBox="1"/>
            <p:nvPr/>
          </p:nvSpPr>
          <p:spPr>
            <a:xfrm flipH="1">
              <a:off x="2065786" y="8375175"/>
              <a:ext cx="3139614"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One-time setup</a:t>
              </a:r>
            </a:p>
          </p:txBody>
        </p:sp>
        <p:sp>
          <p:nvSpPr>
            <p:cNvPr id="21" name="Rectangle 56">
              <a:extLst>
                <a:ext uri="{FF2B5EF4-FFF2-40B4-BE49-F238E27FC236}">
                  <a16:creationId xmlns:a16="http://schemas.microsoft.com/office/drawing/2014/main" id="{583F20AC-654E-CC30-7578-D0276C2094E6}"/>
                </a:ext>
              </a:extLst>
            </p:cNvPr>
            <p:cNvSpPr/>
            <p:nvPr/>
          </p:nvSpPr>
          <p:spPr>
            <a:xfrm flipH="1">
              <a:off x="1996416" y="9516807"/>
              <a:ext cx="3427152" cy="2769985"/>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Configure GST Username in F11 (F11→ Enable GST → GST Registration Details) with Mode of signing</a:t>
              </a:r>
            </a:p>
          </p:txBody>
        </p:sp>
      </p:grpSp>
      <p:grpSp>
        <p:nvGrpSpPr>
          <p:cNvPr id="22" name="Group 21">
            <a:extLst>
              <a:ext uri="{FF2B5EF4-FFF2-40B4-BE49-F238E27FC236}">
                <a16:creationId xmlns:a16="http://schemas.microsoft.com/office/drawing/2014/main" id="{A9BC5E8D-FCEF-2780-98F7-87586F3C3B81}"/>
              </a:ext>
            </a:extLst>
          </p:cNvPr>
          <p:cNvGrpSpPr/>
          <p:nvPr/>
        </p:nvGrpSpPr>
        <p:grpSpPr>
          <a:xfrm>
            <a:off x="5279450" y="2839508"/>
            <a:ext cx="1713576" cy="1458818"/>
            <a:chOff x="2036484" y="8366299"/>
            <a:chExt cx="3427152" cy="2917630"/>
          </a:xfrm>
        </p:grpSpPr>
        <p:sp>
          <p:nvSpPr>
            <p:cNvPr id="23" name="CuadroTexto 395">
              <a:extLst>
                <a:ext uri="{FF2B5EF4-FFF2-40B4-BE49-F238E27FC236}">
                  <a16:creationId xmlns:a16="http://schemas.microsoft.com/office/drawing/2014/main" id="{AB10EA28-B02C-4FE4-487D-57537DC4787A}"/>
                </a:ext>
              </a:extLst>
            </p:cNvPr>
            <p:cNvSpPr txBox="1"/>
            <p:nvPr/>
          </p:nvSpPr>
          <p:spPr>
            <a:xfrm flipH="1">
              <a:off x="2292298" y="8366299"/>
              <a:ext cx="2964780"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Upload GST Returns</a:t>
              </a:r>
            </a:p>
          </p:txBody>
        </p:sp>
        <p:sp>
          <p:nvSpPr>
            <p:cNvPr id="24" name="Rectangle 56">
              <a:extLst>
                <a:ext uri="{FF2B5EF4-FFF2-40B4-BE49-F238E27FC236}">
                  <a16:creationId xmlns:a16="http://schemas.microsoft.com/office/drawing/2014/main" id="{50B5D545-717F-EEE2-1B91-E6F9E20995B2}"/>
                </a:ext>
              </a:extLst>
            </p:cNvPr>
            <p:cNvSpPr/>
            <p:nvPr/>
          </p:nvSpPr>
          <p:spPr>
            <a:xfrm flipH="1">
              <a:off x="2036484" y="9806604"/>
              <a:ext cx="3427152" cy="1477325"/>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Z: Exchange &gt; Upload GST returns for selected return</a:t>
              </a:r>
            </a:p>
          </p:txBody>
        </p:sp>
      </p:grpSp>
      <p:grpSp>
        <p:nvGrpSpPr>
          <p:cNvPr id="25" name="Group 24">
            <a:extLst>
              <a:ext uri="{FF2B5EF4-FFF2-40B4-BE49-F238E27FC236}">
                <a16:creationId xmlns:a16="http://schemas.microsoft.com/office/drawing/2014/main" id="{B8ED56F8-79AA-2064-3DDC-A33A46380BB7}"/>
              </a:ext>
            </a:extLst>
          </p:cNvPr>
          <p:cNvGrpSpPr/>
          <p:nvPr/>
        </p:nvGrpSpPr>
        <p:grpSpPr>
          <a:xfrm>
            <a:off x="7112189" y="3917444"/>
            <a:ext cx="1713576" cy="2195609"/>
            <a:chOff x="1996416" y="8326467"/>
            <a:chExt cx="3427152" cy="4391211"/>
          </a:xfrm>
        </p:grpSpPr>
        <p:sp>
          <p:nvSpPr>
            <p:cNvPr id="26" name="CuadroTexto 395">
              <a:extLst>
                <a:ext uri="{FF2B5EF4-FFF2-40B4-BE49-F238E27FC236}">
                  <a16:creationId xmlns:a16="http://schemas.microsoft.com/office/drawing/2014/main" id="{15BC5B7F-B2D5-BA77-FBB5-50D692693926}"/>
                </a:ext>
              </a:extLst>
            </p:cNvPr>
            <p:cNvSpPr txBox="1"/>
            <p:nvPr/>
          </p:nvSpPr>
          <p:spPr>
            <a:xfrm flipH="1">
              <a:off x="2457226" y="8326467"/>
              <a:ext cx="2697508"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Download &amp; Reconcile</a:t>
              </a:r>
            </a:p>
          </p:txBody>
        </p:sp>
        <p:sp>
          <p:nvSpPr>
            <p:cNvPr id="27" name="Rectangle 26">
              <a:extLst>
                <a:ext uri="{FF2B5EF4-FFF2-40B4-BE49-F238E27FC236}">
                  <a16:creationId xmlns:a16="http://schemas.microsoft.com/office/drawing/2014/main" id="{D4AB80CF-7D34-6162-462E-34553B0B90F6}"/>
                </a:ext>
              </a:extLst>
            </p:cNvPr>
            <p:cNvSpPr/>
            <p:nvPr/>
          </p:nvSpPr>
          <p:spPr>
            <a:xfrm flipH="1">
              <a:off x="1996416" y="9516807"/>
              <a:ext cx="3427152" cy="3200871"/>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Performs dual activity </a:t>
              </a:r>
              <a:r>
                <a:rPr lang="en-US" sz="1400" dirty="0" err="1">
                  <a:latin typeface="Segoe UI Semilight" panose="020B0402040204020203" pitchFamily="34" charset="0"/>
                  <a:cs typeface="Segoe UI Semilight" panose="020B0402040204020203" pitchFamily="34" charset="0"/>
                </a:rPr>
                <a:t>ie</a:t>
              </a:r>
              <a:r>
                <a:rPr lang="en-US" sz="1400" dirty="0">
                  <a:latin typeface="Segoe UI Semilight" panose="020B0402040204020203" pitchFamily="34" charset="0"/>
                  <a:cs typeface="Segoe UI Semilight" panose="020B0402040204020203" pitchFamily="34" charset="0"/>
                </a:rPr>
                <a:t>., download and reconcile simultaneously</a:t>
              </a:r>
            </a:p>
            <a:p>
              <a:pPr algn="ctr" defTabSz="914217"/>
              <a:endParaRPr lang="en-IN" sz="1400" dirty="0">
                <a:latin typeface="Segoe UI Semilight" panose="020B0402040204020203" pitchFamily="34" charset="0"/>
                <a:cs typeface="Segoe UI Semilight" panose="020B0402040204020203" pitchFamily="34" charset="0"/>
              </a:endParaRPr>
            </a:p>
            <a:p>
              <a:pPr algn="ctr" defTabSz="914217"/>
              <a:endPar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grpSp>
        <p:nvGrpSpPr>
          <p:cNvPr id="28" name="Group 27">
            <a:extLst>
              <a:ext uri="{FF2B5EF4-FFF2-40B4-BE49-F238E27FC236}">
                <a16:creationId xmlns:a16="http://schemas.microsoft.com/office/drawing/2014/main" id="{310C7E4D-687C-AA13-DCF4-F48E97700EF6}"/>
              </a:ext>
            </a:extLst>
          </p:cNvPr>
          <p:cNvGrpSpPr/>
          <p:nvPr/>
        </p:nvGrpSpPr>
        <p:grpSpPr>
          <a:xfrm>
            <a:off x="9009694" y="2913329"/>
            <a:ext cx="1713576" cy="1844745"/>
            <a:chOff x="2181772" y="8513952"/>
            <a:chExt cx="3427152" cy="3689486"/>
          </a:xfrm>
        </p:grpSpPr>
        <p:sp>
          <p:nvSpPr>
            <p:cNvPr id="29" name="CuadroTexto 395">
              <a:extLst>
                <a:ext uri="{FF2B5EF4-FFF2-40B4-BE49-F238E27FC236}">
                  <a16:creationId xmlns:a16="http://schemas.microsoft.com/office/drawing/2014/main" id="{1229AD60-C95C-DE05-43CD-5D9F0587C051}"/>
                </a:ext>
              </a:extLst>
            </p:cNvPr>
            <p:cNvSpPr txBox="1"/>
            <p:nvPr/>
          </p:nvSpPr>
          <p:spPr>
            <a:xfrm flipH="1">
              <a:off x="2398660" y="8513952"/>
              <a:ext cx="2697508"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 File GSTR-1</a:t>
              </a:r>
            </a:p>
            <a:p>
              <a:pPr algn="ctr" defTabSz="914217"/>
              <a:endPar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
          <p:nvSpPr>
            <p:cNvPr id="30" name="Rectangle 56">
              <a:extLst>
                <a:ext uri="{FF2B5EF4-FFF2-40B4-BE49-F238E27FC236}">
                  <a16:creationId xmlns:a16="http://schemas.microsoft.com/office/drawing/2014/main" id="{752FFF43-CDE2-3C36-9305-9D69BCF6CA9D}"/>
                </a:ext>
              </a:extLst>
            </p:cNvPr>
            <p:cNvSpPr/>
            <p:nvPr/>
          </p:nvSpPr>
          <p:spPr>
            <a:xfrm flipH="1">
              <a:off x="2181772" y="9433451"/>
              <a:ext cx="3427152" cy="2769987"/>
            </a:xfrm>
            <a:prstGeom prst="rect">
              <a:avLst/>
            </a:prstGeom>
          </p:spPr>
          <p:txBody>
            <a:bodyPr wrap="square">
              <a:spAutoFit/>
            </a:bodyPr>
            <a:lstStyle/>
            <a:p>
              <a:pPr algn="ctr" defTabSz="914217"/>
              <a:r>
                <a:rPr lang="en-US" sz="1400" dirty="0" err="1">
                  <a:latin typeface="Segoe UI Semilight" panose="020B0402040204020203" pitchFamily="34" charset="0"/>
                  <a:cs typeface="Segoe UI Semilight" panose="020B0402040204020203" pitchFamily="34" charset="0"/>
                </a:rPr>
                <a:t>Alt+Z</a:t>
              </a:r>
              <a:r>
                <a:rPr lang="en-US" sz="1400" dirty="0">
                  <a:latin typeface="Segoe UI Semilight" panose="020B0402040204020203" pitchFamily="34" charset="0"/>
                  <a:cs typeface="Segoe UI Semilight" panose="020B0402040204020203" pitchFamily="34" charset="0"/>
                </a:rPr>
                <a:t>: Exchange &gt; File GSTR1 &gt; shows the summary &gt; click on send  and Filing through EVC / DSC</a:t>
              </a:r>
            </a:p>
          </p:txBody>
        </p:sp>
      </p:grpSp>
    </p:spTree>
    <p:extLst>
      <p:ext uri="{BB962C8B-B14F-4D97-AF65-F5344CB8AC3E}">
        <p14:creationId xmlns:p14="http://schemas.microsoft.com/office/powerpoint/2010/main" val="940072878"/>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Enabling GSTIN for API access</a:t>
            </a:r>
            <a:endParaRPr lang="en-IN" dirty="0">
              <a:solidFill>
                <a:schemeClr val="bg1"/>
              </a:solidFill>
            </a:endParaRPr>
          </a:p>
        </p:txBody>
      </p:sp>
    </p:spTree>
    <p:extLst>
      <p:ext uri="{BB962C8B-B14F-4D97-AF65-F5344CB8AC3E}">
        <p14:creationId xmlns:p14="http://schemas.microsoft.com/office/powerpoint/2010/main" val="2815178840"/>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340645-23A1-73B4-36A2-E30E201FFE4D}"/>
              </a:ext>
            </a:extLst>
          </p:cNvPr>
          <p:cNvSpPr>
            <a:spLocks noGrp="1"/>
          </p:cNvSpPr>
          <p:nvPr>
            <p:ph type="title"/>
          </p:nvPr>
        </p:nvSpPr>
        <p:spPr>
          <a:xfrm>
            <a:off x="452070" y="1075453"/>
            <a:ext cx="11152980" cy="454884"/>
          </a:xfrm>
        </p:spPr>
        <p:txBody>
          <a:bodyPr/>
          <a:lstStyle/>
          <a:p>
            <a:r>
              <a:rPr lang="en-US" dirty="0"/>
              <a:t>Enabling GSTIN for API access</a:t>
            </a:r>
          </a:p>
        </p:txBody>
      </p:sp>
      <p:pic>
        <p:nvPicPr>
          <p:cNvPr id="4" name="Content Placeholder 3" descr="A screenshot of a computer&#10;&#10;Description automatically generated">
            <a:extLst>
              <a:ext uri="{FF2B5EF4-FFF2-40B4-BE49-F238E27FC236}">
                <a16:creationId xmlns:a16="http://schemas.microsoft.com/office/drawing/2014/main" id="{9A04E98D-3C68-85D8-8D23-B67675C0D370}"/>
              </a:ext>
            </a:extLst>
          </p:cNvPr>
          <p:cNvPicPr>
            <a:picLocks noGrp="1" noChangeAspect="1"/>
          </p:cNvPicPr>
          <p:nvPr>
            <p:ph sz="half" idx="1"/>
          </p:nvPr>
        </p:nvPicPr>
        <p:blipFill>
          <a:blip r:embed="rId2"/>
          <a:stretch>
            <a:fillRect/>
          </a:stretch>
        </p:blipFill>
        <p:spPr>
          <a:xfrm>
            <a:off x="1779681" y="1851253"/>
            <a:ext cx="8767520" cy="4624868"/>
          </a:xfrm>
          <a:prstGeom prst="rect">
            <a:avLst/>
          </a:prstGeom>
          <a:noFill/>
        </p:spPr>
      </p:pic>
      <p:sp>
        <p:nvSpPr>
          <p:cNvPr id="5" name="Rectangle: Rounded Corners 4">
            <a:extLst>
              <a:ext uri="{FF2B5EF4-FFF2-40B4-BE49-F238E27FC236}">
                <a16:creationId xmlns:a16="http://schemas.microsoft.com/office/drawing/2014/main" id="{B0D72E9B-5061-0AC7-4BAF-4C4558985A10}"/>
              </a:ext>
            </a:extLst>
          </p:cNvPr>
          <p:cNvSpPr/>
          <p:nvPr/>
        </p:nvSpPr>
        <p:spPr>
          <a:xfrm>
            <a:off x="7940842" y="4872789"/>
            <a:ext cx="1684421" cy="481264"/>
          </a:xfrm>
          <a:prstGeom prst="roundRect">
            <a:avLst/>
          </a:prstGeom>
          <a:noFill/>
          <a:ln w="7620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5152828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CD69-0FC0-737A-5BB2-AD25982D27AE}"/>
              </a:ext>
            </a:extLst>
          </p:cNvPr>
          <p:cNvSpPr>
            <a:spLocks noGrp="1"/>
          </p:cNvSpPr>
          <p:nvPr>
            <p:ph type="title"/>
          </p:nvPr>
        </p:nvSpPr>
        <p:spPr>
          <a:xfrm>
            <a:off x="452070" y="1075453"/>
            <a:ext cx="11152980" cy="454884"/>
          </a:xfrm>
        </p:spPr>
        <p:txBody>
          <a:bodyPr>
            <a:normAutofit/>
          </a:bodyPr>
          <a:lstStyle/>
          <a:p>
            <a:r>
              <a:rPr lang="en-US" sz="2400" dirty="0"/>
              <a:t>Enabling GSTIN for API access</a:t>
            </a:r>
          </a:p>
        </p:txBody>
      </p:sp>
      <p:pic>
        <p:nvPicPr>
          <p:cNvPr id="4" name="Content Placeholder 3" descr="A screenshot of a computer&#10;&#10;Description automatically generated">
            <a:extLst>
              <a:ext uri="{FF2B5EF4-FFF2-40B4-BE49-F238E27FC236}">
                <a16:creationId xmlns:a16="http://schemas.microsoft.com/office/drawing/2014/main" id="{507AB411-6FE9-9D0E-4690-DDBD7130C355}"/>
              </a:ext>
            </a:extLst>
          </p:cNvPr>
          <p:cNvPicPr>
            <a:picLocks noGrp="1" noChangeAspect="1"/>
          </p:cNvPicPr>
          <p:nvPr>
            <p:ph sz="half" idx="1"/>
          </p:nvPr>
        </p:nvPicPr>
        <p:blipFill>
          <a:blip r:embed="rId2"/>
          <a:stretch>
            <a:fillRect/>
          </a:stretch>
        </p:blipFill>
        <p:spPr>
          <a:xfrm>
            <a:off x="1623922" y="1803126"/>
            <a:ext cx="8809273" cy="4624868"/>
          </a:xfrm>
          <a:prstGeom prst="rect">
            <a:avLst/>
          </a:prstGeom>
          <a:noFill/>
        </p:spPr>
      </p:pic>
      <p:sp>
        <p:nvSpPr>
          <p:cNvPr id="5" name="Rectangle 4">
            <a:extLst>
              <a:ext uri="{FF2B5EF4-FFF2-40B4-BE49-F238E27FC236}">
                <a16:creationId xmlns:a16="http://schemas.microsoft.com/office/drawing/2014/main" id="{9A0708E0-D3A2-DE4B-AE5C-9113BABFFFFE}"/>
              </a:ext>
            </a:extLst>
          </p:cNvPr>
          <p:cNvSpPr/>
          <p:nvPr/>
        </p:nvSpPr>
        <p:spPr>
          <a:xfrm>
            <a:off x="2129589" y="4439653"/>
            <a:ext cx="1732548" cy="457200"/>
          </a:xfrm>
          <a:prstGeom prst="rect">
            <a:avLst/>
          </a:prstGeom>
          <a:noFill/>
          <a:ln w="762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8FEAA1E-B1ED-BEC8-13EE-E2CE5391C7B2}"/>
              </a:ext>
            </a:extLst>
          </p:cNvPr>
          <p:cNvSpPr/>
          <p:nvPr/>
        </p:nvSpPr>
        <p:spPr>
          <a:xfrm>
            <a:off x="2129589" y="3424990"/>
            <a:ext cx="1732548" cy="457200"/>
          </a:xfrm>
          <a:prstGeom prst="rect">
            <a:avLst/>
          </a:prstGeom>
          <a:noFill/>
          <a:ln w="762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2086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7978-939E-0106-0D0F-2593760E9C03}"/>
              </a:ext>
            </a:extLst>
          </p:cNvPr>
          <p:cNvSpPr>
            <a:spLocks noGrp="1"/>
          </p:cNvSpPr>
          <p:nvPr>
            <p:ph type="title"/>
          </p:nvPr>
        </p:nvSpPr>
        <p:spPr/>
        <p:txBody>
          <a:bodyPr/>
          <a:lstStyle/>
          <a:p>
            <a:r>
              <a:rPr lang="en-US" dirty="0"/>
              <a:t>Enabling GSTIN for API access</a:t>
            </a:r>
            <a:endParaRPr lang="en-IN" dirty="0"/>
          </a:p>
        </p:txBody>
      </p:sp>
      <p:pic>
        <p:nvPicPr>
          <p:cNvPr id="4" name="Content Placeholder 3">
            <a:extLst>
              <a:ext uri="{FF2B5EF4-FFF2-40B4-BE49-F238E27FC236}">
                <a16:creationId xmlns:a16="http://schemas.microsoft.com/office/drawing/2014/main" id="{85A59BE2-C3DB-2CE6-975D-C80058DD7903}"/>
              </a:ext>
            </a:extLst>
          </p:cNvPr>
          <p:cNvPicPr>
            <a:picLocks noGrp="1" noChangeAspect="1"/>
          </p:cNvPicPr>
          <p:nvPr>
            <p:ph sz="half" idx="1"/>
          </p:nvPr>
        </p:nvPicPr>
        <p:blipFill>
          <a:blip r:embed="rId2"/>
          <a:stretch>
            <a:fillRect/>
          </a:stretch>
        </p:blipFill>
        <p:spPr>
          <a:xfrm>
            <a:off x="1619979" y="1803400"/>
            <a:ext cx="8817105" cy="4624388"/>
          </a:xfrm>
          <a:prstGeom prst="rect">
            <a:avLst/>
          </a:prstGeom>
        </p:spPr>
      </p:pic>
      <p:sp>
        <p:nvSpPr>
          <p:cNvPr id="5" name="Rectangle 4">
            <a:extLst>
              <a:ext uri="{FF2B5EF4-FFF2-40B4-BE49-F238E27FC236}">
                <a16:creationId xmlns:a16="http://schemas.microsoft.com/office/drawing/2014/main" id="{24EBED03-C02E-B2D8-7F0F-3D110448FF97}"/>
              </a:ext>
            </a:extLst>
          </p:cNvPr>
          <p:cNvSpPr/>
          <p:nvPr/>
        </p:nvSpPr>
        <p:spPr>
          <a:xfrm>
            <a:off x="2165684" y="3693695"/>
            <a:ext cx="2755232" cy="312821"/>
          </a:xfrm>
          <a:prstGeom prst="rect">
            <a:avLst/>
          </a:prstGeom>
          <a:no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826F11F-DBE0-56E7-644E-E7AA4B15B796}"/>
              </a:ext>
            </a:extLst>
          </p:cNvPr>
          <p:cNvSpPr/>
          <p:nvPr/>
        </p:nvSpPr>
        <p:spPr>
          <a:xfrm>
            <a:off x="2165684" y="3693695"/>
            <a:ext cx="2755232" cy="312821"/>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94F229CB-EF07-570D-729F-D64063FCA22A}"/>
              </a:ext>
            </a:extLst>
          </p:cNvPr>
          <p:cNvSpPr/>
          <p:nvPr/>
        </p:nvSpPr>
        <p:spPr>
          <a:xfrm>
            <a:off x="8494295" y="5390147"/>
            <a:ext cx="1251284" cy="613611"/>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AABA77E2-9C3E-3383-2D2B-35FE92EBAE60}"/>
              </a:ext>
            </a:extLst>
          </p:cNvPr>
          <p:cNvSpPr/>
          <p:nvPr/>
        </p:nvSpPr>
        <p:spPr>
          <a:xfrm>
            <a:off x="2165684" y="4572000"/>
            <a:ext cx="2658979" cy="818147"/>
          </a:xfrm>
          <a:prstGeom prst="round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4733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One time configuration</a:t>
            </a:r>
            <a:endParaRPr lang="en-IN" dirty="0">
              <a:solidFill>
                <a:schemeClr val="bg1"/>
              </a:solidFill>
            </a:endParaRPr>
          </a:p>
        </p:txBody>
      </p:sp>
    </p:spTree>
    <p:extLst>
      <p:ext uri="{BB962C8B-B14F-4D97-AF65-F5344CB8AC3E}">
        <p14:creationId xmlns:p14="http://schemas.microsoft.com/office/powerpoint/2010/main" val="392163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5259-2941-CA76-D24B-72119EFE237E}"/>
              </a:ext>
            </a:extLst>
          </p:cNvPr>
          <p:cNvSpPr>
            <a:spLocks noGrp="1"/>
          </p:cNvSpPr>
          <p:nvPr>
            <p:ph type="title"/>
          </p:nvPr>
        </p:nvSpPr>
        <p:spPr/>
        <p:txBody>
          <a:bodyPr/>
          <a:lstStyle/>
          <a:p>
            <a:r>
              <a:rPr lang="en-US" dirty="0"/>
              <a:t>One-time configuration in Release 5.0</a:t>
            </a:r>
            <a:br>
              <a:rPr lang="en-US" dirty="0"/>
            </a:br>
            <a:endParaRPr lang="en-IN" dirty="0"/>
          </a:p>
        </p:txBody>
      </p:sp>
      <p:sp>
        <p:nvSpPr>
          <p:cNvPr id="4" name="Freeform 1">
            <a:extLst>
              <a:ext uri="{FF2B5EF4-FFF2-40B4-BE49-F238E27FC236}">
                <a16:creationId xmlns:a16="http://schemas.microsoft.com/office/drawing/2014/main" id="{941D9582-2E2F-FD43-480D-2C7E387F9701}"/>
              </a:ext>
            </a:extLst>
          </p:cNvPr>
          <p:cNvSpPr>
            <a:spLocks noChangeArrowheads="1"/>
          </p:cNvSpPr>
          <p:nvPr/>
        </p:nvSpPr>
        <p:spPr bwMode="auto">
          <a:xfrm>
            <a:off x="3737184" y="1921310"/>
            <a:ext cx="51203" cy="2317433"/>
          </a:xfrm>
          <a:custGeom>
            <a:avLst/>
            <a:gdLst>
              <a:gd name="T0" fmla="*/ 51 w 103"/>
              <a:gd name="T1" fmla="*/ 4590 h 4591"/>
              <a:gd name="T2" fmla="*/ 51 w 103"/>
              <a:gd name="T3" fmla="*/ 4590 h 4591"/>
              <a:gd name="T4" fmla="*/ 0 w 103"/>
              <a:gd name="T5" fmla="*/ 4540 h 4591"/>
              <a:gd name="T6" fmla="*/ 0 w 103"/>
              <a:gd name="T7" fmla="*/ 51 h 4591"/>
              <a:gd name="T8" fmla="*/ 0 w 103"/>
              <a:gd name="T9" fmla="*/ 51 h 4591"/>
              <a:gd name="T10" fmla="*/ 51 w 103"/>
              <a:gd name="T11" fmla="*/ 0 h 4591"/>
              <a:gd name="T12" fmla="*/ 51 w 103"/>
              <a:gd name="T13" fmla="*/ 0 h 4591"/>
              <a:gd name="T14" fmla="*/ 102 w 103"/>
              <a:gd name="T15" fmla="*/ 51 h 4591"/>
              <a:gd name="T16" fmla="*/ 102 w 103"/>
              <a:gd name="T17" fmla="*/ 4540 h 4591"/>
              <a:gd name="T18" fmla="*/ 102 w 103"/>
              <a:gd name="T19" fmla="*/ 4540 h 4591"/>
              <a:gd name="T20" fmla="*/ 51 w 103"/>
              <a:gd name="T21" fmla="*/ 4590 h 4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4591">
                <a:moveTo>
                  <a:pt x="51" y="4590"/>
                </a:moveTo>
                <a:lnTo>
                  <a:pt x="51" y="4590"/>
                </a:lnTo>
                <a:cubicBezTo>
                  <a:pt x="23" y="4590"/>
                  <a:pt x="0" y="4568"/>
                  <a:pt x="0" y="4540"/>
                </a:cubicBezTo>
                <a:lnTo>
                  <a:pt x="0" y="51"/>
                </a:lnTo>
                <a:lnTo>
                  <a:pt x="0" y="51"/>
                </a:lnTo>
                <a:cubicBezTo>
                  <a:pt x="0" y="23"/>
                  <a:pt x="23" y="0"/>
                  <a:pt x="51" y="0"/>
                </a:cubicBezTo>
                <a:lnTo>
                  <a:pt x="51" y="0"/>
                </a:lnTo>
                <a:cubicBezTo>
                  <a:pt x="79" y="0"/>
                  <a:pt x="102" y="23"/>
                  <a:pt x="102" y="51"/>
                </a:cubicBezTo>
                <a:lnTo>
                  <a:pt x="102" y="4540"/>
                </a:lnTo>
                <a:lnTo>
                  <a:pt x="102" y="4540"/>
                </a:lnTo>
                <a:cubicBezTo>
                  <a:pt x="102" y="4568"/>
                  <a:pt x="79" y="4590"/>
                  <a:pt x="51" y="4590"/>
                </a:cubicBezTo>
              </a:path>
            </a:pathLst>
          </a:custGeom>
          <a:solidFill>
            <a:srgbClr val="08AAA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5" name="Freeform 2">
            <a:extLst>
              <a:ext uri="{FF2B5EF4-FFF2-40B4-BE49-F238E27FC236}">
                <a16:creationId xmlns:a16="http://schemas.microsoft.com/office/drawing/2014/main" id="{387A13FB-6D09-0D67-C5E4-1C056CFBB03A}"/>
              </a:ext>
            </a:extLst>
          </p:cNvPr>
          <p:cNvSpPr>
            <a:spLocks noChangeArrowheads="1"/>
          </p:cNvSpPr>
          <p:nvPr/>
        </p:nvSpPr>
        <p:spPr bwMode="auto">
          <a:xfrm>
            <a:off x="3346189" y="4238743"/>
            <a:ext cx="854845" cy="302758"/>
          </a:xfrm>
          <a:custGeom>
            <a:avLst/>
            <a:gdLst>
              <a:gd name="T0" fmla="*/ 58 w 1693"/>
              <a:gd name="T1" fmla="*/ 592 h 601"/>
              <a:gd name="T2" fmla="*/ 58 w 1693"/>
              <a:gd name="T3" fmla="*/ 592 h 601"/>
              <a:gd name="T4" fmla="*/ 15 w 1693"/>
              <a:gd name="T5" fmla="*/ 569 h 601"/>
              <a:gd name="T6" fmla="*/ 15 w 1693"/>
              <a:gd name="T7" fmla="*/ 569 h 601"/>
              <a:gd name="T8" fmla="*/ 32 w 1693"/>
              <a:gd name="T9" fmla="*/ 498 h 601"/>
              <a:gd name="T10" fmla="*/ 846 w 1693"/>
              <a:gd name="T11" fmla="*/ 0 h 601"/>
              <a:gd name="T12" fmla="*/ 1661 w 1693"/>
              <a:gd name="T13" fmla="*/ 498 h 601"/>
              <a:gd name="T14" fmla="*/ 1661 w 1693"/>
              <a:gd name="T15" fmla="*/ 498 h 601"/>
              <a:gd name="T16" fmla="*/ 1678 w 1693"/>
              <a:gd name="T17" fmla="*/ 569 h 601"/>
              <a:gd name="T18" fmla="*/ 1678 w 1693"/>
              <a:gd name="T19" fmla="*/ 569 h 601"/>
              <a:gd name="T20" fmla="*/ 1608 w 1693"/>
              <a:gd name="T21" fmla="*/ 585 h 601"/>
              <a:gd name="T22" fmla="*/ 846 w 1693"/>
              <a:gd name="T23" fmla="*/ 120 h 601"/>
              <a:gd name="T24" fmla="*/ 85 w 1693"/>
              <a:gd name="T25" fmla="*/ 585 h 601"/>
              <a:gd name="T26" fmla="*/ 85 w 1693"/>
              <a:gd name="T27" fmla="*/ 585 h 601"/>
              <a:gd name="T28" fmla="*/ 58 w 1693"/>
              <a:gd name="T29" fmla="*/ 59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3" h="601">
                <a:moveTo>
                  <a:pt x="58" y="592"/>
                </a:moveTo>
                <a:lnTo>
                  <a:pt x="58" y="592"/>
                </a:lnTo>
                <a:cubicBezTo>
                  <a:pt x="41" y="592"/>
                  <a:pt x="25" y="584"/>
                  <a:pt x="15" y="569"/>
                </a:cubicBezTo>
                <a:lnTo>
                  <a:pt x="15" y="569"/>
                </a:lnTo>
                <a:cubicBezTo>
                  <a:pt x="0" y="544"/>
                  <a:pt x="7" y="513"/>
                  <a:pt x="32" y="498"/>
                </a:cubicBezTo>
                <a:lnTo>
                  <a:pt x="846" y="0"/>
                </a:lnTo>
                <a:lnTo>
                  <a:pt x="1661" y="498"/>
                </a:lnTo>
                <a:lnTo>
                  <a:pt x="1661" y="498"/>
                </a:lnTo>
                <a:cubicBezTo>
                  <a:pt x="1684" y="513"/>
                  <a:pt x="1692" y="544"/>
                  <a:pt x="1678" y="569"/>
                </a:cubicBezTo>
                <a:lnTo>
                  <a:pt x="1678" y="569"/>
                </a:lnTo>
                <a:cubicBezTo>
                  <a:pt x="1663" y="592"/>
                  <a:pt x="1631" y="600"/>
                  <a:pt x="1608" y="585"/>
                </a:cubicBezTo>
                <a:lnTo>
                  <a:pt x="846" y="120"/>
                </a:lnTo>
                <a:lnTo>
                  <a:pt x="85" y="585"/>
                </a:lnTo>
                <a:lnTo>
                  <a:pt x="85" y="585"/>
                </a:lnTo>
                <a:cubicBezTo>
                  <a:pt x="77" y="590"/>
                  <a:pt x="67" y="592"/>
                  <a:pt x="58" y="592"/>
                </a:cubicBezTo>
              </a:path>
            </a:pathLst>
          </a:custGeom>
          <a:solidFill>
            <a:srgbClr val="08AAA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6" name="Freeform 163">
            <a:extLst>
              <a:ext uri="{FF2B5EF4-FFF2-40B4-BE49-F238E27FC236}">
                <a16:creationId xmlns:a16="http://schemas.microsoft.com/office/drawing/2014/main" id="{744D0502-4BF9-A512-7E16-03A91789BB9A}"/>
              </a:ext>
            </a:extLst>
          </p:cNvPr>
          <p:cNvSpPr>
            <a:spLocks noChangeArrowheads="1"/>
          </p:cNvSpPr>
          <p:nvPr/>
        </p:nvSpPr>
        <p:spPr bwMode="auto">
          <a:xfrm>
            <a:off x="2747353" y="2175094"/>
            <a:ext cx="2052519" cy="153605"/>
          </a:xfrm>
          <a:custGeom>
            <a:avLst/>
            <a:gdLst>
              <a:gd name="T0" fmla="*/ 4064 w 4065"/>
              <a:gd name="T1" fmla="*/ 302 h 303"/>
              <a:gd name="T2" fmla="*/ 0 w 4065"/>
              <a:gd name="T3" fmla="*/ 302 h 303"/>
              <a:gd name="T4" fmla="*/ 0 w 4065"/>
              <a:gd name="T5" fmla="*/ 0 h 303"/>
              <a:gd name="T6" fmla="*/ 4064 w 4065"/>
              <a:gd name="T7" fmla="*/ 0 h 303"/>
              <a:gd name="T8" fmla="*/ 4064 w 4065"/>
              <a:gd name="T9" fmla="*/ 302 h 303"/>
            </a:gdLst>
            <a:ahLst/>
            <a:cxnLst>
              <a:cxn ang="0">
                <a:pos x="T0" y="T1"/>
              </a:cxn>
              <a:cxn ang="0">
                <a:pos x="T2" y="T3"/>
              </a:cxn>
              <a:cxn ang="0">
                <a:pos x="T4" y="T5"/>
              </a:cxn>
              <a:cxn ang="0">
                <a:pos x="T6" y="T7"/>
              </a:cxn>
              <a:cxn ang="0">
                <a:pos x="T8" y="T9"/>
              </a:cxn>
            </a:cxnLst>
            <a:rect l="0" t="0" r="r" b="b"/>
            <a:pathLst>
              <a:path w="4065" h="303">
                <a:moveTo>
                  <a:pt x="4064" y="302"/>
                </a:moveTo>
                <a:lnTo>
                  <a:pt x="0" y="302"/>
                </a:lnTo>
                <a:lnTo>
                  <a:pt x="0" y="0"/>
                </a:lnTo>
                <a:lnTo>
                  <a:pt x="4064" y="0"/>
                </a:lnTo>
                <a:lnTo>
                  <a:pt x="4064" y="302"/>
                </a:lnTo>
              </a:path>
            </a:pathLst>
          </a:custGeom>
          <a:solidFill>
            <a:srgbClr val="08AAA2"/>
          </a:solidFill>
          <a:ln w="9525" cap="flat">
            <a:solidFill>
              <a:srgbClr val="FFFFFF"/>
            </a:solidFill>
            <a:bevel/>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7" name="Freeform 164">
            <a:extLst>
              <a:ext uri="{FF2B5EF4-FFF2-40B4-BE49-F238E27FC236}">
                <a16:creationId xmlns:a16="http://schemas.microsoft.com/office/drawing/2014/main" id="{4548EFB9-BBEF-DDEA-4B9B-2CA9A0684338}"/>
              </a:ext>
            </a:extLst>
          </p:cNvPr>
          <p:cNvSpPr>
            <a:spLocks noChangeArrowheads="1"/>
          </p:cNvSpPr>
          <p:nvPr/>
        </p:nvSpPr>
        <p:spPr bwMode="auto">
          <a:xfrm>
            <a:off x="2803007" y="2328698"/>
            <a:ext cx="1941211" cy="1703013"/>
          </a:xfrm>
          <a:custGeom>
            <a:avLst/>
            <a:gdLst>
              <a:gd name="T0" fmla="*/ 3451 w 3847"/>
              <a:gd name="T1" fmla="*/ 3372 h 3373"/>
              <a:gd name="T2" fmla="*/ 396 w 3847"/>
              <a:gd name="T3" fmla="*/ 3372 h 3373"/>
              <a:gd name="T4" fmla="*/ 396 w 3847"/>
              <a:gd name="T5" fmla="*/ 3372 h 3373"/>
              <a:gd name="T6" fmla="*/ 0 w 3847"/>
              <a:gd name="T7" fmla="*/ 2976 h 3373"/>
              <a:gd name="T8" fmla="*/ 0 w 3847"/>
              <a:gd name="T9" fmla="*/ 0 h 3373"/>
              <a:gd name="T10" fmla="*/ 3846 w 3847"/>
              <a:gd name="T11" fmla="*/ 0 h 3373"/>
              <a:gd name="T12" fmla="*/ 3846 w 3847"/>
              <a:gd name="T13" fmla="*/ 2976 h 3373"/>
              <a:gd name="T14" fmla="*/ 3846 w 3847"/>
              <a:gd name="T15" fmla="*/ 2976 h 3373"/>
              <a:gd name="T16" fmla="*/ 3451 w 3847"/>
              <a:gd name="T17" fmla="*/ 3372 h 3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7" h="3373">
                <a:moveTo>
                  <a:pt x="3451" y="3372"/>
                </a:moveTo>
                <a:lnTo>
                  <a:pt x="396" y="3372"/>
                </a:lnTo>
                <a:lnTo>
                  <a:pt x="396" y="3372"/>
                </a:lnTo>
                <a:cubicBezTo>
                  <a:pt x="177" y="3372"/>
                  <a:pt x="0" y="3195"/>
                  <a:pt x="0" y="2976"/>
                </a:cubicBezTo>
                <a:lnTo>
                  <a:pt x="0" y="0"/>
                </a:lnTo>
                <a:lnTo>
                  <a:pt x="3846" y="0"/>
                </a:lnTo>
                <a:lnTo>
                  <a:pt x="3846" y="2976"/>
                </a:lnTo>
                <a:lnTo>
                  <a:pt x="3846" y="2976"/>
                </a:lnTo>
                <a:cubicBezTo>
                  <a:pt x="3846" y="3195"/>
                  <a:pt x="3669" y="3372"/>
                  <a:pt x="3451" y="3372"/>
                </a:cubicBezTo>
              </a:path>
            </a:pathLst>
          </a:custGeom>
          <a:solidFill>
            <a:srgbClr val="08AAA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8" name="Freeform 165">
            <a:extLst>
              <a:ext uri="{FF2B5EF4-FFF2-40B4-BE49-F238E27FC236}">
                <a16:creationId xmlns:a16="http://schemas.microsoft.com/office/drawing/2014/main" id="{ACB301AB-8CAA-71AA-2920-20E155545914}"/>
              </a:ext>
            </a:extLst>
          </p:cNvPr>
          <p:cNvSpPr>
            <a:spLocks noChangeArrowheads="1"/>
          </p:cNvSpPr>
          <p:nvPr/>
        </p:nvSpPr>
        <p:spPr bwMode="auto">
          <a:xfrm>
            <a:off x="2803007" y="2328698"/>
            <a:ext cx="1941211" cy="1703013"/>
          </a:xfrm>
          <a:custGeom>
            <a:avLst/>
            <a:gdLst>
              <a:gd name="T0" fmla="*/ 3451 w 3847"/>
              <a:gd name="T1" fmla="*/ 3372 h 3373"/>
              <a:gd name="T2" fmla="*/ 396 w 3847"/>
              <a:gd name="T3" fmla="*/ 3372 h 3373"/>
              <a:gd name="T4" fmla="*/ 396 w 3847"/>
              <a:gd name="T5" fmla="*/ 3372 h 3373"/>
              <a:gd name="T6" fmla="*/ 0 w 3847"/>
              <a:gd name="T7" fmla="*/ 2976 h 3373"/>
              <a:gd name="T8" fmla="*/ 0 w 3847"/>
              <a:gd name="T9" fmla="*/ 0 h 3373"/>
              <a:gd name="T10" fmla="*/ 3846 w 3847"/>
              <a:gd name="T11" fmla="*/ 0 h 3373"/>
              <a:gd name="T12" fmla="*/ 3846 w 3847"/>
              <a:gd name="T13" fmla="*/ 2976 h 3373"/>
              <a:gd name="T14" fmla="*/ 3846 w 3847"/>
              <a:gd name="T15" fmla="*/ 2976 h 3373"/>
              <a:gd name="T16" fmla="*/ 3451 w 3847"/>
              <a:gd name="T17" fmla="*/ 3372 h 3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7" h="3373">
                <a:moveTo>
                  <a:pt x="3451" y="3372"/>
                </a:moveTo>
                <a:lnTo>
                  <a:pt x="396" y="3372"/>
                </a:lnTo>
                <a:lnTo>
                  <a:pt x="396" y="3372"/>
                </a:lnTo>
                <a:cubicBezTo>
                  <a:pt x="177" y="3372"/>
                  <a:pt x="0" y="3195"/>
                  <a:pt x="0" y="2976"/>
                </a:cubicBezTo>
                <a:lnTo>
                  <a:pt x="0" y="0"/>
                </a:lnTo>
                <a:lnTo>
                  <a:pt x="3846" y="0"/>
                </a:lnTo>
                <a:lnTo>
                  <a:pt x="3846" y="2976"/>
                </a:lnTo>
                <a:lnTo>
                  <a:pt x="3846" y="2976"/>
                </a:lnTo>
                <a:cubicBezTo>
                  <a:pt x="3846" y="3195"/>
                  <a:pt x="3669" y="3372"/>
                  <a:pt x="3451" y="3372"/>
                </a:cubicBezTo>
              </a:path>
            </a:pathLst>
          </a:custGeom>
          <a:solidFill>
            <a:srgbClr val="08AAA2"/>
          </a:solidFill>
          <a:ln w="183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9" name="Freeform 166">
            <a:extLst>
              <a:ext uri="{FF2B5EF4-FFF2-40B4-BE49-F238E27FC236}">
                <a16:creationId xmlns:a16="http://schemas.microsoft.com/office/drawing/2014/main" id="{278667DB-2315-3401-D88B-FE5D546446AC}"/>
              </a:ext>
            </a:extLst>
          </p:cNvPr>
          <p:cNvSpPr>
            <a:spLocks noChangeArrowheads="1"/>
          </p:cNvSpPr>
          <p:nvPr/>
        </p:nvSpPr>
        <p:spPr bwMode="auto">
          <a:xfrm>
            <a:off x="7998105" y="2438630"/>
            <a:ext cx="51203" cy="2317433"/>
          </a:xfrm>
          <a:custGeom>
            <a:avLst/>
            <a:gdLst>
              <a:gd name="T0" fmla="*/ 51 w 103"/>
              <a:gd name="T1" fmla="*/ 4590 h 4591"/>
              <a:gd name="T2" fmla="*/ 51 w 103"/>
              <a:gd name="T3" fmla="*/ 4590 h 4591"/>
              <a:gd name="T4" fmla="*/ 0 w 103"/>
              <a:gd name="T5" fmla="*/ 4540 h 4591"/>
              <a:gd name="T6" fmla="*/ 0 w 103"/>
              <a:gd name="T7" fmla="*/ 51 h 4591"/>
              <a:gd name="T8" fmla="*/ 0 w 103"/>
              <a:gd name="T9" fmla="*/ 51 h 4591"/>
              <a:gd name="T10" fmla="*/ 51 w 103"/>
              <a:gd name="T11" fmla="*/ 0 h 4591"/>
              <a:gd name="T12" fmla="*/ 51 w 103"/>
              <a:gd name="T13" fmla="*/ 0 h 4591"/>
              <a:gd name="T14" fmla="*/ 102 w 103"/>
              <a:gd name="T15" fmla="*/ 51 h 4591"/>
              <a:gd name="T16" fmla="*/ 102 w 103"/>
              <a:gd name="T17" fmla="*/ 4540 h 4591"/>
              <a:gd name="T18" fmla="*/ 102 w 103"/>
              <a:gd name="T19" fmla="*/ 4540 h 4591"/>
              <a:gd name="T20" fmla="*/ 51 w 103"/>
              <a:gd name="T21" fmla="*/ 4590 h 4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4591">
                <a:moveTo>
                  <a:pt x="51" y="4590"/>
                </a:moveTo>
                <a:lnTo>
                  <a:pt x="51" y="4590"/>
                </a:lnTo>
                <a:cubicBezTo>
                  <a:pt x="23" y="4590"/>
                  <a:pt x="0" y="4568"/>
                  <a:pt x="0" y="4540"/>
                </a:cubicBezTo>
                <a:lnTo>
                  <a:pt x="0" y="51"/>
                </a:lnTo>
                <a:lnTo>
                  <a:pt x="0" y="51"/>
                </a:lnTo>
                <a:cubicBezTo>
                  <a:pt x="0" y="23"/>
                  <a:pt x="23" y="0"/>
                  <a:pt x="51" y="0"/>
                </a:cubicBezTo>
                <a:lnTo>
                  <a:pt x="51" y="0"/>
                </a:lnTo>
                <a:cubicBezTo>
                  <a:pt x="79" y="0"/>
                  <a:pt x="102" y="23"/>
                  <a:pt x="102" y="51"/>
                </a:cubicBezTo>
                <a:lnTo>
                  <a:pt x="102" y="4540"/>
                </a:lnTo>
                <a:lnTo>
                  <a:pt x="102" y="4540"/>
                </a:lnTo>
                <a:cubicBezTo>
                  <a:pt x="102" y="4568"/>
                  <a:pt x="79" y="4590"/>
                  <a:pt x="51" y="4590"/>
                </a:cubicBezTo>
              </a:path>
            </a:pathLst>
          </a:custGeom>
          <a:solidFill>
            <a:srgbClr val="2C407E"/>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0" name="Freeform 167">
            <a:extLst>
              <a:ext uri="{FF2B5EF4-FFF2-40B4-BE49-F238E27FC236}">
                <a16:creationId xmlns:a16="http://schemas.microsoft.com/office/drawing/2014/main" id="{D9B4DA84-0EC6-BBE7-CBB1-7EE1C19099F1}"/>
              </a:ext>
            </a:extLst>
          </p:cNvPr>
          <p:cNvSpPr>
            <a:spLocks noChangeArrowheads="1"/>
          </p:cNvSpPr>
          <p:nvPr/>
        </p:nvSpPr>
        <p:spPr bwMode="auto">
          <a:xfrm>
            <a:off x="7597397" y="4700408"/>
            <a:ext cx="854845" cy="302758"/>
          </a:xfrm>
          <a:custGeom>
            <a:avLst/>
            <a:gdLst>
              <a:gd name="T0" fmla="*/ 1634 w 1693"/>
              <a:gd name="T1" fmla="*/ 592 h 601"/>
              <a:gd name="T2" fmla="*/ 1634 w 1693"/>
              <a:gd name="T3" fmla="*/ 592 h 601"/>
              <a:gd name="T4" fmla="*/ 1607 w 1693"/>
              <a:gd name="T5" fmla="*/ 585 h 601"/>
              <a:gd name="T6" fmla="*/ 846 w 1693"/>
              <a:gd name="T7" fmla="*/ 120 h 601"/>
              <a:gd name="T8" fmla="*/ 85 w 1693"/>
              <a:gd name="T9" fmla="*/ 585 h 601"/>
              <a:gd name="T10" fmla="*/ 85 w 1693"/>
              <a:gd name="T11" fmla="*/ 585 h 601"/>
              <a:gd name="T12" fmla="*/ 14 w 1693"/>
              <a:gd name="T13" fmla="*/ 569 h 601"/>
              <a:gd name="T14" fmla="*/ 14 w 1693"/>
              <a:gd name="T15" fmla="*/ 569 h 601"/>
              <a:gd name="T16" fmla="*/ 31 w 1693"/>
              <a:gd name="T17" fmla="*/ 498 h 601"/>
              <a:gd name="T18" fmla="*/ 846 w 1693"/>
              <a:gd name="T19" fmla="*/ 0 h 601"/>
              <a:gd name="T20" fmla="*/ 1660 w 1693"/>
              <a:gd name="T21" fmla="*/ 498 h 601"/>
              <a:gd name="T22" fmla="*/ 1660 w 1693"/>
              <a:gd name="T23" fmla="*/ 498 h 601"/>
              <a:gd name="T24" fmla="*/ 1677 w 1693"/>
              <a:gd name="T25" fmla="*/ 569 h 601"/>
              <a:gd name="T26" fmla="*/ 1677 w 1693"/>
              <a:gd name="T27" fmla="*/ 569 h 601"/>
              <a:gd name="T28" fmla="*/ 1634 w 1693"/>
              <a:gd name="T29" fmla="*/ 59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93" h="601">
                <a:moveTo>
                  <a:pt x="1634" y="592"/>
                </a:moveTo>
                <a:lnTo>
                  <a:pt x="1634" y="592"/>
                </a:lnTo>
                <a:cubicBezTo>
                  <a:pt x="1625" y="592"/>
                  <a:pt x="1615" y="590"/>
                  <a:pt x="1607" y="585"/>
                </a:cubicBezTo>
                <a:lnTo>
                  <a:pt x="846" y="120"/>
                </a:lnTo>
                <a:lnTo>
                  <a:pt x="85" y="585"/>
                </a:lnTo>
                <a:lnTo>
                  <a:pt x="85" y="585"/>
                </a:lnTo>
                <a:cubicBezTo>
                  <a:pt x="61" y="600"/>
                  <a:pt x="29" y="592"/>
                  <a:pt x="14" y="569"/>
                </a:cubicBezTo>
                <a:lnTo>
                  <a:pt x="14" y="569"/>
                </a:lnTo>
                <a:cubicBezTo>
                  <a:pt x="0" y="544"/>
                  <a:pt x="8" y="513"/>
                  <a:pt x="31" y="498"/>
                </a:cubicBezTo>
                <a:lnTo>
                  <a:pt x="846" y="0"/>
                </a:lnTo>
                <a:lnTo>
                  <a:pt x="1660" y="498"/>
                </a:lnTo>
                <a:lnTo>
                  <a:pt x="1660" y="498"/>
                </a:lnTo>
                <a:cubicBezTo>
                  <a:pt x="1685" y="513"/>
                  <a:pt x="1692" y="544"/>
                  <a:pt x="1677" y="569"/>
                </a:cubicBezTo>
                <a:lnTo>
                  <a:pt x="1677" y="569"/>
                </a:lnTo>
                <a:cubicBezTo>
                  <a:pt x="1667" y="584"/>
                  <a:pt x="1651" y="592"/>
                  <a:pt x="1634" y="592"/>
                </a:cubicBezTo>
              </a:path>
            </a:pathLst>
          </a:custGeom>
          <a:solidFill>
            <a:srgbClr val="2C407E"/>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1" name="Freeform 168">
            <a:extLst>
              <a:ext uri="{FF2B5EF4-FFF2-40B4-BE49-F238E27FC236}">
                <a16:creationId xmlns:a16="http://schemas.microsoft.com/office/drawing/2014/main" id="{4BBC5820-B3BB-3088-40DB-BB06E30D5DD6}"/>
              </a:ext>
            </a:extLst>
          </p:cNvPr>
          <p:cNvSpPr>
            <a:spLocks noChangeArrowheads="1"/>
          </p:cNvSpPr>
          <p:nvPr/>
        </p:nvSpPr>
        <p:spPr bwMode="auto">
          <a:xfrm>
            <a:off x="6998560" y="2636759"/>
            <a:ext cx="2052519" cy="153605"/>
          </a:xfrm>
          <a:custGeom>
            <a:avLst/>
            <a:gdLst>
              <a:gd name="T0" fmla="*/ 4064 w 4065"/>
              <a:gd name="T1" fmla="*/ 302 h 303"/>
              <a:gd name="T2" fmla="*/ 0 w 4065"/>
              <a:gd name="T3" fmla="*/ 302 h 303"/>
              <a:gd name="T4" fmla="*/ 0 w 4065"/>
              <a:gd name="T5" fmla="*/ 0 h 303"/>
              <a:gd name="T6" fmla="*/ 4064 w 4065"/>
              <a:gd name="T7" fmla="*/ 0 h 303"/>
              <a:gd name="T8" fmla="*/ 4064 w 4065"/>
              <a:gd name="T9" fmla="*/ 302 h 303"/>
            </a:gdLst>
            <a:ahLst/>
            <a:cxnLst>
              <a:cxn ang="0">
                <a:pos x="T0" y="T1"/>
              </a:cxn>
              <a:cxn ang="0">
                <a:pos x="T2" y="T3"/>
              </a:cxn>
              <a:cxn ang="0">
                <a:pos x="T4" y="T5"/>
              </a:cxn>
              <a:cxn ang="0">
                <a:pos x="T6" y="T7"/>
              </a:cxn>
              <a:cxn ang="0">
                <a:pos x="T8" y="T9"/>
              </a:cxn>
            </a:cxnLst>
            <a:rect l="0" t="0" r="r" b="b"/>
            <a:pathLst>
              <a:path w="4065" h="303">
                <a:moveTo>
                  <a:pt x="4064" y="302"/>
                </a:moveTo>
                <a:lnTo>
                  <a:pt x="0" y="302"/>
                </a:lnTo>
                <a:lnTo>
                  <a:pt x="0" y="0"/>
                </a:lnTo>
                <a:lnTo>
                  <a:pt x="4064" y="0"/>
                </a:lnTo>
                <a:lnTo>
                  <a:pt x="4064" y="302"/>
                </a:lnTo>
              </a:path>
            </a:pathLst>
          </a:custGeom>
          <a:solidFill>
            <a:srgbClr val="2C407E"/>
          </a:solidFill>
          <a:ln w="9525" cap="flat">
            <a:solidFill>
              <a:srgbClr val="FFFFFF"/>
            </a:solidFill>
            <a:bevel/>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2" name="Freeform 169">
            <a:extLst>
              <a:ext uri="{FF2B5EF4-FFF2-40B4-BE49-F238E27FC236}">
                <a16:creationId xmlns:a16="http://schemas.microsoft.com/office/drawing/2014/main" id="{A90D131E-2E4C-A969-5141-D93BD5939CF0}"/>
              </a:ext>
            </a:extLst>
          </p:cNvPr>
          <p:cNvSpPr>
            <a:spLocks noChangeArrowheads="1"/>
          </p:cNvSpPr>
          <p:nvPr/>
        </p:nvSpPr>
        <p:spPr bwMode="auto">
          <a:xfrm>
            <a:off x="7054214" y="2790363"/>
            <a:ext cx="1941211" cy="1703013"/>
          </a:xfrm>
          <a:custGeom>
            <a:avLst/>
            <a:gdLst>
              <a:gd name="T0" fmla="*/ 3450 w 3847"/>
              <a:gd name="T1" fmla="*/ 3372 h 3373"/>
              <a:gd name="T2" fmla="*/ 395 w 3847"/>
              <a:gd name="T3" fmla="*/ 3372 h 3373"/>
              <a:gd name="T4" fmla="*/ 395 w 3847"/>
              <a:gd name="T5" fmla="*/ 3372 h 3373"/>
              <a:gd name="T6" fmla="*/ 0 w 3847"/>
              <a:gd name="T7" fmla="*/ 2976 h 3373"/>
              <a:gd name="T8" fmla="*/ 0 w 3847"/>
              <a:gd name="T9" fmla="*/ 0 h 3373"/>
              <a:gd name="T10" fmla="*/ 3846 w 3847"/>
              <a:gd name="T11" fmla="*/ 0 h 3373"/>
              <a:gd name="T12" fmla="*/ 3846 w 3847"/>
              <a:gd name="T13" fmla="*/ 2976 h 3373"/>
              <a:gd name="T14" fmla="*/ 3846 w 3847"/>
              <a:gd name="T15" fmla="*/ 2976 h 3373"/>
              <a:gd name="T16" fmla="*/ 3450 w 3847"/>
              <a:gd name="T17" fmla="*/ 3372 h 3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7" h="3373">
                <a:moveTo>
                  <a:pt x="3450" y="3372"/>
                </a:moveTo>
                <a:lnTo>
                  <a:pt x="395" y="3372"/>
                </a:lnTo>
                <a:lnTo>
                  <a:pt x="395" y="3372"/>
                </a:lnTo>
                <a:cubicBezTo>
                  <a:pt x="176" y="3372"/>
                  <a:pt x="0" y="3195"/>
                  <a:pt x="0" y="2976"/>
                </a:cubicBezTo>
                <a:lnTo>
                  <a:pt x="0" y="0"/>
                </a:lnTo>
                <a:lnTo>
                  <a:pt x="3846" y="0"/>
                </a:lnTo>
                <a:lnTo>
                  <a:pt x="3846" y="2976"/>
                </a:lnTo>
                <a:lnTo>
                  <a:pt x="3846" y="2976"/>
                </a:lnTo>
                <a:cubicBezTo>
                  <a:pt x="3846" y="3195"/>
                  <a:pt x="3669" y="3372"/>
                  <a:pt x="3450" y="3372"/>
                </a:cubicBezTo>
              </a:path>
            </a:pathLst>
          </a:custGeom>
          <a:solidFill>
            <a:srgbClr val="2C407E"/>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3" name="Freeform 170">
            <a:extLst>
              <a:ext uri="{FF2B5EF4-FFF2-40B4-BE49-F238E27FC236}">
                <a16:creationId xmlns:a16="http://schemas.microsoft.com/office/drawing/2014/main" id="{35D44A48-4F46-FF87-2159-4FAB971964E4}"/>
              </a:ext>
            </a:extLst>
          </p:cNvPr>
          <p:cNvSpPr>
            <a:spLocks noChangeArrowheads="1"/>
          </p:cNvSpPr>
          <p:nvPr/>
        </p:nvSpPr>
        <p:spPr bwMode="auto">
          <a:xfrm>
            <a:off x="7054214" y="2790363"/>
            <a:ext cx="1941211" cy="1703013"/>
          </a:xfrm>
          <a:custGeom>
            <a:avLst/>
            <a:gdLst>
              <a:gd name="T0" fmla="*/ 3450 w 3847"/>
              <a:gd name="T1" fmla="*/ 3372 h 3373"/>
              <a:gd name="T2" fmla="*/ 395 w 3847"/>
              <a:gd name="T3" fmla="*/ 3372 h 3373"/>
              <a:gd name="T4" fmla="*/ 395 w 3847"/>
              <a:gd name="T5" fmla="*/ 3372 h 3373"/>
              <a:gd name="T6" fmla="*/ 0 w 3847"/>
              <a:gd name="T7" fmla="*/ 2976 h 3373"/>
              <a:gd name="T8" fmla="*/ 0 w 3847"/>
              <a:gd name="T9" fmla="*/ 0 h 3373"/>
              <a:gd name="T10" fmla="*/ 3846 w 3847"/>
              <a:gd name="T11" fmla="*/ 0 h 3373"/>
              <a:gd name="T12" fmla="*/ 3846 w 3847"/>
              <a:gd name="T13" fmla="*/ 2976 h 3373"/>
              <a:gd name="T14" fmla="*/ 3846 w 3847"/>
              <a:gd name="T15" fmla="*/ 2976 h 3373"/>
              <a:gd name="T16" fmla="*/ 3450 w 3847"/>
              <a:gd name="T17" fmla="*/ 3372 h 3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7" h="3373">
                <a:moveTo>
                  <a:pt x="3450" y="3372"/>
                </a:moveTo>
                <a:lnTo>
                  <a:pt x="395" y="3372"/>
                </a:lnTo>
                <a:lnTo>
                  <a:pt x="395" y="3372"/>
                </a:lnTo>
                <a:cubicBezTo>
                  <a:pt x="176" y="3372"/>
                  <a:pt x="0" y="3195"/>
                  <a:pt x="0" y="2976"/>
                </a:cubicBezTo>
                <a:lnTo>
                  <a:pt x="0" y="0"/>
                </a:lnTo>
                <a:lnTo>
                  <a:pt x="3846" y="0"/>
                </a:lnTo>
                <a:lnTo>
                  <a:pt x="3846" y="2976"/>
                </a:lnTo>
                <a:lnTo>
                  <a:pt x="3846" y="2976"/>
                </a:lnTo>
                <a:cubicBezTo>
                  <a:pt x="3846" y="3195"/>
                  <a:pt x="3669" y="3372"/>
                  <a:pt x="3450" y="3372"/>
                </a:cubicBezTo>
              </a:path>
            </a:pathLst>
          </a:custGeom>
          <a:solidFill>
            <a:srgbClr val="2C407E"/>
          </a:solidFill>
          <a:ln w="183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grpSp>
        <p:nvGrpSpPr>
          <p:cNvPr id="32" name="Group 31">
            <a:extLst>
              <a:ext uri="{FF2B5EF4-FFF2-40B4-BE49-F238E27FC236}">
                <a16:creationId xmlns:a16="http://schemas.microsoft.com/office/drawing/2014/main" id="{4B26DDBC-AA2F-0807-583E-F2987D225416}"/>
              </a:ext>
            </a:extLst>
          </p:cNvPr>
          <p:cNvGrpSpPr/>
          <p:nvPr/>
        </p:nvGrpSpPr>
        <p:grpSpPr>
          <a:xfrm>
            <a:off x="7727964" y="3117147"/>
            <a:ext cx="657914" cy="614506"/>
            <a:chOff x="8657130" y="2323034"/>
            <a:chExt cx="1078109" cy="1006982"/>
          </a:xfrm>
          <a:solidFill>
            <a:srgbClr val="FFFFFF"/>
          </a:solidFill>
        </p:grpSpPr>
        <p:sp>
          <p:nvSpPr>
            <p:cNvPr id="33" name="Freeform 233">
              <a:extLst>
                <a:ext uri="{FF2B5EF4-FFF2-40B4-BE49-F238E27FC236}">
                  <a16:creationId xmlns:a16="http://schemas.microsoft.com/office/drawing/2014/main" id="{69B5D7B4-DDBF-983F-FAA0-470B473BAE8B}"/>
                </a:ext>
              </a:extLst>
            </p:cNvPr>
            <p:cNvSpPr>
              <a:spLocks noChangeArrowheads="1"/>
            </p:cNvSpPr>
            <p:nvPr/>
          </p:nvSpPr>
          <p:spPr bwMode="auto">
            <a:xfrm>
              <a:off x="8657130" y="2323034"/>
              <a:ext cx="1078109" cy="1006982"/>
            </a:xfrm>
            <a:custGeom>
              <a:avLst/>
              <a:gdLst>
                <a:gd name="T0" fmla="*/ 228239 w 1268"/>
                <a:gd name="T1" fmla="*/ 347237 h 1188"/>
                <a:gd name="T2" fmla="*/ 228239 w 1268"/>
                <a:gd name="T3" fmla="*/ 347237 h 1188"/>
                <a:gd name="T4" fmla="*/ 198673 w 1268"/>
                <a:gd name="T5" fmla="*/ 345440 h 1188"/>
                <a:gd name="T6" fmla="*/ 198673 w 1268"/>
                <a:gd name="T7" fmla="*/ 345440 h 1188"/>
                <a:gd name="T8" fmla="*/ 183890 w 1268"/>
                <a:gd name="T9" fmla="*/ 350832 h 1188"/>
                <a:gd name="T10" fmla="*/ 183890 w 1268"/>
                <a:gd name="T11" fmla="*/ 350832 h 1188"/>
                <a:gd name="T12" fmla="*/ 119709 w 1268"/>
                <a:gd name="T13" fmla="*/ 389294 h 1188"/>
                <a:gd name="T14" fmla="*/ 119709 w 1268"/>
                <a:gd name="T15" fmla="*/ 389294 h 1188"/>
                <a:gd name="T16" fmla="*/ 72835 w 1268"/>
                <a:gd name="T17" fmla="*/ 398280 h 1188"/>
                <a:gd name="T18" fmla="*/ 72835 w 1268"/>
                <a:gd name="T19" fmla="*/ 398280 h 1188"/>
                <a:gd name="T20" fmla="*/ 90503 w 1268"/>
                <a:gd name="T21" fmla="*/ 380307 h 1188"/>
                <a:gd name="T22" fmla="*/ 90503 w 1268"/>
                <a:gd name="T23" fmla="*/ 380307 h 1188"/>
                <a:gd name="T24" fmla="*/ 107449 w 1268"/>
                <a:gd name="T25" fmla="*/ 333937 h 1188"/>
                <a:gd name="T26" fmla="*/ 107449 w 1268"/>
                <a:gd name="T27" fmla="*/ 333937 h 1188"/>
                <a:gd name="T28" fmla="*/ 106368 w 1268"/>
                <a:gd name="T29" fmla="*/ 322435 h 1188"/>
                <a:gd name="T30" fmla="*/ 106368 w 1268"/>
                <a:gd name="T31" fmla="*/ 322435 h 1188"/>
                <a:gd name="T32" fmla="*/ 98796 w 1268"/>
                <a:gd name="T33" fmla="*/ 309494 h 1188"/>
                <a:gd name="T34" fmla="*/ 98796 w 1268"/>
                <a:gd name="T35" fmla="*/ 309494 h 1188"/>
                <a:gd name="T36" fmla="*/ 26682 w 1268"/>
                <a:gd name="T37" fmla="*/ 186559 h 1188"/>
                <a:gd name="T38" fmla="*/ 26682 w 1268"/>
                <a:gd name="T39" fmla="*/ 186559 h 1188"/>
                <a:gd name="T40" fmla="*/ 228239 w 1268"/>
                <a:gd name="T41" fmla="*/ 26600 h 1188"/>
                <a:gd name="T42" fmla="*/ 228239 w 1268"/>
                <a:gd name="T43" fmla="*/ 26600 h 1188"/>
                <a:gd name="T44" fmla="*/ 429797 w 1268"/>
                <a:gd name="T45" fmla="*/ 186559 h 1188"/>
                <a:gd name="T46" fmla="*/ 429797 w 1268"/>
                <a:gd name="T47" fmla="*/ 186559 h 1188"/>
                <a:gd name="T48" fmla="*/ 228239 w 1268"/>
                <a:gd name="T49" fmla="*/ 347237 h 1188"/>
                <a:gd name="T50" fmla="*/ 388692 w 1268"/>
                <a:gd name="T51" fmla="*/ 53559 h 1188"/>
                <a:gd name="T52" fmla="*/ 388692 w 1268"/>
                <a:gd name="T53" fmla="*/ 53559 h 1188"/>
                <a:gd name="T54" fmla="*/ 228239 w 1268"/>
                <a:gd name="T55" fmla="*/ 0 h 1188"/>
                <a:gd name="T56" fmla="*/ 228239 w 1268"/>
                <a:gd name="T57" fmla="*/ 0 h 1188"/>
                <a:gd name="T58" fmla="*/ 67787 w 1268"/>
                <a:gd name="T59" fmla="*/ 53559 h 1188"/>
                <a:gd name="T60" fmla="*/ 67787 w 1268"/>
                <a:gd name="T61" fmla="*/ 53559 h 1188"/>
                <a:gd name="T62" fmla="*/ 0 w 1268"/>
                <a:gd name="T63" fmla="*/ 186559 h 1188"/>
                <a:gd name="T64" fmla="*/ 0 w 1268"/>
                <a:gd name="T65" fmla="*/ 186559 h 1188"/>
                <a:gd name="T66" fmla="*/ 80046 w 1268"/>
                <a:gd name="T67" fmla="*/ 329264 h 1188"/>
                <a:gd name="T68" fmla="*/ 80046 w 1268"/>
                <a:gd name="T69" fmla="*/ 329264 h 1188"/>
                <a:gd name="T70" fmla="*/ 80407 w 1268"/>
                <a:gd name="T71" fmla="*/ 333937 h 1188"/>
                <a:gd name="T72" fmla="*/ 80407 w 1268"/>
                <a:gd name="T73" fmla="*/ 333937 h 1188"/>
                <a:gd name="T74" fmla="*/ 38941 w 1268"/>
                <a:gd name="T75" fmla="*/ 388934 h 1188"/>
                <a:gd name="T76" fmla="*/ 38941 w 1268"/>
                <a:gd name="T77" fmla="*/ 388934 h 1188"/>
                <a:gd name="T78" fmla="*/ 28485 w 1268"/>
                <a:gd name="T79" fmla="*/ 406548 h 1188"/>
                <a:gd name="T80" fmla="*/ 28485 w 1268"/>
                <a:gd name="T81" fmla="*/ 406548 h 1188"/>
                <a:gd name="T82" fmla="*/ 34615 w 1268"/>
                <a:gd name="T83" fmla="*/ 421286 h 1188"/>
                <a:gd name="T84" fmla="*/ 34615 w 1268"/>
                <a:gd name="T85" fmla="*/ 421286 h 1188"/>
                <a:gd name="T86" fmla="*/ 48677 w 1268"/>
                <a:gd name="T87" fmla="*/ 426678 h 1188"/>
                <a:gd name="T88" fmla="*/ 48677 w 1268"/>
                <a:gd name="T89" fmla="*/ 426678 h 1188"/>
                <a:gd name="T90" fmla="*/ 49758 w 1268"/>
                <a:gd name="T91" fmla="*/ 426678 h 1188"/>
                <a:gd name="T92" fmla="*/ 49758 w 1268"/>
                <a:gd name="T93" fmla="*/ 426678 h 1188"/>
                <a:gd name="T94" fmla="*/ 199755 w 1268"/>
                <a:gd name="T95" fmla="*/ 372399 h 1188"/>
                <a:gd name="T96" fmla="*/ 199755 w 1268"/>
                <a:gd name="T97" fmla="*/ 372399 h 1188"/>
                <a:gd name="T98" fmla="*/ 228239 w 1268"/>
                <a:gd name="T99" fmla="*/ 374197 h 1188"/>
                <a:gd name="T100" fmla="*/ 228239 w 1268"/>
                <a:gd name="T101" fmla="*/ 374197 h 1188"/>
                <a:gd name="T102" fmla="*/ 388692 w 1268"/>
                <a:gd name="T103" fmla="*/ 320278 h 1188"/>
                <a:gd name="T104" fmla="*/ 388692 w 1268"/>
                <a:gd name="T105" fmla="*/ 320278 h 1188"/>
                <a:gd name="T106" fmla="*/ 456839 w 1268"/>
                <a:gd name="T107" fmla="*/ 186559 h 1188"/>
                <a:gd name="T108" fmla="*/ 456839 w 1268"/>
                <a:gd name="T109" fmla="*/ 186559 h 1188"/>
                <a:gd name="T110" fmla="*/ 388692 w 1268"/>
                <a:gd name="T111" fmla="*/ 53559 h 11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8" h="1188">
                  <a:moveTo>
                    <a:pt x="633" y="966"/>
                  </a:moveTo>
                  <a:lnTo>
                    <a:pt x="633" y="966"/>
                  </a:lnTo>
                  <a:cubicBezTo>
                    <a:pt x="606" y="966"/>
                    <a:pt x="577" y="965"/>
                    <a:pt x="551" y="961"/>
                  </a:cubicBezTo>
                  <a:cubicBezTo>
                    <a:pt x="535" y="959"/>
                    <a:pt x="522" y="965"/>
                    <a:pt x="510" y="976"/>
                  </a:cubicBezTo>
                  <a:cubicBezTo>
                    <a:pt x="458" y="1026"/>
                    <a:pt x="400" y="1062"/>
                    <a:pt x="332" y="1083"/>
                  </a:cubicBezTo>
                  <a:cubicBezTo>
                    <a:pt x="293" y="1095"/>
                    <a:pt x="251" y="1104"/>
                    <a:pt x="202" y="1108"/>
                  </a:cubicBezTo>
                  <a:cubicBezTo>
                    <a:pt x="221" y="1094"/>
                    <a:pt x="237" y="1076"/>
                    <a:pt x="251" y="1058"/>
                  </a:cubicBezTo>
                  <a:cubicBezTo>
                    <a:pt x="282" y="1018"/>
                    <a:pt x="298" y="974"/>
                    <a:pt x="298" y="929"/>
                  </a:cubicBezTo>
                  <a:cubicBezTo>
                    <a:pt x="298" y="917"/>
                    <a:pt x="296" y="907"/>
                    <a:pt x="295" y="897"/>
                  </a:cubicBezTo>
                  <a:cubicBezTo>
                    <a:pt x="293" y="882"/>
                    <a:pt x="286" y="870"/>
                    <a:pt x="274" y="861"/>
                  </a:cubicBezTo>
                  <a:cubicBezTo>
                    <a:pt x="146" y="777"/>
                    <a:pt x="74" y="651"/>
                    <a:pt x="74" y="519"/>
                  </a:cubicBezTo>
                  <a:cubicBezTo>
                    <a:pt x="74" y="273"/>
                    <a:pt x="324" y="74"/>
                    <a:pt x="633" y="74"/>
                  </a:cubicBezTo>
                  <a:cubicBezTo>
                    <a:pt x="942" y="74"/>
                    <a:pt x="1192" y="273"/>
                    <a:pt x="1192" y="519"/>
                  </a:cubicBezTo>
                  <a:cubicBezTo>
                    <a:pt x="1192" y="766"/>
                    <a:pt x="942" y="966"/>
                    <a:pt x="633" y="966"/>
                  </a:cubicBezTo>
                  <a:close/>
                  <a:moveTo>
                    <a:pt x="1078" y="149"/>
                  </a:moveTo>
                  <a:lnTo>
                    <a:pt x="1078" y="149"/>
                  </a:lnTo>
                  <a:cubicBezTo>
                    <a:pt x="958" y="53"/>
                    <a:pt x="801" y="0"/>
                    <a:pt x="633" y="0"/>
                  </a:cubicBezTo>
                  <a:cubicBezTo>
                    <a:pt x="465" y="0"/>
                    <a:pt x="307" y="53"/>
                    <a:pt x="188" y="149"/>
                  </a:cubicBezTo>
                  <a:cubicBezTo>
                    <a:pt x="67" y="248"/>
                    <a:pt x="0" y="380"/>
                    <a:pt x="0" y="519"/>
                  </a:cubicBezTo>
                  <a:cubicBezTo>
                    <a:pt x="0" y="673"/>
                    <a:pt x="80" y="817"/>
                    <a:pt x="222" y="916"/>
                  </a:cubicBezTo>
                  <a:cubicBezTo>
                    <a:pt x="223" y="920"/>
                    <a:pt x="223" y="925"/>
                    <a:pt x="223" y="929"/>
                  </a:cubicBezTo>
                  <a:cubicBezTo>
                    <a:pt x="223" y="974"/>
                    <a:pt x="193" y="1038"/>
                    <a:pt x="108" y="1082"/>
                  </a:cubicBezTo>
                  <a:cubicBezTo>
                    <a:pt x="91" y="1092"/>
                    <a:pt x="79" y="1110"/>
                    <a:pt x="79" y="1131"/>
                  </a:cubicBezTo>
                  <a:cubicBezTo>
                    <a:pt x="79" y="1147"/>
                    <a:pt x="85" y="1162"/>
                    <a:pt x="96" y="1172"/>
                  </a:cubicBezTo>
                  <a:cubicBezTo>
                    <a:pt x="107" y="1183"/>
                    <a:pt x="120" y="1187"/>
                    <a:pt x="135" y="1187"/>
                  </a:cubicBezTo>
                  <a:cubicBezTo>
                    <a:pt x="137" y="1187"/>
                    <a:pt x="137" y="1187"/>
                    <a:pt x="138" y="1187"/>
                  </a:cubicBezTo>
                  <a:cubicBezTo>
                    <a:pt x="268" y="1183"/>
                    <a:pt x="419" y="1160"/>
                    <a:pt x="554" y="1036"/>
                  </a:cubicBezTo>
                  <a:cubicBezTo>
                    <a:pt x="579" y="1039"/>
                    <a:pt x="606" y="1041"/>
                    <a:pt x="633" y="1041"/>
                  </a:cubicBezTo>
                  <a:cubicBezTo>
                    <a:pt x="801" y="1041"/>
                    <a:pt x="959" y="987"/>
                    <a:pt x="1078" y="891"/>
                  </a:cubicBezTo>
                  <a:cubicBezTo>
                    <a:pt x="1199" y="792"/>
                    <a:pt x="1267" y="660"/>
                    <a:pt x="1267" y="519"/>
                  </a:cubicBezTo>
                  <a:cubicBezTo>
                    <a:pt x="1267" y="380"/>
                    <a:pt x="1199" y="248"/>
                    <a:pt x="1078" y="1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4" name="Freeform 234">
              <a:extLst>
                <a:ext uri="{FF2B5EF4-FFF2-40B4-BE49-F238E27FC236}">
                  <a16:creationId xmlns:a16="http://schemas.microsoft.com/office/drawing/2014/main" id="{88821EBE-1475-C4F5-119E-A0353B35DC4D}"/>
                </a:ext>
              </a:extLst>
            </p:cNvPr>
            <p:cNvSpPr>
              <a:spLocks noChangeArrowheads="1"/>
            </p:cNvSpPr>
            <p:nvPr/>
          </p:nvSpPr>
          <p:spPr bwMode="auto">
            <a:xfrm>
              <a:off x="8877993" y="2629995"/>
              <a:ext cx="640126" cy="325677"/>
            </a:xfrm>
            <a:custGeom>
              <a:avLst/>
              <a:gdLst>
                <a:gd name="T0" fmla="*/ 228144 w 752"/>
                <a:gd name="T1" fmla="*/ 111067 h 383"/>
                <a:gd name="T2" fmla="*/ 244388 w 752"/>
                <a:gd name="T3" fmla="*/ 95200 h 383"/>
                <a:gd name="T4" fmla="*/ 109740 w 752"/>
                <a:gd name="T5" fmla="*/ 111067 h 383"/>
                <a:gd name="T6" fmla="*/ 93857 w 752"/>
                <a:gd name="T7" fmla="*/ 95200 h 383"/>
                <a:gd name="T8" fmla="*/ 109740 w 752"/>
                <a:gd name="T9" fmla="*/ 111067 h 383"/>
                <a:gd name="T10" fmla="*/ 42596 w 752"/>
                <a:gd name="T11" fmla="*/ 27406 h 383"/>
                <a:gd name="T12" fmla="*/ 26352 w 752"/>
                <a:gd name="T13" fmla="*/ 42912 h 383"/>
                <a:gd name="T14" fmla="*/ 162083 w 752"/>
                <a:gd name="T15" fmla="*/ 27406 h 383"/>
                <a:gd name="T16" fmla="*/ 177244 w 752"/>
                <a:gd name="T17" fmla="*/ 42912 h 383"/>
                <a:gd name="T18" fmla="*/ 162083 w 752"/>
                <a:gd name="T19" fmla="*/ 27406 h 383"/>
                <a:gd name="T20" fmla="*/ 225617 w 752"/>
                <a:gd name="T21" fmla="*/ 68515 h 383"/>
                <a:gd name="T22" fmla="*/ 221285 w 752"/>
                <a:gd name="T23" fmla="*/ 68515 h 383"/>
                <a:gd name="T24" fmla="*/ 203597 w 752"/>
                <a:gd name="T25" fmla="*/ 50845 h 383"/>
                <a:gd name="T26" fmla="*/ 204679 w 752"/>
                <a:gd name="T27" fmla="*/ 24882 h 383"/>
                <a:gd name="T28" fmla="*/ 180132 w 752"/>
                <a:gd name="T29" fmla="*/ 0 h 383"/>
                <a:gd name="T30" fmla="*/ 159195 w 752"/>
                <a:gd name="T31" fmla="*/ 0 h 383"/>
                <a:gd name="T32" fmla="*/ 135009 w 752"/>
                <a:gd name="T33" fmla="*/ 45436 h 383"/>
                <a:gd name="T34" fmla="*/ 135731 w 752"/>
                <a:gd name="T35" fmla="*/ 51206 h 383"/>
                <a:gd name="T36" fmla="*/ 118043 w 752"/>
                <a:gd name="T37" fmla="*/ 68876 h 383"/>
                <a:gd name="T38" fmla="*/ 91330 w 752"/>
                <a:gd name="T39" fmla="*/ 68515 h 383"/>
                <a:gd name="T40" fmla="*/ 86637 w 752"/>
                <a:gd name="T41" fmla="*/ 68876 h 383"/>
                <a:gd name="T42" fmla="*/ 68948 w 752"/>
                <a:gd name="T43" fmla="*/ 51206 h 383"/>
                <a:gd name="T44" fmla="*/ 69309 w 752"/>
                <a:gd name="T45" fmla="*/ 24882 h 383"/>
                <a:gd name="T46" fmla="*/ 44762 w 752"/>
                <a:gd name="T47" fmla="*/ 0 h 383"/>
                <a:gd name="T48" fmla="*/ 23825 w 752"/>
                <a:gd name="T49" fmla="*/ 0 h 383"/>
                <a:gd name="T50" fmla="*/ 0 w 752"/>
                <a:gd name="T51" fmla="*/ 45436 h 383"/>
                <a:gd name="T52" fmla="*/ 23825 w 752"/>
                <a:gd name="T53" fmla="*/ 69597 h 383"/>
                <a:gd name="T54" fmla="*/ 44762 w 752"/>
                <a:gd name="T55" fmla="*/ 69597 h 383"/>
                <a:gd name="T56" fmla="*/ 67866 w 752"/>
                <a:gd name="T57" fmla="*/ 87988 h 383"/>
                <a:gd name="T58" fmla="*/ 67144 w 752"/>
                <a:gd name="T59" fmla="*/ 92315 h 383"/>
                <a:gd name="T60" fmla="*/ 67144 w 752"/>
                <a:gd name="T61" fmla="*/ 113230 h 383"/>
                <a:gd name="T62" fmla="*/ 112267 w 752"/>
                <a:gd name="T63" fmla="*/ 137751 h 383"/>
                <a:gd name="T64" fmla="*/ 136814 w 752"/>
                <a:gd name="T65" fmla="*/ 113230 h 383"/>
                <a:gd name="T66" fmla="*/ 136814 w 752"/>
                <a:gd name="T67" fmla="*/ 92315 h 383"/>
                <a:gd name="T68" fmla="*/ 155585 w 752"/>
                <a:gd name="T69" fmla="*/ 69597 h 383"/>
                <a:gd name="T70" fmla="*/ 159195 w 752"/>
                <a:gd name="T71" fmla="*/ 69597 h 383"/>
                <a:gd name="T72" fmla="*/ 180132 w 752"/>
                <a:gd name="T73" fmla="*/ 69597 h 383"/>
                <a:gd name="T74" fmla="*/ 202153 w 752"/>
                <a:gd name="T75" fmla="*/ 87267 h 383"/>
                <a:gd name="T76" fmla="*/ 201431 w 752"/>
                <a:gd name="T77" fmla="*/ 92315 h 383"/>
                <a:gd name="T78" fmla="*/ 201431 w 752"/>
                <a:gd name="T79" fmla="*/ 113230 h 383"/>
                <a:gd name="T80" fmla="*/ 246193 w 752"/>
                <a:gd name="T81" fmla="*/ 137751 h 383"/>
                <a:gd name="T82" fmla="*/ 271101 w 752"/>
                <a:gd name="T83" fmla="*/ 113230 h 383"/>
                <a:gd name="T84" fmla="*/ 271101 w 752"/>
                <a:gd name="T85" fmla="*/ 92315 h 3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52" h="383">
                  <a:moveTo>
                    <a:pt x="677" y="308"/>
                  </a:moveTo>
                  <a:lnTo>
                    <a:pt x="632" y="308"/>
                  </a:lnTo>
                  <a:lnTo>
                    <a:pt x="632" y="264"/>
                  </a:lnTo>
                  <a:lnTo>
                    <a:pt x="677" y="264"/>
                  </a:lnTo>
                  <a:lnTo>
                    <a:pt x="677" y="308"/>
                  </a:lnTo>
                  <a:close/>
                  <a:moveTo>
                    <a:pt x="304" y="308"/>
                  </a:moveTo>
                  <a:lnTo>
                    <a:pt x="260" y="308"/>
                  </a:lnTo>
                  <a:lnTo>
                    <a:pt x="260" y="264"/>
                  </a:lnTo>
                  <a:lnTo>
                    <a:pt x="304" y="264"/>
                  </a:lnTo>
                  <a:lnTo>
                    <a:pt x="304" y="308"/>
                  </a:lnTo>
                  <a:close/>
                  <a:moveTo>
                    <a:pt x="73" y="76"/>
                  </a:moveTo>
                  <a:lnTo>
                    <a:pt x="118" y="76"/>
                  </a:lnTo>
                  <a:lnTo>
                    <a:pt x="118" y="119"/>
                  </a:lnTo>
                  <a:lnTo>
                    <a:pt x="73" y="119"/>
                  </a:lnTo>
                  <a:lnTo>
                    <a:pt x="73" y="76"/>
                  </a:lnTo>
                  <a:close/>
                  <a:moveTo>
                    <a:pt x="449" y="76"/>
                  </a:moveTo>
                  <a:lnTo>
                    <a:pt x="491" y="76"/>
                  </a:lnTo>
                  <a:lnTo>
                    <a:pt x="491" y="119"/>
                  </a:lnTo>
                  <a:lnTo>
                    <a:pt x="449" y="119"/>
                  </a:lnTo>
                  <a:lnTo>
                    <a:pt x="449" y="76"/>
                  </a:lnTo>
                  <a:close/>
                  <a:moveTo>
                    <a:pt x="682" y="190"/>
                  </a:moveTo>
                  <a:lnTo>
                    <a:pt x="625" y="190"/>
                  </a:lnTo>
                  <a:cubicBezTo>
                    <a:pt x="622" y="190"/>
                    <a:pt x="617" y="190"/>
                    <a:pt x="613" y="190"/>
                  </a:cubicBezTo>
                  <a:lnTo>
                    <a:pt x="564" y="141"/>
                  </a:lnTo>
                  <a:cubicBezTo>
                    <a:pt x="565" y="137"/>
                    <a:pt x="567" y="132"/>
                    <a:pt x="567" y="126"/>
                  </a:cubicBezTo>
                  <a:lnTo>
                    <a:pt x="567" y="69"/>
                  </a:lnTo>
                  <a:cubicBezTo>
                    <a:pt x="567" y="32"/>
                    <a:pt x="536" y="0"/>
                    <a:pt x="499" y="0"/>
                  </a:cubicBezTo>
                  <a:lnTo>
                    <a:pt x="441" y="0"/>
                  </a:lnTo>
                  <a:cubicBezTo>
                    <a:pt x="404" y="0"/>
                    <a:pt x="374" y="32"/>
                    <a:pt x="374" y="69"/>
                  </a:cubicBezTo>
                  <a:lnTo>
                    <a:pt x="374" y="126"/>
                  </a:lnTo>
                  <a:cubicBezTo>
                    <a:pt x="374" y="132"/>
                    <a:pt x="374" y="137"/>
                    <a:pt x="376" y="142"/>
                  </a:cubicBezTo>
                  <a:lnTo>
                    <a:pt x="327" y="191"/>
                  </a:lnTo>
                  <a:cubicBezTo>
                    <a:pt x="323" y="190"/>
                    <a:pt x="317" y="190"/>
                    <a:pt x="311" y="190"/>
                  </a:cubicBezTo>
                  <a:lnTo>
                    <a:pt x="253" y="190"/>
                  </a:lnTo>
                  <a:cubicBezTo>
                    <a:pt x="248" y="190"/>
                    <a:pt x="244" y="190"/>
                    <a:pt x="240" y="191"/>
                  </a:cubicBezTo>
                  <a:lnTo>
                    <a:pt x="191" y="142"/>
                  </a:lnTo>
                  <a:cubicBezTo>
                    <a:pt x="191" y="137"/>
                    <a:pt x="192" y="132"/>
                    <a:pt x="192" y="126"/>
                  </a:cubicBezTo>
                  <a:lnTo>
                    <a:pt x="192" y="69"/>
                  </a:lnTo>
                  <a:cubicBezTo>
                    <a:pt x="192" y="32"/>
                    <a:pt x="161" y="0"/>
                    <a:pt x="124" y="0"/>
                  </a:cubicBezTo>
                  <a:lnTo>
                    <a:pt x="66" y="0"/>
                  </a:lnTo>
                  <a:cubicBezTo>
                    <a:pt x="29" y="0"/>
                    <a:pt x="0" y="32"/>
                    <a:pt x="0" y="69"/>
                  </a:cubicBezTo>
                  <a:lnTo>
                    <a:pt x="0" y="126"/>
                  </a:lnTo>
                  <a:cubicBezTo>
                    <a:pt x="0" y="163"/>
                    <a:pt x="29" y="193"/>
                    <a:pt x="66" y="193"/>
                  </a:cubicBezTo>
                  <a:lnTo>
                    <a:pt x="124" y="193"/>
                  </a:lnTo>
                  <a:cubicBezTo>
                    <a:pt x="129" y="193"/>
                    <a:pt x="132" y="193"/>
                    <a:pt x="136" y="193"/>
                  </a:cubicBezTo>
                  <a:lnTo>
                    <a:pt x="188" y="244"/>
                  </a:lnTo>
                  <a:cubicBezTo>
                    <a:pt x="186" y="248"/>
                    <a:pt x="186" y="252"/>
                    <a:pt x="186" y="256"/>
                  </a:cubicBezTo>
                  <a:lnTo>
                    <a:pt x="186" y="314"/>
                  </a:lnTo>
                  <a:cubicBezTo>
                    <a:pt x="186" y="351"/>
                    <a:pt x="216" y="382"/>
                    <a:pt x="253" y="382"/>
                  </a:cubicBezTo>
                  <a:lnTo>
                    <a:pt x="311" y="382"/>
                  </a:lnTo>
                  <a:cubicBezTo>
                    <a:pt x="348" y="382"/>
                    <a:pt x="379" y="351"/>
                    <a:pt x="379" y="314"/>
                  </a:cubicBezTo>
                  <a:lnTo>
                    <a:pt x="379" y="256"/>
                  </a:lnTo>
                  <a:cubicBezTo>
                    <a:pt x="379" y="253"/>
                    <a:pt x="377" y="249"/>
                    <a:pt x="377" y="246"/>
                  </a:cubicBezTo>
                  <a:lnTo>
                    <a:pt x="431" y="193"/>
                  </a:lnTo>
                  <a:cubicBezTo>
                    <a:pt x="434" y="193"/>
                    <a:pt x="438" y="193"/>
                    <a:pt x="441" y="193"/>
                  </a:cubicBezTo>
                  <a:lnTo>
                    <a:pt x="499" y="193"/>
                  </a:lnTo>
                  <a:cubicBezTo>
                    <a:pt x="503" y="193"/>
                    <a:pt x="506" y="193"/>
                    <a:pt x="511" y="193"/>
                  </a:cubicBezTo>
                  <a:lnTo>
                    <a:pt x="560" y="242"/>
                  </a:lnTo>
                  <a:cubicBezTo>
                    <a:pt x="558" y="246"/>
                    <a:pt x="558" y="252"/>
                    <a:pt x="558" y="256"/>
                  </a:cubicBezTo>
                  <a:lnTo>
                    <a:pt x="558" y="314"/>
                  </a:lnTo>
                  <a:cubicBezTo>
                    <a:pt x="558" y="351"/>
                    <a:pt x="588" y="382"/>
                    <a:pt x="625" y="382"/>
                  </a:cubicBezTo>
                  <a:lnTo>
                    <a:pt x="682" y="382"/>
                  </a:lnTo>
                  <a:cubicBezTo>
                    <a:pt x="721" y="382"/>
                    <a:pt x="751" y="351"/>
                    <a:pt x="751" y="314"/>
                  </a:cubicBezTo>
                  <a:lnTo>
                    <a:pt x="751" y="256"/>
                  </a:lnTo>
                  <a:cubicBezTo>
                    <a:pt x="751" y="219"/>
                    <a:pt x="721" y="190"/>
                    <a:pt x="682" y="19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grpSp>
      <p:grpSp>
        <p:nvGrpSpPr>
          <p:cNvPr id="35" name="Group 34">
            <a:extLst>
              <a:ext uri="{FF2B5EF4-FFF2-40B4-BE49-F238E27FC236}">
                <a16:creationId xmlns:a16="http://schemas.microsoft.com/office/drawing/2014/main" id="{F82625C6-21E6-9F7A-8336-77E1ADF615A6}"/>
              </a:ext>
            </a:extLst>
          </p:cNvPr>
          <p:cNvGrpSpPr/>
          <p:nvPr/>
        </p:nvGrpSpPr>
        <p:grpSpPr>
          <a:xfrm>
            <a:off x="3408227" y="2620314"/>
            <a:ext cx="657914" cy="657913"/>
            <a:chOff x="5123329" y="2255652"/>
            <a:chExt cx="1078109" cy="1078108"/>
          </a:xfrm>
          <a:solidFill>
            <a:srgbClr val="FFFFFF"/>
          </a:solidFill>
        </p:grpSpPr>
        <p:sp>
          <p:nvSpPr>
            <p:cNvPr id="36" name="Freeform 236">
              <a:extLst>
                <a:ext uri="{FF2B5EF4-FFF2-40B4-BE49-F238E27FC236}">
                  <a16:creationId xmlns:a16="http://schemas.microsoft.com/office/drawing/2014/main" id="{3E0F77E8-B991-3AF5-C3A0-381344C15A15}"/>
                </a:ext>
              </a:extLst>
            </p:cNvPr>
            <p:cNvSpPr>
              <a:spLocks noChangeArrowheads="1"/>
            </p:cNvSpPr>
            <p:nvPr/>
          </p:nvSpPr>
          <p:spPr bwMode="auto">
            <a:xfrm>
              <a:off x="5317988" y="2446566"/>
              <a:ext cx="688792" cy="688792"/>
            </a:xfrm>
            <a:custGeom>
              <a:avLst/>
              <a:gdLst>
                <a:gd name="T0" fmla="*/ 206484 w 812"/>
                <a:gd name="T1" fmla="*/ 78781 h 812"/>
                <a:gd name="T2" fmla="*/ 197132 w 812"/>
                <a:gd name="T3" fmla="*/ 47125 h 812"/>
                <a:gd name="T4" fmla="*/ 191736 w 812"/>
                <a:gd name="T5" fmla="*/ 35613 h 812"/>
                <a:gd name="T6" fmla="*/ 244616 w 812"/>
                <a:gd name="T7" fmla="*/ 78781 h 812"/>
                <a:gd name="T8" fmla="*/ 191736 w 812"/>
                <a:gd name="T9" fmla="*/ 255767 h 812"/>
                <a:gd name="T10" fmla="*/ 197132 w 812"/>
                <a:gd name="T11" fmla="*/ 244616 h 812"/>
                <a:gd name="T12" fmla="*/ 244975 w 812"/>
                <a:gd name="T13" fmla="*/ 212240 h 812"/>
                <a:gd name="T14" fmla="*/ 191736 w 812"/>
                <a:gd name="T15" fmla="*/ 255767 h 812"/>
                <a:gd name="T16" fmla="*/ 84896 w 812"/>
                <a:gd name="T17" fmla="*/ 212240 h 812"/>
                <a:gd name="T18" fmla="*/ 94968 w 812"/>
                <a:gd name="T19" fmla="*/ 244616 h 812"/>
                <a:gd name="T20" fmla="*/ 100005 w 812"/>
                <a:gd name="T21" fmla="*/ 255767 h 812"/>
                <a:gd name="T22" fmla="*/ 46405 w 812"/>
                <a:gd name="T23" fmla="*/ 212240 h 812"/>
                <a:gd name="T24" fmla="*/ 100005 w 812"/>
                <a:gd name="T25" fmla="*/ 35613 h 812"/>
                <a:gd name="T26" fmla="*/ 94968 w 812"/>
                <a:gd name="T27" fmla="*/ 47125 h 812"/>
                <a:gd name="T28" fmla="*/ 47484 w 812"/>
                <a:gd name="T29" fmla="*/ 78781 h 812"/>
                <a:gd name="T30" fmla="*/ 100005 w 812"/>
                <a:gd name="T31" fmla="*/ 35613 h 812"/>
                <a:gd name="T32" fmla="*/ 26620 w 812"/>
                <a:gd name="T33" fmla="*/ 146050 h 812"/>
                <a:gd name="T34" fmla="*/ 79860 w 812"/>
                <a:gd name="T35" fmla="*/ 105401 h 812"/>
                <a:gd name="T36" fmla="*/ 77701 w 812"/>
                <a:gd name="T37" fmla="*/ 146050 h 812"/>
                <a:gd name="T38" fmla="*/ 79860 w 812"/>
                <a:gd name="T39" fmla="*/ 185260 h 812"/>
                <a:gd name="T40" fmla="*/ 33095 w 812"/>
                <a:gd name="T41" fmla="*/ 185260 h 812"/>
                <a:gd name="T42" fmla="*/ 100005 w 812"/>
                <a:gd name="T43" fmla="*/ 35613 h 812"/>
                <a:gd name="T44" fmla="*/ 146050 w 812"/>
                <a:gd name="T45" fmla="*/ 264761 h 812"/>
                <a:gd name="T46" fmla="*/ 179505 w 812"/>
                <a:gd name="T47" fmla="*/ 212240 h 812"/>
                <a:gd name="T48" fmla="*/ 146050 w 812"/>
                <a:gd name="T49" fmla="*/ 264761 h 812"/>
                <a:gd name="T50" fmla="*/ 187059 w 812"/>
                <a:gd name="T51" fmla="*/ 146050 h 812"/>
                <a:gd name="T52" fmla="*/ 107199 w 812"/>
                <a:gd name="T53" fmla="*/ 185260 h 812"/>
                <a:gd name="T54" fmla="*/ 104321 w 812"/>
                <a:gd name="T55" fmla="*/ 146050 h 812"/>
                <a:gd name="T56" fmla="*/ 107199 w 812"/>
                <a:gd name="T57" fmla="*/ 105401 h 812"/>
                <a:gd name="T58" fmla="*/ 184181 w 812"/>
                <a:gd name="T59" fmla="*/ 105401 h 812"/>
                <a:gd name="T60" fmla="*/ 265120 w 812"/>
                <a:gd name="T61" fmla="*/ 146050 h 812"/>
                <a:gd name="T62" fmla="*/ 258285 w 812"/>
                <a:gd name="T63" fmla="*/ 185260 h 812"/>
                <a:gd name="T64" fmla="*/ 211521 w 812"/>
                <a:gd name="T65" fmla="*/ 185260 h 812"/>
                <a:gd name="T66" fmla="*/ 214039 w 812"/>
                <a:gd name="T67" fmla="*/ 146050 h 812"/>
                <a:gd name="T68" fmla="*/ 257926 w 812"/>
                <a:gd name="T69" fmla="*/ 105401 h 812"/>
                <a:gd name="T70" fmla="*/ 265120 w 812"/>
                <a:gd name="T71" fmla="*/ 146050 h 812"/>
                <a:gd name="T72" fmla="*/ 112595 w 812"/>
                <a:gd name="T73" fmla="*/ 78781 h 812"/>
                <a:gd name="T74" fmla="*/ 146050 w 812"/>
                <a:gd name="T75" fmla="*/ 26620 h 812"/>
                <a:gd name="T76" fmla="*/ 179505 w 812"/>
                <a:gd name="T77" fmla="*/ 78781 h 812"/>
                <a:gd name="T78" fmla="*/ 12950 w 812"/>
                <a:gd name="T79" fmla="*/ 85616 h 812"/>
                <a:gd name="T80" fmla="*/ 12231 w 812"/>
                <a:gd name="T81" fmla="*/ 87414 h 812"/>
                <a:gd name="T82" fmla="*/ 0 w 812"/>
                <a:gd name="T83" fmla="*/ 146050 h 812"/>
                <a:gd name="T84" fmla="*/ 146050 w 812"/>
                <a:gd name="T85" fmla="*/ 291740 h 812"/>
                <a:gd name="T86" fmla="*/ 291740 w 812"/>
                <a:gd name="T87" fmla="*/ 146050 h 812"/>
                <a:gd name="T88" fmla="*/ 279509 w 812"/>
                <a:gd name="T89" fmla="*/ 87414 h 812"/>
                <a:gd name="T90" fmla="*/ 278430 w 812"/>
                <a:gd name="T91" fmla="*/ 85616 h 812"/>
                <a:gd name="T92" fmla="*/ 146050 w 812"/>
                <a:gd name="T93" fmla="*/ 0 h 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12" h="812">
                  <a:moveTo>
                    <a:pt x="680" y="219"/>
                  </a:moveTo>
                  <a:lnTo>
                    <a:pt x="574" y="219"/>
                  </a:lnTo>
                  <a:cubicBezTo>
                    <a:pt x="567" y="187"/>
                    <a:pt x="558" y="157"/>
                    <a:pt x="548" y="131"/>
                  </a:cubicBezTo>
                  <a:cubicBezTo>
                    <a:pt x="542" y="120"/>
                    <a:pt x="537" y="110"/>
                    <a:pt x="533" y="99"/>
                  </a:cubicBezTo>
                  <a:cubicBezTo>
                    <a:pt x="592" y="124"/>
                    <a:pt x="643" y="166"/>
                    <a:pt x="680" y="219"/>
                  </a:cubicBezTo>
                  <a:close/>
                  <a:moveTo>
                    <a:pt x="533" y="711"/>
                  </a:moveTo>
                  <a:lnTo>
                    <a:pt x="533" y="711"/>
                  </a:lnTo>
                  <a:cubicBezTo>
                    <a:pt x="537" y="702"/>
                    <a:pt x="542" y="692"/>
                    <a:pt x="548" y="680"/>
                  </a:cubicBezTo>
                  <a:cubicBezTo>
                    <a:pt x="558" y="653"/>
                    <a:pt x="569" y="622"/>
                    <a:pt x="576" y="590"/>
                  </a:cubicBezTo>
                  <a:lnTo>
                    <a:pt x="681" y="590"/>
                  </a:lnTo>
                  <a:cubicBezTo>
                    <a:pt x="646" y="643"/>
                    <a:pt x="594" y="685"/>
                    <a:pt x="533" y="711"/>
                  </a:cubicBezTo>
                  <a:close/>
                  <a:moveTo>
                    <a:pt x="129" y="590"/>
                  </a:moveTo>
                  <a:lnTo>
                    <a:pt x="236" y="590"/>
                  </a:lnTo>
                  <a:cubicBezTo>
                    <a:pt x="243" y="622"/>
                    <a:pt x="252" y="653"/>
                    <a:pt x="264" y="680"/>
                  </a:cubicBezTo>
                  <a:cubicBezTo>
                    <a:pt x="268" y="692"/>
                    <a:pt x="273" y="702"/>
                    <a:pt x="278" y="711"/>
                  </a:cubicBezTo>
                  <a:cubicBezTo>
                    <a:pt x="217" y="685"/>
                    <a:pt x="166" y="643"/>
                    <a:pt x="129" y="590"/>
                  </a:cubicBezTo>
                  <a:close/>
                  <a:moveTo>
                    <a:pt x="278" y="99"/>
                  </a:moveTo>
                  <a:lnTo>
                    <a:pt x="278" y="99"/>
                  </a:lnTo>
                  <a:cubicBezTo>
                    <a:pt x="273" y="110"/>
                    <a:pt x="268" y="120"/>
                    <a:pt x="264" y="131"/>
                  </a:cubicBezTo>
                  <a:cubicBezTo>
                    <a:pt x="252" y="157"/>
                    <a:pt x="243" y="187"/>
                    <a:pt x="236" y="219"/>
                  </a:cubicBezTo>
                  <a:lnTo>
                    <a:pt x="132" y="219"/>
                  </a:lnTo>
                  <a:cubicBezTo>
                    <a:pt x="167" y="166"/>
                    <a:pt x="217" y="124"/>
                    <a:pt x="278" y="99"/>
                  </a:cubicBezTo>
                  <a:lnTo>
                    <a:pt x="74" y="406"/>
                  </a:lnTo>
                  <a:cubicBezTo>
                    <a:pt x="74" y="366"/>
                    <a:pt x="82" y="329"/>
                    <a:pt x="93" y="293"/>
                  </a:cubicBezTo>
                  <a:lnTo>
                    <a:pt x="222" y="293"/>
                  </a:lnTo>
                  <a:cubicBezTo>
                    <a:pt x="217" y="329"/>
                    <a:pt x="216" y="367"/>
                    <a:pt x="216" y="406"/>
                  </a:cubicBezTo>
                  <a:cubicBezTo>
                    <a:pt x="216" y="443"/>
                    <a:pt x="217" y="480"/>
                    <a:pt x="222" y="515"/>
                  </a:cubicBezTo>
                  <a:lnTo>
                    <a:pt x="92" y="515"/>
                  </a:lnTo>
                  <a:cubicBezTo>
                    <a:pt x="80" y="480"/>
                    <a:pt x="74" y="444"/>
                    <a:pt x="74" y="406"/>
                  </a:cubicBezTo>
                  <a:lnTo>
                    <a:pt x="278" y="99"/>
                  </a:lnTo>
                  <a:close/>
                  <a:moveTo>
                    <a:pt x="406" y="736"/>
                  </a:moveTo>
                  <a:lnTo>
                    <a:pt x="406" y="736"/>
                  </a:lnTo>
                  <a:cubicBezTo>
                    <a:pt x="375" y="736"/>
                    <a:pt x="336" y="683"/>
                    <a:pt x="311" y="590"/>
                  </a:cubicBezTo>
                  <a:lnTo>
                    <a:pt x="499" y="590"/>
                  </a:lnTo>
                  <a:cubicBezTo>
                    <a:pt x="476" y="683"/>
                    <a:pt x="435" y="736"/>
                    <a:pt x="406" y="736"/>
                  </a:cubicBezTo>
                  <a:close/>
                  <a:moveTo>
                    <a:pt x="520" y="406"/>
                  </a:moveTo>
                  <a:lnTo>
                    <a:pt x="520" y="406"/>
                  </a:lnTo>
                  <a:cubicBezTo>
                    <a:pt x="520" y="444"/>
                    <a:pt x="518" y="481"/>
                    <a:pt x="514" y="515"/>
                  </a:cubicBezTo>
                  <a:lnTo>
                    <a:pt x="298" y="515"/>
                  </a:lnTo>
                  <a:cubicBezTo>
                    <a:pt x="293" y="481"/>
                    <a:pt x="290" y="444"/>
                    <a:pt x="290" y="406"/>
                  </a:cubicBezTo>
                  <a:cubicBezTo>
                    <a:pt x="290" y="364"/>
                    <a:pt x="293" y="327"/>
                    <a:pt x="298" y="293"/>
                  </a:cubicBezTo>
                  <a:lnTo>
                    <a:pt x="512" y="293"/>
                  </a:lnTo>
                  <a:cubicBezTo>
                    <a:pt x="518" y="327"/>
                    <a:pt x="520" y="364"/>
                    <a:pt x="520" y="406"/>
                  </a:cubicBezTo>
                  <a:close/>
                  <a:moveTo>
                    <a:pt x="737" y="406"/>
                  </a:moveTo>
                  <a:lnTo>
                    <a:pt x="737" y="406"/>
                  </a:lnTo>
                  <a:cubicBezTo>
                    <a:pt x="737" y="444"/>
                    <a:pt x="730" y="480"/>
                    <a:pt x="718" y="515"/>
                  </a:cubicBezTo>
                  <a:lnTo>
                    <a:pt x="588" y="515"/>
                  </a:lnTo>
                  <a:cubicBezTo>
                    <a:pt x="592" y="480"/>
                    <a:pt x="595" y="443"/>
                    <a:pt x="595" y="406"/>
                  </a:cubicBezTo>
                  <a:cubicBezTo>
                    <a:pt x="595" y="367"/>
                    <a:pt x="592" y="329"/>
                    <a:pt x="588" y="293"/>
                  </a:cubicBezTo>
                  <a:lnTo>
                    <a:pt x="717" y="293"/>
                  </a:lnTo>
                  <a:cubicBezTo>
                    <a:pt x="730" y="329"/>
                    <a:pt x="737" y="366"/>
                    <a:pt x="737" y="406"/>
                  </a:cubicBezTo>
                  <a:close/>
                  <a:moveTo>
                    <a:pt x="499" y="219"/>
                  </a:moveTo>
                  <a:lnTo>
                    <a:pt x="313" y="219"/>
                  </a:lnTo>
                  <a:cubicBezTo>
                    <a:pt x="336" y="127"/>
                    <a:pt x="375" y="74"/>
                    <a:pt x="406" y="74"/>
                  </a:cubicBezTo>
                  <a:cubicBezTo>
                    <a:pt x="435" y="74"/>
                    <a:pt x="474" y="127"/>
                    <a:pt x="499" y="219"/>
                  </a:cubicBezTo>
                  <a:close/>
                  <a:moveTo>
                    <a:pt x="36" y="238"/>
                  </a:moveTo>
                  <a:lnTo>
                    <a:pt x="36" y="238"/>
                  </a:lnTo>
                  <a:cubicBezTo>
                    <a:pt x="34" y="240"/>
                    <a:pt x="34" y="241"/>
                    <a:pt x="34" y="243"/>
                  </a:cubicBezTo>
                  <a:cubicBezTo>
                    <a:pt x="12" y="293"/>
                    <a:pt x="0" y="348"/>
                    <a:pt x="0" y="406"/>
                  </a:cubicBezTo>
                  <a:cubicBezTo>
                    <a:pt x="0" y="629"/>
                    <a:pt x="182" y="811"/>
                    <a:pt x="406" y="811"/>
                  </a:cubicBezTo>
                  <a:cubicBezTo>
                    <a:pt x="630" y="811"/>
                    <a:pt x="811" y="629"/>
                    <a:pt x="811" y="406"/>
                  </a:cubicBezTo>
                  <a:cubicBezTo>
                    <a:pt x="811" y="348"/>
                    <a:pt x="800" y="293"/>
                    <a:pt x="777" y="243"/>
                  </a:cubicBezTo>
                  <a:cubicBezTo>
                    <a:pt x="776" y="241"/>
                    <a:pt x="776" y="240"/>
                    <a:pt x="774" y="238"/>
                  </a:cubicBezTo>
                  <a:cubicBezTo>
                    <a:pt x="711" y="98"/>
                    <a:pt x="570" y="0"/>
                    <a:pt x="406" y="0"/>
                  </a:cubicBezTo>
                  <a:cubicBezTo>
                    <a:pt x="241" y="0"/>
                    <a:pt x="99" y="98"/>
                    <a:pt x="36" y="23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7" name="Freeform 237">
              <a:extLst>
                <a:ext uri="{FF2B5EF4-FFF2-40B4-BE49-F238E27FC236}">
                  <a16:creationId xmlns:a16="http://schemas.microsoft.com/office/drawing/2014/main" id="{3ECFE4FB-05C8-471F-2BF8-12EC082C66A3}"/>
                </a:ext>
              </a:extLst>
            </p:cNvPr>
            <p:cNvSpPr>
              <a:spLocks noChangeArrowheads="1"/>
            </p:cNvSpPr>
            <p:nvPr/>
          </p:nvSpPr>
          <p:spPr bwMode="auto">
            <a:xfrm>
              <a:off x="5508904" y="2364210"/>
              <a:ext cx="692534" cy="969550"/>
            </a:xfrm>
            <a:custGeom>
              <a:avLst/>
              <a:gdLst>
                <a:gd name="T0" fmla="*/ 204571 w 814"/>
                <a:gd name="T1" fmla="*/ 26666 h 1141"/>
                <a:gd name="T2" fmla="*/ 239207 w 814"/>
                <a:gd name="T3" fmla="*/ 26666 h 1141"/>
                <a:gd name="T4" fmla="*/ 239207 w 814"/>
                <a:gd name="T5" fmla="*/ 61620 h 1141"/>
                <a:gd name="T6" fmla="*/ 204571 w 814"/>
                <a:gd name="T7" fmla="*/ 61620 h 1141"/>
                <a:gd name="T8" fmla="*/ 204571 w 814"/>
                <a:gd name="T9" fmla="*/ 26666 h 1141"/>
                <a:gd name="T10" fmla="*/ 265545 w 814"/>
                <a:gd name="T11" fmla="*/ 73152 h 1141"/>
                <a:gd name="T12" fmla="*/ 265545 w 814"/>
                <a:gd name="T13" fmla="*/ 73152 h 1141"/>
                <a:gd name="T14" fmla="*/ 265906 w 814"/>
                <a:gd name="T15" fmla="*/ 67386 h 1141"/>
                <a:gd name="T16" fmla="*/ 265906 w 814"/>
                <a:gd name="T17" fmla="*/ 20900 h 1141"/>
                <a:gd name="T18" fmla="*/ 265906 w 814"/>
                <a:gd name="T19" fmla="*/ 20900 h 1141"/>
                <a:gd name="T20" fmla="*/ 245340 w 814"/>
                <a:gd name="T21" fmla="*/ 0 h 1141"/>
                <a:gd name="T22" fmla="*/ 198437 w 814"/>
                <a:gd name="T23" fmla="*/ 0 h 1141"/>
                <a:gd name="T24" fmla="*/ 198437 w 814"/>
                <a:gd name="T25" fmla="*/ 0 h 1141"/>
                <a:gd name="T26" fmla="*/ 177872 w 814"/>
                <a:gd name="T27" fmla="*/ 20900 h 1141"/>
                <a:gd name="T28" fmla="*/ 177872 w 814"/>
                <a:gd name="T29" fmla="*/ 67386 h 1141"/>
                <a:gd name="T30" fmla="*/ 177872 w 814"/>
                <a:gd name="T31" fmla="*/ 67386 h 1141"/>
                <a:gd name="T32" fmla="*/ 198437 w 814"/>
                <a:gd name="T33" fmla="*/ 88287 h 1141"/>
                <a:gd name="T34" fmla="*/ 242815 w 814"/>
                <a:gd name="T35" fmla="*/ 88287 h 1141"/>
                <a:gd name="T36" fmla="*/ 242815 w 814"/>
                <a:gd name="T37" fmla="*/ 88287 h 1141"/>
                <a:gd name="T38" fmla="*/ 266267 w 814"/>
                <a:gd name="T39" fmla="*/ 182699 h 1141"/>
                <a:gd name="T40" fmla="*/ 266267 w 814"/>
                <a:gd name="T41" fmla="*/ 182699 h 1141"/>
                <a:gd name="T42" fmla="*/ 207096 w 814"/>
                <a:gd name="T43" fmla="*/ 325399 h 1141"/>
                <a:gd name="T44" fmla="*/ 207096 w 814"/>
                <a:gd name="T45" fmla="*/ 325399 h 1141"/>
                <a:gd name="T46" fmla="*/ 64582 w 814"/>
                <a:gd name="T47" fmla="*/ 383776 h 1141"/>
                <a:gd name="T48" fmla="*/ 64582 w 814"/>
                <a:gd name="T49" fmla="*/ 383776 h 1141"/>
                <a:gd name="T50" fmla="*/ 17679 w 814"/>
                <a:gd name="T51" fmla="*/ 378371 h 1141"/>
                <a:gd name="T52" fmla="*/ 17679 w 814"/>
                <a:gd name="T53" fmla="*/ 378371 h 1141"/>
                <a:gd name="T54" fmla="*/ 1443 w 814"/>
                <a:gd name="T55" fmla="*/ 388461 h 1141"/>
                <a:gd name="T56" fmla="*/ 1443 w 814"/>
                <a:gd name="T57" fmla="*/ 388461 h 1141"/>
                <a:gd name="T58" fmla="*/ 10824 w 814"/>
                <a:gd name="T59" fmla="*/ 404677 h 1141"/>
                <a:gd name="T60" fmla="*/ 10824 w 814"/>
                <a:gd name="T61" fmla="*/ 404677 h 1141"/>
                <a:gd name="T62" fmla="*/ 64582 w 814"/>
                <a:gd name="T63" fmla="*/ 410803 h 1141"/>
                <a:gd name="T64" fmla="*/ 64582 w 814"/>
                <a:gd name="T65" fmla="*/ 410803 h 1141"/>
                <a:gd name="T66" fmla="*/ 225858 w 814"/>
                <a:gd name="T67" fmla="*/ 343777 h 1141"/>
                <a:gd name="T68" fmla="*/ 225858 w 814"/>
                <a:gd name="T69" fmla="*/ 343777 h 1141"/>
                <a:gd name="T70" fmla="*/ 293326 w 814"/>
                <a:gd name="T71" fmla="*/ 182699 h 1141"/>
                <a:gd name="T72" fmla="*/ 293326 w 814"/>
                <a:gd name="T73" fmla="*/ 182699 h 1141"/>
                <a:gd name="T74" fmla="*/ 265545 w 814"/>
                <a:gd name="T75" fmla="*/ 73152 h 11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4" h="1141">
                  <a:moveTo>
                    <a:pt x="567" y="74"/>
                  </a:moveTo>
                  <a:lnTo>
                    <a:pt x="663" y="74"/>
                  </a:lnTo>
                  <a:lnTo>
                    <a:pt x="663" y="171"/>
                  </a:lnTo>
                  <a:lnTo>
                    <a:pt x="567" y="171"/>
                  </a:lnTo>
                  <a:lnTo>
                    <a:pt x="567" y="74"/>
                  </a:lnTo>
                  <a:close/>
                  <a:moveTo>
                    <a:pt x="736" y="203"/>
                  </a:moveTo>
                  <a:lnTo>
                    <a:pt x="736" y="203"/>
                  </a:lnTo>
                  <a:cubicBezTo>
                    <a:pt x="736" y="197"/>
                    <a:pt x="737" y="193"/>
                    <a:pt x="737" y="187"/>
                  </a:cubicBezTo>
                  <a:lnTo>
                    <a:pt x="737" y="58"/>
                  </a:lnTo>
                  <a:cubicBezTo>
                    <a:pt x="737" y="27"/>
                    <a:pt x="710" y="0"/>
                    <a:pt x="680" y="0"/>
                  </a:cubicBezTo>
                  <a:lnTo>
                    <a:pt x="550" y="0"/>
                  </a:lnTo>
                  <a:cubicBezTo>
                    <a:pt x="519" y="0"/>
                    <a:pt x="493" y="27"/>
                    <a:pt x="493" y="58"/>
                  </a:cubicBezTo>
                  <a:lnTo>
                    <a:pt x="493" y="187"/>
                  </a:lnTo>
                  <a:cubicBezTo>
                    <a:pt x="493" y="220"/>
                    <a:pt x="519" y="245"/>
                    <a:pt x="550" y="245"/>
                  </a:cubicBezTo>
                  <a:lnTo>
                    <a:pt x="673" y="245"/>
                  </a:lnTo>
                  <a:cubicBezTo>
                    <a:pt x="716" y="325"/>
                    <a:pt x="738" y="415"/>
                    <a:pt x="738" y="507"/>
                  </a:cubicBezTo>
                  <a:cubicBezTo>
                    <a:pt x="738" y="656"/>
                    <a:pt x="680" y="795"/>
                    <a:pt x="574" y="903"/>
                  </a:cubicBezTo>
                  <a:cubicBezTo>
                    <a:pt x="469" y="1007"/>
                    <a:pt x="328" y="1065"/>
                    <a:pt x="179" y="1065"/>
                  </a:cubicBezTo>
                  <a:cubicBezTo>
                    <a:pt x="135" y="1065"/>
                    <a:pt x="91" y="1061"/>
                    <a:pt x="49" y="1050"/>
                  </a:cubicBezTo>
                  <a:cubicBezTo>
                    <a:pt x="29" y="1046"/>
                    <a:pt x="9" y="1058"/>
                    <a:pt x="4" y="1078"/>
                  </a:cubicBezTo>
                  <a:cubicBezTo>
                    <a:pt x="0" y="1098"/>
                    <a:pt x="11" y="1119"/>
                    <a:pt x="30" y="1123"/>
                  </a:cubicBezTo>
                  <a:cubicBezTo>
                    <a:pt x="79" y="1135"/>
                    <a:pt x="128" y="1140"/>
                    <a:pt x="179" y="1140"/>
                  </a:cubicBezTo>
                  <a:cubicBezTo>
                    <a:pt x="347" y="1140"/>
                    <a:pt x="507" y="1074"/>
                    <a:pt x="626" y="954"/>
                  </a:cubicBezTo>
                  <a:cubicBezTo>
                    <a:pt x="746" y="834"/>
                    <a:pt x="813" y="676"/>
                    <a:pt x="813" y="507"/>
                  </a:cubicBezTo>
                  <a:cubicBezTo>
                    <a:pt x="813" y="400"/>
                    <a:pt x="786" y="295"/>
                    <a:pt x="736" y="2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38" name="Freeform 238">
              <a:extLst>
                <a:ext uri="{FF2B5EF4-FFF2-40B4-BE49-F238E27FC236}">
                  <a16:creationId xmlns:a16="http://schemas.microsoft.com/office/drawing/2014/main" id="{490A2449-0A7B-ACB3-3BB7-C3F2221CF78C}"/>
                </a:ext>
              </a:extLst>
            </p:cNvPr>
            <p:cNvSpPr>
              <a:spLocks noChangeArrowheads="1"/>
            </p:cNvSpPr>
            <p:nvPr/>
          </p:nvSpPr>
          <p:spPr bwMode="auto">
            <a:xfrm>
              <a:off x="5123329" y="2255652"/>
              <a:ext cx="722484" cy="1006982"/>
            </a:xfrm>
            <a:custGeom>
              <a:avLst/>
              <a:gdLst>
                <a:gd name="T0" fmla="*/ 99972 w 852"/>
                <a:gd name="T1" fmla="*/ 399312 h 1186"/>
                <a:gd name="T2" fmla="*/ 66168 w 852"/>
                <a:gd name="T3" fmla="*/ 399312 h 1186"/>
                <a:gd name="T4" fmla="*/ 66168 w 852"/>
                <a:gd name="T5" fmla="*/ 365106 h 1186"/>
                <a:gd name="T6" fmla="*/ 99972 w 852"/>
                <a:gd name="T7" fmla="*/ 365106 h 1186"/>
                <a:gd name="T8" fmla="*/ 99972 w 852"/>
                <a:gd name="T9" fmla="*/ 399312 h 1186"/>
                <a:gd name="T10" fmla="*/ 106445 w 852"/>
                <a:gd name="T11" fmla="*/ 338821 h 1186"/>
                <a:gd name="T12" fmla="*/ 60055 w 852"/>
                <a:gd name="T13" fmla="*/ 338821 h 1186"/>
                <a:gd name="T14" fmla="*/ 60055 w 852"/>
                <a:gd name="T15" fmla="*/ 338821 h 1186"/>
                <a:gd name="T16" fmla="*/ 59695 w 852"/>
                <a:gd name="T17" fmla="*/ 338821 h 1186"/>
                <a:gd name="T18" fmla="*/ 59695 w 852"/>
                <a:gd name="T19" fmla="*/ 338821 h 1186"/>
                <a:gd name="T20" fmla="*/ 26611 w 852"/>
                <a:gd name="T21" fmla="*/ 228281 h 1186"/>
                <a:gd name="T22" fmla="*/ 26611 w 852"/>
                <a:gd name="T23" fmla="*/ 228281 h 1186"/>
                <a:gd name="T24" fmla="*/ 85587 w 852"/>
                <a:gd name="T25" fmla="*/ 85695 h 1186"/>
                <a:gd name="T26" fmla="*/ 85587 w 852"/>
                <a:gd name="T27" fmla="*/ 85695 h 1186"/>
                <a:gd name="T28" fmla="*/ 227993 w 852"/>
                <a:gd name="T29" fmla="*/ 26645 h 1186"/>
                <a:gd name="T30" fmla="*/ 227993 w 852"/>
                <a:gd name="T31" fmla="*/ 26645 h 1186"/>
                <a:gd name="T32" fmla="*/ 286969 w 852"/>
                <a:gd name="T33" fmla="*/ 35646 h 1186"/>
                <a:gd name="T34" fmla="*/ 286969 w 852"/>
                <a:gd name="T35" fmla="*/ 35646 h 1186"/>
                <a:gd name="T36" fmla="*/ 303511 w 852"/>
                <a:gd name="T37" fmla="*/ 26645 h 1186"/>
                <a:gd name="T38" fmla="*/ 303511 w 852"/>
                <a:gd name="T39" fmla="*/ 26645 h 1186"/>
                <a:gd name="T40" fmla="*/ 294880 w 852"/>
                <a:gd name="T41" fmla="*/ 10082 h 1186"/>
                <a:gd name="T42" fmla="*/ 294880 w 852"/>
                <a:gd name="T43" fmla="*/ 10082 h 1186"/>
                <a:gd name="T44" fmla="*/ 227993 w 852"/>
                <a:gd name="T45" fmla="*/ 0 h 1186"/>
                <a:gd name="T46" fmla="*/ 227993 w 852"/>
                <a:gd name="T47" fmla="*/ 0 h 1186"/>
                <a:gd name="T48" fmla="*/ 66528 w 852"/>
                <a:gd name="T49" fmla="*/ 66612 h 1186"/>
                <a:gd name="T50" fmla="*/ 66528 w 852"/>
                <a:gd name="T51" fmla="*/ 66612 h 1186"/>
                <a:gd name="T52" fmla="*/ 0 w 852"/>
                <a:gd name="T53" fmla="*/ 228281 h 1186"/>
                <a:gd name="T54" fmla="*/ 0 w 852"/>
                <a:gd name="T55" fmla="*/ 228281 h 1186"/>
                <a:gd name="T56" fmla="*/ 39557 w 852"/>
                <a:gd name="T57" fmla="*/ 356104 h 1186"/>
                <a:gd name="T58" fmla="*/ 39557 w 852"/>
                <a:gd name="T59" fmla="*/ 356104 h 1186"/>
                <a:gd name="T60" fmla="*/ 39557 w 852"/>
                <a:gd name="T61" fmla="*/ 359345 h 1186"/>
                <a:gd name="T62" fmla="*/ 39557 w 852"/>
                <a:gd name="T63" fmla="*/ 405793 h 1186"/>
                <a:gd name="T64" fmla="*/ 39557 w 852"/>
                <a:gd name="T65" fmla="*/ 405793 h 1186"/>
                <a:gd name="T66" fmla="*/ 60055 w 852"/>
                <a:gd name="T67" fmla="*/ 426677 h 1186"/>
                <a:gd name="T68" fmla="*/ 106445 w 852"/>
                <a:gd name="T69" fmla="*/ 426677 h 1186"/>
                <a:gd name="T70" fmla="*/ 106445 w 852"/>
                <a:gd name="T71" fmla="*/ 426677 h 1186"/>
                <a:gd name="T72" fmla="*/ 127302 w 852"/>
                <a:gd name="T73" fmla="*/ 405793 h 1186"/>
                <a:gd name="T74" fmla="*/ 127302 w 852"/>
                <a:gd name="T75" fmla="*/ 359345 h 1186"/>
                <a:gd name="T76" fmla="*/ 127302 w 852"/>
                <a:gd name="T77" fmla="*/ 359345 h 1186"/>
                <a:gd name="T78" fmla="*/ 106445 w 852"/>
                <a:gd name="T79" fmla="*/ 338821 h 11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52" h="1186">
                  <a:moveTo>
                    <a:pt x="278" y="1109"/>
                  </a:moveTo>
                  <a:lnTo>
                    <a:pt x="184" y="1109"/>
                  </a:lnTo>
                  <a:lnTo>
                    <a:pt x="184" y="1014"/>
                  </a:lnTo>
                  <a:lnTo>
                    <a:pt x="278" y="1014"/>
                  </a:lnTo>
                  <a:lnTo>
                    <a:pt x="278" y="1109"/>
                  </a:lnTo>
                  <a:close/>
                  <a:moveTo>
                    <a:pt x="296" y="941"/>
                  </a:moveTo>
                  <a:lnTo>
                    <a:pt x="167" y="941"/>
                  </a:lnTo>
                  <a:cubicBezTo>
                    <a:pt x="166" y="941"/>
                    <a:pt x="166" y="941"/>
                    <a:pt x="166" y="941"/>
                  </a:cubicBezTo>
                  <a:cubicBezTo>
                    <a:pt x="105" y="848"/>
                    <a:pt x="74" y="743"/>
                    <a:pt x="74" y="634"/>
                  </a:cubicBezTo>
                  <a:cubicBezTo>
                    <a:pt x="74" y="485"/>
                    <a:pt x="132" y="343"/>
                    <a:pt x="238" y="238"/>
                  </a:cubicBezTo>
                  <a:cubicBezTo>
                    <a:pt x="343" y="132"/>
                    <a:pt x="484" y="74"/>
                    <a:pt x="634" y="74"/>
                  </a:cubicBezTo>
                  <a:cubicBezTo>
                    <a:pt x="690" y="74"/>
                    <a:pt x="745" y="83"/>
                    <a:pt x="798" y="99"/>
                  </a:cubicBezTo>
                  <a:cubicBezTo>
                    <a:pt x="818" y="105"/>
                    <a:pt x="838" y="93"/>
                    <a:pt x="844" y="74"/>
                  </a:cubicBezTo>
                  <a:cubicBezTo>
                    <a:pt x="851" y="55"/>
                    <a:pt x="839" y="34"/>
                    <a:pt x="820" y="28"/>
                  </a:cubicBezTo>
                  <a:cubicBezTo>
                    <a:pt x="760" y="9"/>
                    <a:pt x="697" y="0"/>
                    <a:pt x="634" y="0"/>
                  </a:cubicBezTo>
                  <a:cubicBezTo>
                    <a:pt x="465" y="0"/>
                    <a:pt x="305" y="65"/>
                    <a:pt x="185" y="185"/>
                  </a:cubicBezTo>
                  <a:cubicBezTo>
                    <a:pt x="65" y="305"/>
                    <a:pt x="0" y="464"/>
                    <a:pt x="0" y="634"/>
                  </a:cubicBezTo>
                  <a:cubicBezTo>
                    <a:pt x="0" y="761"/>
                    <a:pt x="38" y="884"/>
                    <a:pt x="110" y="989"/>
                  </a:cubicBezTo>
                  <a:cubicBezTo>
                    <a:pt x="110" y="992"/>
                    <a:pt x="110" y="995"/>
                    <a:pt x="110" y="998"/>
                  </a:cubicBezTo>
                  <a:lnTo>
                    <a:pt x="110" y="1127"/>
                  </a:lnTo>
                  <a:cubicBezTo>
                    <a:pt x="110" y="1158"/>
                    <a:pt x="135" y="1185"/>
                    <a:pt x="167" y="1185"/>
                  </a:cubicBezTo>
                  <a:lnTo>
                    <a:pt x="296" y="1185"/>
                  </a:lnTo>
                  <a:cubicBezTo>
                    <a:pt x="327" y="1185"/>
                    <a:pt x="354" y="1158"/>
                    <a:pt x="354" y="1127"/>
                  </a:cubicBezTo>
                  <a:lnTo>
                    <a:pt x="354" y="998"/>
                  </a:lnTo>
                  <a:cubicBezTo>
                    <a:pt x="354" y="966"/>
                    <a:pt x="327" y="941"/>
                    <a:pt x="296" y="9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grpSp>
      <p:sp>
        <p:nvSpPr>
          <p:cNvPr id="51" name="CuadroTexto 4">
            <a:extLst>
              <a:ext uri="{FF2B5EF4-FFF2-40B4-BE49-F238E27FC236}">
                <a16:creationId xmlns:a16="http://schemas.microsoft.com/office/drawing/2014/main" id="{86F24D6E-3F20-42BC-FE9E-70AE02F2B8A0}"/>
              </a:ext>
            </a:extLst>
          </p:cNvPr>
          <p:cNvSpPr txBox="1"/>
          <p:nvPr/>
        </p:nvSpPr>
        <p:spPr>
          <a:xfrm>
            <a:off x="6998560" y="3861862"/>
            <a:ext cx="1979661" cy="400110"/>
          </a:xfrm>
          <a:prstGeom prst="rect">
            <a:avLst/>
          </a:prstGeom>
          <a:noFill/>
        </p:spPr>
        <p:txBody>
          <a:bodyPr wrap="square" rtlCol="0">
            <a:spAutoFit/>
          </a:bodyPr>
          <a:lstStyle/>
          <a:p>
            <a:pPr algn="ctr" defTabSz="914217"/>
            <a:r>
              <a:rPr lang="en-US" sz="20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Mode of filing</a:t>
            </a:r>
          </a:p>
        </p:txBody>
      </p:sp>
      <p:sp>
        <p:nvSpPr>
          <p:cNvPr id="54" name="CuadroTexto 4">
            <a:extLst>
              <a:ext uri="{FF2B5EF4-FFF2-40B4-BE49-F238E27FC236}">
                <a16:creationId xmlns:a16="http://schemas.microsoft.com/office/drawing/2014/main" id="{4A615C08-35F2-96B5-B268-3BA5B2AABDA0}"/>
              </a:ext>
            </a:extLst>
          </p:cNvPr>
          <p:cNvSpPr txBox="1"/>
          <p:nvPr/>
        </p:nvSpPr>
        <p:spPr>
          <a:xfrm>
            <a:off x="2568077" y="4859217"/>
            <a:ext cx="2831703" cy="923330"/>
          </a:xfrm>
          <a:prstGeom prst="rect">
            <a:avLst/>
          </a:prstGeom>
          <a:noFill/>
        </p:spPr>
        <p:txBody>
          <a:bodyPr wrap="square" rtlCol="0">
            <a:spAutoFit/>
          </a:bodyPr>
          <a:lstStyle/>
          <a:p>
            <a:pPr algn="ctr" defTabSz="914217"/>
            <a:r>
              <a:rPr lang="en-US" dirty="0">
                <a:latin typeface="Segoe UI Semilight" panose="020B0402040204020203" pitchFamily="34" charset="0"/>
                <a:ea typeface="Lato Semibold" panose="020F0502020204030203" pitchFamily="34" charset="0"/>
                <a:cs typeface="Segoe UI Semilight" panose="020B0402040204020203" pitchFamily="34" charset="0"/>
              </a:rPr>
              <a:t>F11: </a:t>
            </a:r>
            <a:r>
              <a:rPr lang="en-US" dirty="0">
                <a:solidFill>
                  <a:srgbClr val="999999"/>
                </a:solidFill>
                <a:latin typeface="Segoe UI Semilight" panose="020B0402040204020203" pitchFamily="34" charset="0"/>
                <a:ea typeface="Lato Light" charset="0"/>
                <a:cs typeface="Segoe UI Semilight" panose="020B0402040204020203" pitchFamily="34" charset="0"/>
              </a:rPr>
              <a:t> GST Details &gt; Connected GST Details &gt; enter GST Username</a:t>
            </a:r>
          </a:p>
        </p:txBody>
      </p:sp>
      <p:sp>
        <p:nvSpPr>
          <p:cNvPr id="55" name="CuadroTexto 4">
            <a:extLst>
              <a:ext uri="{FF2B5EF4-FFF2-40B4-BE49-F238E27FC236}">
                <a16:creationId xmlns:a16="http://schemas.microsoft.com/office/drawing/2014/main" id="{F2CDBE6F-A24A-D4CE-D07A-7087AA88ED59}"/>
              </a:ext>
            </a:extLst>
          </p:cNvPr>
          <p:cNvSpPr txBox="1"/>
          <p:nvPr/>
        </p:nvSpPr>
        <p:spPr>
          <a:xfrm>
            <a:off x="6417910" y="5320882"/>
            <a:ext cx="3906644" cy="923330"/>
          </a:xfrm>
          <a:prstGeom prst="rect">
            <a:avLst/>
          </a:prstGeom>
          <a:noFill/>
        </p:spPr>
        <p:txBody>
          <a:bodyPr wrap="square" rtlCol="0">
            <a:spAutoFit/>
          </a:bodyPr>
          <a:lstStyle/>
          <a:p>
            <a:pPr algn="ctr" defTabSz="914217"/>
            <a:r>
              <a:rPr lang="en-US" dirty="0">
                <a:solidFill>
                  <a:srgbClr val="999999"/>
                </a:solidFill>
                <a:latin typeface="Segoe UI Semilight" panose="020B0402040204020203" pitchFamily="34" charset="0"/>
                <a:ea typeface="Lato Light" charset="0"/>
                <a:cs typeface="Segoe UI Semilight" panose="020B0402040204020203" pitchFamily="34" charset="0"/>
              </a:rPr>
              <a:t>Select the mode of filing as EVC: Electronic Verification code or</a:t>
            </a:r>
          </a:p>
          <a:p>
            <a:pPr algn="ctr" defTabSz="914217"/>
            <a:r>
              <a:rPr lang="en-US" dirty="0">
                <a:solidFill>
                  <a:srgbClr val="999999"/>
                </a:solidFill>
                <a:latin typeface="Segoe UI Semilight" panose="020B0402040204020203" pitchFamily="34" charset="0"/>
                <a:ea typeface="Lato Light" charset="0"/>
                <a:cs typeface="Segoe UI Semilight" panose="020B0402040204020203" pitchFamily="34" charset="0"/>
              </a:rPr>
              <a:t>DSC: Using Digital Signature Dongle</a:t>
            </a:r>
          </a:p>
        </p:txBody>
      </p:sp>
      <p:sp>
        <p:nvSpPr>
          <p:cNvPr id="58" name="CuadroTexto 4">
            <a:extLst>
              <a:ext uri="{FF2B5EF4-FFF2-40B4-BE49-F238E27FC236}">
                <a16:creationId xmlns:a16="http://schemas.microsoft.com/office/drawing/2014/main" id="{9674310F-93F5-D426-8F48-58842C5C9D3E}"/>
              </a:ext>
            </a:extLst>
          </p:cNvPr>
          <p:cNvSpPr txBox="1"/>
          <p:nvPr/>
        </p:nvSpPr>
        <p:spPr>
          <a:xfrm>
            <a:off x="2803007" y="3386240"/>
            <a:ext cx="2035945" cy="646331"/>
          </a:xfrm>
          <a:prstGeom prst="rect">
            <a:avLst/>
          </a:prstGeom>
          <a:noFill/>
        </p:spPr>
        <p:txBody>
          <a:bodyPr wrap="square" rtlCol="0">
            <a:spAutoFit/>
          </a:bodyPr>
          <a:lstStyle/>
          <a:p>
            <a:pPr algn="ctr" defTabSz="914217"/>
            <a:r>
              <a:rPr lang="en-US"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Connected GST Details</a:t>
            </a:r>
          </a:p>
        </p:txBody>
      </p:sp>
    </p:spTree>
    <p:extLst>
      <p:ext uri="{BB962C8B-B14F-4D97-AF65-F5344CB8AC3E}">
        <p14:creationId xmlns:p14="http://schemas.microsoft.com/office/powerpoint/2010/main" val="3234753925"/>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DE9D-A8ED-6DED-707C-41930AA04D15}"/>
              </a:ext>
            </a:extLst>
          </p:cNvPr>
          <p:cNvSpPr>
            <a:spLocks noGrp="1"/>
          </p:cNvSpPr>
          <p:nvPr>
            <p:ph type="title"/>
          </p:nvPr>
        </p:nvSpPr>
        <p:spPr>
          <a:xfrm>
            <a:off x="1" y="2791285"/>
            <a:ext cx="11995484" cy="637715"/>
          </a:xfrm>
          <a:solidFill>
            <a:schemeClr val="accent1">
              <a:lumMod val="60000"/>
              <a:lumOff val="40000"/>
            </a:schemeClr>
          </a:solidFill>
          <a:ln>
            <a:solidFill>
              <a:schemeClr val="tx1"/>
            </a:solidFill>
            <a:prstDash val="sysDash"/>
          </a:ln>
        </p:spPr>
        <p:txBody>
          <a:bodyPr/>
          <a:lstStyle/>
          <a:p>
            <a:r>
              <a:rPr lang="en-US" dirty="0">
                <a:solidFill>
                  <a:schemeClr val="bg1"/>
                </a:solidFill>
              </a:rPr>
              <a:t>Connected GST Experience</a:t>
            </a:r>
            <a:endParaRPr lang="en-IN" dirty="0">
              <a:solidFill>
                <a:schemeClr val="bg1"/>
              </a:solidFill>
            </a:endParaRPr>
          </a:p>
        </p:txBody>
      </p:sp>
    </p:spTree>
    <p:extLst>
      <p:ext uri="{BB962C8B-B14F-4D97-AF65-F5344CB8AC3E}">
        <p14:creationId xmlns:p14="http://schemas.microsoft.com/office/powerpoint/2010/main" val="4069041498"/>
      </p:ext>
    </p:extLst>
  </p:cSld>
  <p:clrMapOvr>
    <a:masterClrMapping/>
  </p:clrMapOvr>
  <p:transition spd="med">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E0D4-9CFD-D472-193C-6CFFC34E0898}"/>
              </a:ext>
            </a:extLst>
          </p:cNvPr>
          <p:cNvSpPr>
            <a:spLocks noGrp="1"/>
          </p:cNvSpPr>
          <p:nvPr>
            <p:ph type="title"/>
          </p:nvPr>
        </p:nvSpPr>
        <p:spPr/>
        <p:txBody>
          <a:bodyPr/>
          <a:lstStyle/>
          <a:p>
            <a:r>
              <a:rPr lang="en-US" dirty="0"/>
              <a:t>Connected GST – All about “Exchanging Data”</a:t>
            </a:r>
            <a:endParaRPr lang="en-IN" dirty="0"/>
          </a:p>
        </p:txBody>
      </p:sp>
      <p:sp>
        <p:nvSpPr>
          <p:cNvPr id="9" name="Freeform 11">
            <a:extLst>
              <a:ext uri="{FF2B5EF4-FFF2-40B4-BE49-F238E27FC236}">
                <a16:creationId xmlns:a16="http://schemas.microsoft.com/office/drawing/2014/main" id="{C8C34B1B-2EB0-0FC7-6F28-1C3103B5C4E9}"/>
              </a:ext>
            </a:extLst>
          </p:cNvPr>
          <p:cNvSpPr/>
          <p:nvPr/>
        </p:nvSpPr>
        <p:spPr>
          <a:xfrm>
            <a:off x="3012857" y="4550541"/>
            <a:ext cx="1083248" cy="182754"/>
          </a:xfrm>
          <a:custGeom>
            <a:avLst/>
            <a:gdLst>
              <a:gd name="connsiteX0" fmla="*/ 1386986 w 2774723"/>
              <a:gd name="connsiteY0" fmla="*/ 467252 h 468121"/>
              <a:gd name="connsiteX1" fmla="*/ -420 w 2774723"/>
              <a:gd name="connsiteY1" fmla="*/ 96288 h 468121"/>
              <a:gd name="connsiteX2" fmla="*/ 55578 w 2774723"/>
              <a:gd name="connsiteY2" fmla="*/ -870 h 468121"/>
              <a:gd name="connsiteX3" fmla="*/ 2718306 w 2774723"/>
              <a:gd name="connsiteY3" fmla="*/ -870 h 468121"/>
              <a:gd name="connsiteX4" fmla="*/ 2774304 w 2774723"/>
              <a:gd name="connsiteY4" fmla="*/ 96288 h 468121"/>
              <a:gd name="connsiteX5" fmla="*/ 1386986 w 2774723"/>
              <a:gd name="connsiteY5" fmla="*/ 467252 h 4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74723" h="468121">
                <a:moveTo>
                  <a:pt x="1386986" y="467252"/>
                </a:moveTo>
                <a:cubicBezTo>
                  <a:pt x="899963" y="467517"/>
                  <a:pt x="421420" y="339623"/>
                  <a:pt x="-420" y="96288"/>
                </a:cubicBezTo>
                <a:lnTo>
                  <a:pt x="55578" y="-870"/>
                </a:lnTo>
                <a:cubicBezTo>
                  <a:pt x="879560" y="474230"/>
                  <a:pt x="1894323" y="474230"/>
                  <a:pt x="2718306" y="-870"/>
                </a:cubicBezTo>
                <a:lnTo>
                  <a:pt x="2774304" y="96288"/>
                </a:lnTo>
                <a:cubicBezTo>
                  <a:pt x="2352465" y="339623"/>
                  <a:pt x="1874009" y="467517"/>
                  <a:pt x="1386986" y="467252"/>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0" name="Freeform 12">
            <a:extLst>
              <a:ext uri="{FF2B5EF4-FFF2-40B4-BE49-F238E27FC236}">
                <a16:creationId xmlns:a16="http://schemas.microsoft.com/office/drawing/2014/main" id="{B1CB5856-F3DB-0CD1-8F67-7BB4675448E5}"/>
              </a:ext>
            </a:extLst>
          </p:cNvPr>
          <p:cNvSpPr/>
          <p:nvPr/>
        </p:nvSpPr>
        <p:spPr>
          <a:xfrm>
            <a:off x="2509525" y="2567248"/>
            <a:ext cx="2127980" cy="2144220"/>
          </a:xfrm>
          <a:custGeom>
            <a:avLst/>
            <a:gdLst>
              <a:gd name="connsiteX0" fmla="*/ 4721867 w 5450790"/>
              <a:gd name="connsiteY0" fmla="*/ 5491521 h 5492390"/>
              <a:gd name="connsiteX1" fmla="*/ 4610578 w 5450790"/>
              <a:gd name="connsiteY1" fmla="*/ 5491521 h 5492390"/>
              <a:gd name="connsiteX2" fmla="*/ 4981542 w 5450790"/>
              <a:gd name="connsiteY2" fmla="*/ 4106852 h 5492390"/>
              <a:gd name="connsiteX3" fmla="*/ 5339081 w 5450790"/>
              <a:gd name="connsiteY3" fmla="*/ 2773147 h 5492390"/>
              <a:gd name="connsiteX4" fmla="*/ 2676706 w 5450790"/>
              <a:gd name="connsiteY4" fmla="*/ 110772 h 5492390"/>
              <a:gd name="connsiteX5" fmla="*/ 107426 w 5450790"/>
              <a:gd name="connsiteY5" fmla="*/ 2072379 h 5492390"/>
              <a:gd name="connsiteX6" fmla="*/ -420 w 5450790"/>
              <a:gd name="connsiteY6" fmla="*/ 2043055 h 5492390"/>
              <a:gd name="connsiteX7" fmla="*/ 2676264 w 5450790"/>
              <a:gd name="connsiteY7" fmla="*/ -870 h 5492390"/>
              <a:gd name="connsiteX8" fmla="*/ 5450371 w 5450790"/>
              <a:gd name="connsiteY8" fmla="*/ 2773236 h 5492390"/>
              <a:gd name="connsiteX9" fmla="*/ 5080289 w 5450790"/>
              <a:gd name="connsiteY9" fmla="*/ 4158346 h 5492390"/>
              <a:gd name="connsiteX10" fmla="*/ 4721867 w 5450790"/>
              <a:gd name="connsiteY10" fmla="*/ 5491521 h 549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0790" h="5492390">
                <a:moveTo>
                  <a:pt x="4721867" y="5491521"/>
                </a:moveTo>
                <a:lnTo>
                  <a:pt x="4610578" y="5491521"/>
                </a:lnTo>
                <a:cubicBezTo>
                  <a:pt x="4610578" y="5021633"/>
                  <a:pt x="4721426" y="4607566"/>
                  <a:pt x="4981542" y="4106852"/>
                </a:cubicBezTo>
                <a:cubicBezTo>
                  <a:pt x="5235476" y="3617798"/>
                  <a:pt x="5339081" y="3231377"/>
                  <a:pt x="5339081" y="2773147"/>
                </a:cubicBezTo>
                <a:cubicBezTo>
                  <a:pt x="5339081" y="1305101"/>
                  <a:pt x="4144753" y="110772"/>
                  <a:pt x="2676706" y="110772"/>
                </a:cubicBezTo>
                <a:cubicBezTo>
                  <a:pt x="1478226" y="110772"/>
                  <a:pt x="421685" y="917443"/>
                  <a:pt x="107426" y="2072379"/>
                </a:cubicBezTo>
                <a:lnTo>
                  <a:pt x="-420" y="2043055"/>
                </a:lnTo>
                <a:cubicBezTo>
                  <a:pt x="326824" y="839629"/>
                  <a:pt x="1427263" y="-870"/>
                  <a:pt x="2676264" y="-870"/>
                </a:cubicBezTo>
                <a:cubicBezTo>
                  <a:pt x="4205874" y="-870"/>
                  <a:pt x="5450371" y="1243627"/>
                  <a:pt x="5450371" y="2773236"/>
                </a:cubicBezTo>
                <a:cubicBezTo>
                  <a:pt x="5450371" y="3244537"/>
                  <a:pt x="5339700" y="3658781"/>
                  <a:pt x="5080289" y="4158346"/>
                </a:cubicBezTo>
                <a:cubicBezTo>
                  <a:pt x="4825649" y="4648549"/>
                  <a:pt x="4721867" y="5034793"/>
                  <a:pt x="4721867" y="5491521"/>
                </a:cubicBez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1" name="Freeform 14">
            <a:extLst>
              <a:ext uri="{FF2B5EF4-FFF2-40B4-BE49-F238E27FC236}">
                <a16:creationId xmlns:a16="http://schemas.microsoft.com/office/drawing/2014/main" id="{71F94B14-DA39-DD00-95BB-2180459687DD}"/>
              </a:ext>
            </a:extLst>
          </p:cNvPr>
          <p:cNvSpPr/>
          <p:nvPr/>
        </p:nvSpPr>
        <p:spPr>
          <a:xfrm>
            <a:off x="4190792" y="4571024"/>
            <a:ext cx="280924" cy="171306"/>
          </a:xfrm>
          <a:custGeom>
            <a:avLst/>
            <a:gdLst>
              <a:gd name="connsiteX0" fmla="*/ 359835 w 719582"/>
              <a:gd name="connsiteY0" fmla="*/ 438798 h 438797"/>
              <a:gd name="connsiteX1" fmla="*/ 0 w 719582"/>
              <a:gd name="connsiteY1" fmla="*/ 78962 h 438797"/>
              <a:gd name="connsiteX2" fmla="*/ 79050 w 719582"/>
              <a:gd name="connsiteY2" fmla="*/ 0 h 438797"/>
              <a:gd name="connsiteX3" fmla="*/ 359835 w 719582"/>
              <a:gd name="connsiteY3" fmla="*/ 280785 h 438797"/>
              <a:gd name="connsiteX4" fmla="*/ 640620 w 719582"/>
              <a:gd name="connsiteY4" fmla="*/ 0 h 438797"/>
              <a:gd name="connsiteX5" fmla="*/ 719582 w 719582"/>
              <a:gd name="connsiteY5" fmla="*/ 78962 h 438797"/>
              <a:gd name="connsiteX6" fmla="*/ 359835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359835" y="438798"/>
                </a:moveTo>
                <a:lnTo>
                  <a:pt x="0" y="78962"/>
                </a:lnTo>
                <a:lnTo>
                  <a:pt x="79050" y="0"/>
                </a:lnTo>
                <a:lnTo>
                  <a:pt x="359835" y="280785"/>
                </a:lnTo>
                <a:lnTo>
                  <a:pt x="640620" y="0"/>
                </a:lnTo>
                <a:lnTo>
                  <a:pt x="719582" y="78962"/>
                </a:lnTo>
                <a:lnTo>
                  <a:pt x="359835" y="438798"/>
                </a:lnTo>
                <a:close/>
              </a:path>
            </a:pathLst>
          </a:custGeom>
          <a:solidFill>
            <a:srgbClr val="6AB4BA"/>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2" name="Freeform 15">
            <a:extLst>
              <a:ext uri="{FF2B5EF4-FFF2-40B4-BE49-F238E27FC236}">
                <a16:creationId xmlns:a16="http://schemas.microsoft.com/office/drawing/2014/main" id="{AE6EB555-588D-F965-D6D9-3955966EE215}"/>
              </a:ext>
            </a:extLst>
          </p:cNvPr>
          <p:cNvSpPr/>
          <p:nvPr/>
        </p:nvSpPr>
        <p:spPr>
          <a:xfrm>
            <a:off x="4851050" y="3628289"/>
            <a:ext cx="1083213" cy="182857"/>
          </a:xfrm>
          <a:custGeom>
            <a:avLst/>
            <a:gdLst>
              <a:gd name="connsiteX0" fmla="*/ 2718307 w 2774634"/>
              <a:gd name="connsiteY0" fmla="*/ 467517 h 468386"/>
              <a:gd name="connsiteX1" fmla="*/ 55491 w 2774634"/>
              <a:gd name="connsiteY1" fmla="*/ 467517 h 468386"/>
              <a:gd name="connsiteX2" fmla="*/ -420 w 2774634"/>
              <a:gd name="connsiteY2" fmla="*/ 370360 h 468386"/>
              <a:gd name="connsiteX3" fmla="*/ 2774215 w 2774634"/>
              <a:gd name="connsiteY3" fmla="*/ 370360 h 468386"/>
            </a:gdLst>
            <a:ahLst/>
            <a:cxnLst>
              <a:cxn ang="0">
                <a:pos x="connsiteX0" y="connsiteY0"/>
              </a:cxn>
              <a:cxn ang="0">
                <a:pos x="connsiteX1" y="connsiteY1"/>
              </a:cxn>
              <a:cxn ang="0">
                <a:pos x="connsiteX2" y="connsiteY2"/>
              </a:cxn>
              <a:cxn ang="0">
                <a:pos x="connsiteX3" y="connsiteY3"/>
              </a:cxn>
            </a:cxnLst>
            <a:rect l="l" t="t" r="r" b="b"/>
            <a:pathLst>
              <a:path w="2774634" h="468386">
                <a:moveTo>
                  <a:pt x="2718307" y="467517"/>
                </a:moveTo>
                <a:cubicBezTo>
                  <a:pt x="1894236" y="-7406"/>
                  <a:pt x="879559" y="-7406"/>
                  <a:pt x="55491" y="467517"/>
                </a:cubicBezTo>
                <a:lnTo>
                  <a:pt x="-420" y="370360"/>
                </a:lnTo>
                <a:cubicBezTo>
                  <a:pt x="858274" y="-124613"/>
                  <a:pt x="1915522" y="-124613"/>
                  <a:pt x="2774215" y="370360"/>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3" name="Freeform 16">
            <a:extLst>
              <a:ext uri="{FF2B5EF4-FFF2-40B4-BE49-F238E27FC236}">
                <a16:creationId xmlns:a16="http://schemas.microsoft.com/office/drawing/2014/main" id="{9D3D4B65-95AB-8802-81A0-76334683CBC7}"/>
              </a:ext>
            </a:extLst>
          </p:cNvPr>
          <p:cNvSpPr/>
          <p:nvPr/>
        </p:nvSpPr>
        <p:spPr>
          <a:xfrm>
            <a:off x="4347546" y="3650220"/>
            <a:ext cx="2128083" cy="2144255"/>
          </a:xfrm>
          <a:custGeom>
            <a:avLst/>
            <a:gdLst>
              <a:gd name="connsiteX0" fmla="*/ 2676618 w 5451053"/>
              <a:gd name="connsiteY0" fmla="*/ 5491609 h 5492478"/>
              <a:gd name="connsiteX1" fmla="*/ -420 w 5451053"/>
              <a:gd name="connsiteY1" fmla="*/ 3447597 h 5492478"/>
              <a:gd name="connsiteX2" fmla="*/ 107336 w 5451053"/>
              <a:gd name="connsiteY2" fmla="*/ 3418272 h 5492478"/>
              <a:gd name="connsiteX3" fmla="*/ 2676618 w 5451053"/>
              <a:gd name="connsiteY3" fmla="*/ 5379879 h 5492478"/>
              <a:gd name="connsiteX4" fmla="*/ 5338993 w 5451053"/>
              <a:gd name="connsiteY4" fmla="*/ 2717503 h 5492478"/>
              <a:gd name="connsiteX5" fmla="*/ 4981542 w 5451053"/>
              <a:gd name="connsiteY5" fmla="*/ 1383799 h 5492478"/>
              <a:gd name="connsiteX6" fmla="*/ 4610578 w 5451053"/>
              <a:gd name="connsiteY6" fmla="*/ -870 h 5492478"/>
              <a:gd name="connsiteX7" fmla="*/ 4722308 w 5451053"/>
              <a:gd name="connsiteY7" fmla="*/ -870 h 5492478"/>
              <a:gd name="connsiteX8" fmla="*/ 5080642 w 5451053"/>
              <a:gd name="connsiteY8" fmla="*/ 1332306 h 5492478"/>
              <a:gd name="connsiteX9" fmla="*/ 5450634 w 5451053"/>
              <a:gd name="connsiteY9" fmla="*/ 2717415 h 5492478"/>
              <a:gd name="connsiteX10" fmla="*/ 2676618 w 5451053"/>
              <a:gd name="connsiteY10" fmla="*/ 5491609 h 549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1053" h="5492478">
                <a:moveTo>
                  <a:pt x="2676618" y="5491609"/>
                </a:moveTo>
                <a:cubicBezTo>
                  <a:pt x="1427881" y="5491609"/>
                  <a:pt x="327178" y="4651111"/>
                  <a:pt x="-420" y="3447597"/>
                </a:cubicBezTo>
                <a:lnTo>
                  <a:pt x="107336" y="3418272"/>
                </a:lnTo>
                <a:cubicBezTo>
                  <a:pt x="421685" y="4573208"/>
                  <a:pt x="1478137" y="5379879"/>
                  <a:pt x="2676618" y="5379879"/>
                </a:cubicBezTo>
                <a:cubicBezTo>
                  <a:pt x="4144665" y="5379879"/>
                  <a:pt x="5338993" y="4185550"/>
                  <a:pt x="5338993" y="2717503"/>
                </a:cubicBezTo>
                <a:cubicBezTo>
                  <a:pt x="5338993" y="2259363"/>
                  <a:pt x="5235476" y="1872942"/>
                  <a:pt x="4981542" y="1383799"/>
                </a:cubicBezTo>
                <a:cubicBezTo>
                  <a:pt x="4721603" y="883086"/>
                  <a:pt x="4610578" y="469019"/>
                  <a:pt x="4610578" y="-870"/>
                </a:cubicBezTo>
                <a:lnTo>
                  <a:pt x="4722308" y="-870"/>
                </a:lnTo>
                <a:cubicBezTo>
                  <a:pt x="4722308" y="455859"/>
                  <a:pt x="4826178" y="842191"/>
                  <a:pt x="5080642" y="1332306"/>
                </a:cubicBezTo>
                <a:cubicBezTo>
                  <a:pt x="5339965" y="1831959"/>
                  <a:pt x="5450634" y="2246202"/>
                  <a:pt x="5450634" y="2717415"/>
                </a:cubicBezTo>
                <a:cubicBezTo>
                  <a:pt x="5450723" y="4247202"/>
                  <a:pt x="4206315" y="5491609"/>
                  <a:pt x="2676618" y="5491609"/>
                </a:cubicBez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4" name="Freeform 17">
            <a:extLst>
              <a:ext uri="{FF2B5EF4-FFF2-40B4-BE49-F238E27FC236}">
                <a16:creationId xmlns:a16="http://schemas.microsoft.com/office/drawing/2014/main" id="{2AD61190-E95D-B8B8-7C72-39BB1A3FF28D}"/>
              </a:ext>
            </a:extLst>
          </p:cNvPr>
          <p:cNvSpPr/>
          <p:nvPr/>
        </p:nvSpPr>
        <p:spPr>
          <a:xfrm>
            <a:off x="6029055" y="3619428"/>
            <a:ext cx="280924" cy="171306"/>
          </a:xfrm>
          <a:custGeom>
            <a:avLst/>
            <a:gdLst>
              <a:gd name="connsiteX0" fmla="*/ 78962 w 719582"/>
              <a:gd name="connsiteY0" fmla="*/ 438798 h 438797"/>
              <a:gd name="connsiteX1" fmla="*/ 0 w 719582"/>
              <a:gd name="connsiteY1" fmla="*/ 359835 h 438797"/>
              <a:gd name="connsiteX2" fmla="*/ 359835 w 719582"/>
              <a:gd name="connsiteY2" fmla="*/ 0 h 438797"/>
              <a:gd name="connsiteX3" fmla="*/ 719582 w 719582"/>
              <a:gd name="connsiteY3" fmla="*/ 359835 h 438797"/>
              <a:gd name="connsiteX4" fmla="*/ 640618 w 719582"/>
              <a:gd name="connsiteY4" fmla="*/ 438798 h 438797"/>
              <a:gd name="connsiteX5" fmla="*/ 359835 w 719582"/>
              <a:gd name="connsiteY5" fmla="*/ 158013 h 438797"/>
              <a:gd name="connsiteX6" fmla="*/ 78962 w 719582"/>
              <a:gd name="connsiteY6" fmla="*/ 438798 h 43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582" h="438797">
                <a:moveTo>
                  <a:pt x="78962" y="438798"/>
                </a:moveTo>
                <a:lnTo>
                  <a:pt x="0" y="359835"/>
                </a:lnTo>
                <a:lnTo>
                  <a:pt x="359835" y="0"/>
                </a:lnTo>
                <a:lnTo>
                  <a:pt x="719582" y="359835"/>
                </a:lnTo>
                <a:lnTo>
                  <a:pt x="640618" y="438798"/>
                </a:lnTo>
                <a:lnTo>
                  <a:pt x="359835" y="158013"/>
                </a:lnTo>
                <a:lnTo>
                  <a:pt x="78962" y="438798"/>
                </a:lnTo>
                <a:close/>
              </a:path>
            </a:pathLst>
          </a:custGeom>
          <a:solidFill>
            <a:srgbClr val="ED614F"/>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sp>
        <p:nvSpPr>
          <p:cNvPr id="15" name="Freeform 18">
            <a:extLst>
              <a:ext uri="{FF2B5EF4-FFF2-40B4-BE49-F238E27FC236}">
                <a16:creationId xmlns:a16="http://schemas.microsoft.com/office/drawing/2014/main" id="{9B664566-A45B-ACB8-E3EF-391CD214079A}"/>
              </a:ext>
            </a:extLst>
          </p:cNvPr>
          <p:cNvSpPr/>
          <p:nvPr/>
        </p:nvSpPr>
        <p:spPr>
          <a:xfrm>
            <a:off x="6186292" y="2567507"/>
            <a:ext cx="2127490" cy="2165237"/>
          </a:xfrm>
          <a:custGeom>
            <a:avLst/>
            <a:gdLst>
              <a:gd name="connsiteX0" fmla="*/ 2675469 w 5449536"/>
              <a:gd name="connsiteY0" fmla="*/ 5545354 h 5546224"/>
              <a:gd name="connsiteX1" fmla="*/ 1288769 w 5449536"/>
              <a:gd name="connsiteY1" fmla="*/ 5175538 h 5546224"/>
              <a:gd name="connsiteX2" fmla="*/ 1344502 w 5449536"/>
              <a:gd name="connsiteY2" fmla="*/ 5078380 h 5546224"/>
              <a:gd name="connsiteX3" fmla="*/ 4007054 w 5449536"/>
              <a:gd name="connsiteY3" fmla="*/ 5078380 h 5546224"/>
              <a:gd name="connsiteX4" fmla="*/ 4981631 w 5449536"/>
              <a:gd name="connsiteY4" fmla="*/ 1441429 h 5546224"/>
              <a:gd name="connsiteX5" fmla="*/ 1344679 w 5449536"/>
              <a:gd name="connsiteY5" fmla="*/ 466941 h 5546224"/>
              <a:gd name="connsiteX6" fmla="*/ 107424 w 5449536"/>
              <a:gd name="connsiteY6" fmla="*/ 2071626 h 5546224"/>
              <a:gd name="connsiteX7" fmla="*/ -420 w 5449536"/>
              <a:gd name="connsiteY7" fmla="*/ 2042215 h 5546224"/>
              <a:gd name="connsiteX8" fmla="*/ 1289123 w 5449536"/>
              <a:gd name="connsiteY8" fmla="*/ 370225 h 5546224"/>
              <a:gd name="connsiteX9" fmla="*/ 5078258 w 5449536"/>
              <a:gd name="connsiteY9" fmla="*/ 1385961 h 5546224"/>
              <a:gd name="connsiteX10" fmla="*/ 4062522 w 5449536"/>
              <a:gd name="connsiteY10" fmla="*/ 5175538 h 5546224"/>
              <a:gd name="connsiteX11" fmla="*/ 2675469 w 5449536"/>
              <a:gd name="connsiteY11" fmla="*/ 5545354 h 554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9536" h="5546224">
                <a:moveTo>
                  <a:pt x="2675469" y="5545354"/>
                </a:moveTo>
                <a:cubicBezTo>
                  <a:pt x="2188800" y="5545706"/>
                  <a:pt x="1710608" y="5418166"/>
                  <a:pt x="1288769" y="5175538"/>
                </a:cubicBezTo>
                <a:lnTo>
                  <a:pt x="1344502" y="5078380"/>
                </a:lnTo>
                <a:cubicBezTo>
                  <a:pt x="2166454" y="5551801"/>
                  <a:pt x="3186694" y="5551624"/>
                  <a:pt x="4007054" y="5078380"/>
                </a:cubicBezTo>
                <a:cubicBezTo>
                  <a:pt x="5280521" y="4343165"/>
                  <a:pt x="5716846" y="2714896"/>
                  <a:pt x="4981631" y="1441429"/>
                </a:cubicBezTo>
                <a:cubicBezTo>
                  <a:pt x="4247562" y="170081"/>
                  <a:pt x="2616026" y="-267038"/>
                  <a:pt x="1344679" y="466941"/>
                </a:cubicBezTo>
                <a:cubicBezTo>
                  <a:pt x="735680" y="816477"/>
                  <a:pt x="290610" y="1393733"/>
                  <a:pt x="107424" y="2071626"/>
                </a:cubicBezTo>
                <a:lnTo>
                  <a:pt x="-420" y="2042215"/>
                </a:lnTo>
                <a:cubicBezTo>
                  <a:pt x="190540" y="1335881"/>
                  <a:pt x="654420" y="734371"/>
                  <a:pt x="1289123" y="370225"/>
                </a:cubicBezTo>
                <a:cubicBezTo>
                  <a:pt x="2613995" y="-394668"/>
                  <a:pt x="4313894" y="61088"/>
                  <a:pt x="5078258" y="1385961"/>
                </a:cubicBezTo>
                <a:cubicBezTo>
                  <a:pt x="5842621" y="2710833"/>
                  <a:pt x="5387394" y="4410645"/>
                  <a:pt x="4062522" y="5175538"/>
                </a:cubicBezTo>
                <a:cubicBezTo>
                  <a:pt x="3640594" y="5418342"/>
                  <a:pt x="3162228" y="5545883"/>
                  <a:pt x="2675469" y="5545354"/>
                </a:cubicBezTo>
                <a:close/>
              </a:path>
            </a:pathLst>
          </a:custGeom>
          <a:solidFill>
            <a:srgbClr val="A2BFED"/>
          </a:solidFill>
          <a:ln w="8831"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999999"/>
              </a:solidFill>
              <a:effectLst/>
              <a:uLnTx/>
              <a:uFillTx/>
            </a:endParaRPr>
          </a:p>
        </p:txBody>
      </p:sp>
      <p:grpSp>
        <p:nvGrpSpPr>
          <p:cNvPr id="22" name="Group 21">
            <a:extLst>
              <a:ext uri="{FF2B5EF4-FFF2-40B4-BE49-F238E27FC236}">
                <a16:creationId xmlns:a16="http://schemas.microsoft.com/office/drawing/2014/main" id="{A9BC5E8D-FCEF-2780-98F7-87586F3C3B81}"/>
              </a:ext>
            </a:extLst>
          </p:cNvPr>
          <p:cNvGrpSpPr/>
          <p:nvPr/>
        </p:nvGrpSpPr>
        <p:grpSpPr>
          <a:xfrm>
            <a:off x="2736972" y="2750298"/>
            <a:ext cx="1713576" cy="1458818"/>
            <a:chOff x="2036484" y="8366299"/>
            <a:chExt cx="3427152" cy="2917630"/>
          </a:xfrm>
        </p:grpSpPr>
        <p:sp>
          <p:nvSpPr>
            <p:cNvPr id="23" name="CuadroTexto 395">
              <a:extLst>
                <a:ext uri="{FF2B5EF4-FFF2-40B4-BE49-F238E27FC236}">
                  <a16:creationId xmlns:a16="http://schemas.microsoft.com/office/drawing/2014/main" id="{AB10EA28-B02C-4FE4-487D-57537DC4787A}"/>
                </a:ext>
              </a:extLst>
            </p:cNvPr>
            <p:cNvSpPr txBox="1"/>
            <p:nvPr/>
          </p:nvSpPr>
          <p:spPr>
            <a:xfrm flipH="1">
              <a:off x="2292298" y="8366299"/>
              <a:ext cx="2964780"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Upload GST Returns</a:t>
              </a:r>
            </a:p>
          </p:txBody>
        </p:sp>
        <p:sp>
          <p:nvSpPr>
            <p:cNvPr id="24" name="Rectangle 56">
              <a:extLst>
                <a:ext uri="{FF2B5EF4-FFF2-40B4-BE49-F238E27FC236}">
                  <a16:creationId xmlns:a16="http://schemas.microsoft.com/office/drawing/2014/main" id="{50B5D545-717F-EEE2-1B91-E6F9E20995B2}"/>
                </a:ext>
              </a:extLst>
            </p:cNvPr>
            <p:cNvSpPr/>
            <p:nvPr/>
          </p:nvSpPr>
          <p:spPr>
            <a:xfrm flipH="1">
              <a:off x="2036484" y="9806604"/>
              <a:ext cx="3427152" cy="1477325"/>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Z: Exchange &gt; Upload GST returns for selected return</a:t>
              </a:r>
            </a:p>
          </p:txBody>
        </p:sp>
      </p:grpSp>
      <p:grpSp>
        <p:nvGrpSpPr>
          <p:cNvPr id="25" name="Group 24">
            <a:extLst>
              <a:ext uri="{FF2B5EF4-FFF2-40B4-BE49-F238E27FC236}">
                <a16:creationId xmlns:a16="http://schemas.microsoft.com/office/drawing/2014/main" id="{B8ED56F8-79AA-2064-3DDC-A33A46380BB7}"/>
              </a:ext>
            </a:extLst>
          </p:cNvPr>
          <p:cNvGrpSpPr/>
          <p:nvPr/>
        </p:nvGrpSpPr>
        <p:grpSpPr>
          <a:xfrm>
            <a:off x="4569711" y="3828234"/>
            <a:ext cx="1713576" cy="2195609"/>
            <a:chOff x="1996416" y="8326467"/>
            <a:chExt cx="3427152" cy="4391211"/>
          </a:xfrm>
        </p:grpSpPr>
        <p:sp>
          <p:nvSpPr>
            <p:cNvPr id="26" name="CuadroTexto 395">
              <a:extLst>
                <a:ext uri="{FF2B5EF4-FFF2-40B4-BE49-F238E27FC236}">
                  <a16:creationId xmlns:a16="http://schemas.microsoft.com/office/drawing/2014/main" id="{15BC5B7F-B2D5-BA77-FBB5-50D692693926}"/>
                </a:ext>
              </a:extLst>
            </p:cNvPr>
            <p:cNvSpPr txBox="1"/>
            <p:nvPr/>
          </p:nvSpPr>
          <p:spPr>
            <a:xfrm flipH="1">
              <a:off x="2457226" y="8326467"/>
              <a:ext cx="2697508"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Download &amp; Reconcile</a:t>
              </a:r>
            </a:p>
          </p:txBody>
        </p:sp>
        <p:sp>
          <p:nvSpPr>
            <p:cNvPr id="27" name="Rectangle 26">
              <a:extLst>
                <a:ext uri="{FF2B5EF4-FFF2-40B4-BE49-F238E27FC236}">
                  <a16:creationId xmlns:a16="http://schemas.microsoft.com/office/drawing/2014/main" id="{D4AB80CF-7D34-6162-462E-34553B0B90F6}"/>
                </a:ext>
              </a:extLst>
            </p:cNvPr>
            <p:cNvSpPr/>
            <p:nvPr/>
          </p:nvSpPr>
          <p:spPr>
            <a:xfrm flipH="1">
              <a:off x="1996416" y="9516807"/>
              <a:ext cx="3427152" cy="3200871"/>
            </a:xfrm>
            <a:prstGeom prst="rect">
              <a:avLst/>
            </a:prstGeom>
          </p:spPr>
          <p:txBody>
            <a:bodyPr wrap="square">
              <a:spAutoFit/>
            </a:bodyPr>
            <a:lstStyle/>
            <a:p>
              <a:pPr algn="ctr" defTabSz="914217"/>
              <a:r>
                <a:rPr lang="en-US" sz="1400" dirty="0">
                  <a:latin typeface="Segoe UI Semilight" panose="020B0402040204020203" pitchFamily="34" charset="0"/>
                  <a:cs typeface="Segoe UI Semilight" panose="020B0402040204020203" pitchFamily="34" charset="0"/>
                </a:rPr>
                <a:t>Performs dual activity </a:t>
              </a:r>
              <a:r>
                <a:rPr lang="en-US" sz="1400" dirty="0" err="1">
                  <a:latin typeface="Segoe UI Semilight" panose="020B0402040204020203" pitchFamily="34" charset="0"/>
                  <a:cs typeface="Segoe UI Semilight" panose="020B0402040204020203" pitchFamily="34" charset="0"/>
                </a:rPr>
                <a:t>ie</a:t>
              </a:r>
              <a:r>
                <a:rPr lang="en-US" sz="1400" dirty="0">
                  <a:latin typeface="Segoe UI Semilight" panose="020B0402040204020203" pitchFamily="34" charset="0"/>
                  <a:cs typeface="Segoe UI Semilight" panose="020B0402040204020203" pitchFamily="34" charset="0"/>
                </a:rPr>
                <a:t>., download and reconcile simultaneously</a:t>
              </a:r>
            </a:p>
            <a:p>
              <a:pPr algn="ctr" defTabSz="914217"/>
              <a:endParaRPr lang="en-IN" sz="1400" dirty="0">
                <a:latin typeface="Segoe UI Semilight" panose="020B0402040204020203" pitchFamily="34" charset="0"/>
                <a:cs typeface="Segoe UI Semilight" panose="020B0402040204020203" pitchFamily="34" charset="0"/>
              </a:endParaRPr>
            </a:p>
            <a:p>
              <a:pPr algn="ctr" defTabSz="914217"/>
              <a:endPar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endParaRPr>
            </a:p>
          </p:txBody>
        </p:sp>
      </p:grpSp>
      <p:grpSp>
        <p:nvGrpSpPr>
          <p:cNvPr id="28" name="Group 27">
            <a:extLst>
              <a:ext uri="{FF2B5EF4-FFF2-40B4-BE49-F238E27FC236}">
                <a16:creationId xmlns:a16="http://schemas.microsoft.com/office/drawing/2014/main" id="{310C7E4D-687C-AA13-DCF4-F48E97700EF6}"/>
              </a:ext>
            </a:extLst>
          </p:cNvPr>
          <p:cNvGrpSpPr/>
          <p:nvPr/>
        </p:nvGrpSpPr>
        <p:grpSpPr>
          <a:xfrm>
            <a:off x="6467216" y="2824119"/>
            <a:ext cx="1713576" cy="1844745"/>
            <a:chOff x="2181772" y="8513952"/>
            <a:chExt cx="3427152" cy="3689486"/>
          </a:xfrm>
        </p:grpSpPr>
        <p:sp>
          <p:nvSpPr>
            <p:cNvPr id="29" name="CuadroTexto 395">
              <a:extLst>
                <a:ext uri="{FF2B5EF4-FFF2-40B4-BE49-F238E27FC236}">
                  <a16:creationId xmlns:a16="http://schemas.microsoft.com/office/drawing/2014/main" id="{1229AD60-C95C-DE05-43CD-5D9F0587C051}"/>
                </a:ext>
              </a:extLst>
            </p:cNvPr>
            <p:cNvSpPr txBox="1"/>
            <p:nvPr/>
          </p:nvSpPr>
          <p:spPr>
            <a:xfrm flipH="1">
              <a:off x="2398660" y="8513952"/>
              <a:ext cx="2697508" cy="1292660"/>
            </a:xfrm>
            <a:prstGeom prst="rect">
              <a:avLst/>
            </a:prstGeom>
            <a:noFill/>
          </p:spPr>
          <p:txBody>
            <a:bodyPr wrap="square" rtlCol="0">
              <a:spAutoFit/>
            </a:bodyPr>
            <a:lstStyle/>
            <a:p>
              <a:pPr algn="ctr" defTabSz="914217"/>
              <a:r>
                <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rPr>
                <a:t> File GSTR-1</a:t>
              </a:r>
            </a:p>
            <a:p>
              <a:pPr algn="ctr" defTabSz="914217"/>
              <a:endParaRPr lang="en-US" b="1" dirty="0">
                <a:solidFill>
                  <a:srgbClr val="364556"/>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
          <p:nvSpPr>
            <p:cNvPr id="30" name="Rectangle 56">
              <a:extLst>
                <a:ext uri="{FF2B5EF4-FFF2-40B4-BE49-F238E27FC236}">
                  <a16:creationId xmlns:a16="http://schemas.microsoft.com/office/drawing/2014/main" id="{752FFF43-CDE2-3C36-9305-9D69BCF6CA9D}"/>
                </a:ext>
              </a:extLst>
            </p:cNvPr>
            <p:cNvSpPr/>
            <p:nvPr/>
          </p:nvSpPr>
          <p:spPr>
            <a:xfrm flipH="1">
              <a:off x="2181772" y="9433451"/>
              <a:ext cx="3427152" cy="2769987"/>
            </a:xfrm>
            <a:prstGeom prst="rect">
              <a:avLst/>
            </a:prstGeom>
          </p:spPr>
          <p:txBody>
            <a:bodyPr wrap="square">
              <a:spAutoFit/>
            </a:bodyPr>
            <a:lstStyle/>
            <a:p>
              <a:pPr algn="ctr" defTabSz="914217"/>
              <a:r>
                <a:rPr lang="en-US" sz="1400" dirty="0" err="1">
                  <a:latin typeface="Segoe UI Semilight" panose="020B0402040204020203" pitchFamily="34" charset="0"/>
                  <a:cs typeface="Segoe UI Semilight" panose="020B0402040204020203" pitchFamily="34" charset="0"/>
                </a:rPr>
                <a:t>Alt+Z</a:t>
              </a:r>
              <a:r>
                <a:rPr lang="en-US" sz="1400" dirty="0">
                  <a:latin typeface="Segoe UI Semilight" panose="020B0402040204020203" pitchFamily="34" charset="0"/>
                  <a:cs typeface="Segoe UI Semilight" panose="020B0402040204020203" pitchFamily="34" charset="0"/>
                </a:rPr>
                <a:t>: Exchange &gt; File GSTR1 &gt; shows the summary &gt; click on send  and Filing through EVC / DSC</a:t>
              </a:r>
            </a:p>
          </p:txBody>
        </p:sp>
      </p:grpSp>
    </p:spTree>
    <p:extLst>
      <p:ext uri="{BB962C8B-B14F-4D97-AF65-F5344CB8AC3E}">
        <p14:creationId xmlns:p14="http://schemas.microsoft.com/office/powerpoint/2010/main" val="690896037"/>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a:bodyPr>
          <a:lstStyle/>
          <a:p>
            <a:r>
              <a:rPr lang="en-IN" sz="2600" dirty="0"/>
              <a:t>Registration Type</a:t>
            </a:r>
          </a:p>
        </p:txBody>
      </p:sp>
      <p:pic>
        <p:nvPicPr>
          <p:cNvPr id="3" name="Picture 2">
            <a:extLst>
              <a:ext uri="{FF2B5EF4-FFF2-40B4-BE49-F238E27FC236}">
                <a16:creationId xmlns:a16="http://schemas.microsoft.com/office/drawing/2014/main" id="{3B06F74F-4060-43EE-553E-190CC4A5194D}"/>
              </a:ext>
            </a:extLst>
          </p:cNvPr>
          <p:cNvPicPr>
            <a:picLocks noChangeAspect="1"/>
          </p:cNvPicPr>
          <p:nvPr/>
        </p:nvPicPr>
        <p:blipFill>
          <a:blip r:embed="rId2"/>
          <a:stretch>
            <a:fillRect/>
          </a:stretch>
        </p:blipFill>
        <p:spPr>
          <a:xfrm>
            <a:off x="1185132" y="1985299"/>
            <a:ext cx="11006868" cy="4294208"/>
          </a:xfrm>
          <a:prstGeom prst="rect">
            <a:avLst/>
          </a:prstGeom>
          <a:noFill/>
        </p:spPr>
      </p:pic>
    </p:spTree>
    <p:extLst>
      <p:ext uri="{BB962C8B-B14F-4D97-AF65-F5344CB8AC3E}">
        <p14:creationId xmlns:p14="http://schemas.microsoft.com/office/powerpoint/2010/main" val="296551641"/>
      </p:ext>
    </p:extLst>
  </p:cSld>
  <p:clrMapOvr>
    <a:masterClrMapping/>
  </p:clrMapOvr>
  <p:transition spd="med">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3BC5-6A05-EBD7-29A7-15893B51DEDC}"/>
              </a:ext>
            </a:extLst>
          </p:cNvPr>
          <p:cNvSpPr>
            <a:spLocks noGrp="1"/>
          </p:cNvSpPr>
          <p:nvPr>
            <p:ph type="title"/>
          </p:nvPr>
        </p:nvSpPr>
        <p:spPr>
          <a:xfrm>
            <a:off x="452070" y="1075453"/>
            <a:ext cx="11152980" cy="454884"/>
          </a:xfrm>
        </p:spPr>
        <p:txBody>
          <a:bodyPr>
            <a:noAutofit/>
          </a:bodyPr>
          <a:lstStyle/>
          <a:p>
            <a:r>
              <a:rPr lang="en-IN" sz="2800" dirty="0"/>
              <a:t>Upload GST Returns</a:t>
            </a:r>
            <a:br>
              <a:rPr lang="en-IN" sz="2800" dirty="0"/>
            </a:br>
            <a:endParaRPr lang="en-IN" sz="2800" dirty="0"/>
          </a:p>
        </p:txBody>
      </p:sp>
      <p:graphicFrame>
        <p:nvGraphicFramePr>
          <p:cNvPr id="4" name="Content Placeholder 3">
            <a:extLst>
              <a:ext uri="{FF2B5EF4-FFF2-40B4-BE49-F238E27FC236}">
                <a16:creationId xmlns:a16="http://schemas.microsoft.com/office/drawing/2014/main" id="{230D4709-B92A-52C5-08FD-84CA22A7D214}"/>
              </a:ext>
            </a:extLst>
          </p:cNvPr>
          <p:cNvGraphicFramePr>
            <a:graphicFrameLocks noGrp="1"/>
          </p:cNvGraphicFramePr>
          <p:nvPr>
            <p:ph sz="half" idx="1"/>
          </p:nvPr>
        </p:nvGraphicFramePr>
        <p:xfrm>
          <a:off x="452438" y="1803400"/>
          <a:ext cx="11374604"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091799"/>
      </p:ext>
    </p:extLst>
  </p:cSld>
  <p:clrMapOvr>
    <a:masterClrMapping/>
  </p:clrMapOvr>
  <p:transition spd="med">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3BC5-6A05-EBD7-29A7-15893B51DEDC}"/>
              </a:ext>
            </a:extLst>
          </p:cNvPr>
          <p:cNvSpPr>
            <a:spLocks noGrp="1"/>
          </p:cNvSpPr>
          <p:nvPr>
            <p:ph type="title"/>
          </p:nvPr>
        </p:nvSpPr>
        <p:spPr>
          <a:xfrm>
            <a:off x="452070" y="1075453"/>
            <a:ext cx="11152980" cy="454884"/>
          </a:xfrm>
        </p:spPr>
        <p:txBody>
          <a:bodyPr>
            <a:normAutofit/>
          </a:bodyPr>
          <a:lstStyle/>
          <a:p>
            <a:r>
              <a:rPr lang="en-IN" sz="2600" dirty="0"/>
              <a:t>Download GST Returns </a:t>
            </a:r>
          </a:p>
        </p:txBody>
      </p:sp>
      <p:graphicFrame>
        <p:nvGraphicFramePr>
          <p:cNvPr id="6" name="Content Placeholder 3">
            <a:extLst>
              <a:ext uri="{FF2B5EF4-FFF2-40B4-BE49-F238E27FC236}">
                <a16:creationId xmlns:a16="http://schemas.microsoft.com/office/drawing/2014/main" id="{DF247502-F3FB-8573-CFA3-E02C785E6786}"/>
              </a:ext>
            </a:extLst>
          </p:cNvPr>
          <p:cNvGraphicFramePr/>
          <p:nvPr/>
        </p:nvGraphicFramePr>
        <p:xfrm>
          <a:off x="452070" y="1719453"/>
          <a:ext cx="10922174" cy="4063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76DE994-7CAA-C085-D047-BE9449AA7F2F}"/>
              </a:ext>
            </a:extLst>
          </p:cNvPr>
          <p:cNvSpPr txBox="1"/>
          <p:nvPr/>
        </p:nvSpPr>
        <p:spPr>
          <a:xfrm>
            <a:off x="452070" y="5999356"/>
            <a:ext cx="11152980" cy="461665"/>
          </a:xfrm>
          <a:custGeom>
            <a:avLst/>
            <a:gdLst>
              <a:gd name="connsiteX0" fmla="*/ 0 w 11152980"/>
              <a:gd name="connsiteY0" fmla="*/ 0 h 461665"/>
              <a:gd name="connsiteX1" fmla="*/ 810059 w 11152980"/>
              <a:gd name="connsiteY1" fmla="*/ 0 h 461665"/>
              <a:gd name="connsiteX2" fmla="*/ 1285528 w 11152980"/>
              <a:gd name="connsiteY2" fmla="*/ 0 h 461665"/>
              <a:gd name="connsiteX3" fmla="*/ 2095586 w 11152980"/>
              <a:gd name="connsiteY3" fmla="*/ 0 h 461665"/>
              <a:gd name="connsiteX4" fmla="*/ 2459526 w 11152980"/>
              <a:gd name="connsiteY4" fmla="*/ 0 h 461665"/>
              <a:gd name="connsiteX5" fmla="*/ 2823465 w 11152980"/>
              <a:gd name="connsiteY5" fmla="*/ 0 h 461665"/>
              <a:gd name="connsiteX6" fmla="*/ 3298934 w 11152980"/>
              <a:gd name="connsiteY6" fmla="*/ 0 h 461665"/>
              <a:gd name="connsiteX7" fmla="*/ 3662873 w 11152980"/>
              <a:gd name="connsiteY7" fmla="*/ 0 h 461665"/>
              <a:gd name="connsiteX8" fmla="*/ 4361402 w 11152980"/>
              <a:gd name="connsiteY8" fmla="*/ 0 h 461665"/>
              <a:gd name="connsiteX9" fmla="*/ 4613812 w 11152980"/>
              <a:gd name="connsiteY9" fmla="*/ 0 h 461665"/>
              <a:gd name="connsiteX10" fmla="*/ 4866221 w 11152980"/>
              <a:gd name="connsiteY10" fmla="*/ 0 h 461665"/>
              <a:gd name="connsiteX11" fmla="*/ 5564750 w 11152980"/>
              <a:gd name="connsiteY11" fmla="*/ 0 h 461665"/>
              <a:gd name="connsiteX12" fmla="*/ 6263279 w 11152980"/>
              <a:gd name="connsiteY12" fmla="*/ 0 h 461665"/>
              <a:gd name="connsiteX13" fmla="*/ 6515688 w 11152980"/>
              <a:gd name="connsiteY13" fmla="*/ 0 h 461665"/>
              <a:gd name="connsiteX14" fmla="*/ 7325747 w 11152980"/>
              <a:gd name="connsiteY14" fmla="*/ 0 h 461665"/>
              <a:gd name="connsiteX15" fmla="*/ 8024276 w 11152980"/>
              <a:gd name="connsiteY15" fmla="*/ 0 h 461665"/>
              <a:gd name="connsiteX16" fmla="*/ 8834334 w 11152980"/>
              <a:gd name="connsiteY16" fmla="*/ 0 h 461665"/>
              <a:gd name="connsiteX17" fmla="*/ 9421333 w 11152980"/>
              <a:gd name="connsiteY17" fmla="*/ 0 h 461665"/>
              <a:gd name="connsiteX18" fmla="*/ 9896802 w 11152980"/>
              <a:gd name="connsiteY18" fmla="*/ 0 h 461665"/>
              <a:gd name="connsiteX19" fmla="*/ 10149212 w 11152980"/>
              <a:gd name="connsiteY19" fmla="*/ 0 h 461665"/>
              <a:gd name="connsiteX20" fmla="*/ 11152980 w 11152980"/>
              <a:gd name="connsiteY20" fmla="*/ 0 h 461665"/>
              <a:gd name="connsiteX21" fmla="*/ 11152980 w 11152980"/>
              <a:gd name="connsiteY21" fmla="*/ 461665 h 461665"/>
              <a:gd name="connsiteX22" fmla="*/ 10565981 w 11152980"/>
              <a:gd name="connsiteY22" fmla="*/ 461665 h 461665"/>
              <a:gd name="connsiteX23" fmla="*/ 10313572 w 11152980"/>
              <a:gd name="connsiteY23" fmla="*/ 461665 h 461665"/>
              <a:gd name="connsiteX24" fmla="*/ 9726573 w 11152980"/>
              <a:gd name="connsiteY24" fmla="*/ 461665 h 461665"/>
              <a:gd name="connsiteX25" fmla="*/ 9474163 w 11152980"/>
              <a:gd name="connsiteY25" fmla="*/ 461665 h 461665"/>
              <a:gd name="connsiteX26" fmla="*/ 9221753 w 11152980"/>
              <a:gd name="connsiteY26" fmla="*/ 461665 h 461665"/>
              <a:gd name="connsiteX27" fmla="*/ 8411695 w 11152980"/>
              <a:gd name="connsiteY27" fmla="*/ 461665 h 461665"/>
              <a:gd name="connsiteX28" fmla="*/ 7601636 w 11152980"/>
              <a:gd name="connsiteY28" fmla="*/ 461665 h 461665"/>
              <a:gd name="connsiteX29" fmla="*/ 7237697 w 11152980"/>
              <a:gd name="connsiteY29" fmla="*/ 461665 h 461665"/>
              <a:gd name="connsiteX30" fmla="*/ 6650698 w 11152980"/>
              <a:gd name="connsiteY30" fmla="*/ 461665 h 461665"/>
              <a:gd name="connsiteX31" fmla="*/ 6286759 w 11152980"/>
              <a:gd name="connsiteY31" fmla="*/ 461665 h 461665"/>
              <a:gd name="connsiteX32" fmla="*/ 5588230 w 11152980"/>
              <a:gd name="connsiteY32" fmla="*/ 461665 h 461665"/>
              <a:gd name="connsiteX33" fmla="*/ 4889701 w 11152980"/>
              <a:gd name="connsiteY33" fmla="*/ 461665 h 461665"/>
              <a:gd name="connsiteX34" fmla="*/ 4191172 w 11152980"/>
              <a:gd name="connsiteY34" fmla="*/ 461665 h 461665"/>
              <a:gd name="connsiteX35" fmla="*/ 3492644 w 11152980"/>
              <a:gd name="connsiteY35" fmla="*/ 461665 h 461665"/>
              <a:gd name="connsiteX36" fmla="*/ 3128704 w 11152980"/>
              <a:gd name="connsiteY36" fmla="*/ 461665 h 461665"/>
              <a:gd name="connsiteX37" fmla="*/ 2430176 w 11152980"/>
              <a:gd name="connsiteY37" fmla="*/ 461665 h 461665"/>
              <a:gd name="connsiteX38" fmla="*/ 2066236 w 11152980"/>
              <a:gd name="connsiteY38" fmla="*/ 461665 h 461665"/>
              <a:gd name="connsiteX39" fmla="*/ 1479237 w 11152980"/>
              <a:gd name="connsiteY39" fmla="*/ 461665 h 461665"/>
              <a:gd name="connsiteX40" fmla="*/ 780709 w 11152980"/>
              <a:gd name="connsiteY40" fmla="*/ 461665 h 461665"/>
              <a:gd name="connsiteX41" fmla="*/ 0 w 11152980"/>
              <a:gd name="connsiteY41" fmla="*/ 461665 h 461665"/>
              <a:gd name="connsiteX42" fmla="*/ 0 w 11152980"/>
              <a:gd name="connsiteY42"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152980" h="461665" extrusionOk="0">
                <a:moveTo>
                  <a:pt x="0" y="0"/>
                </a:moveTo>
                <a:cubicBezTo>
                  <a:pt x="228717" y="-55043"/>
                  <a:pt x="595467" y="24299"/>
                  <a:pt x="810059" y="0"/>
                </a:cubicBezTo>
                <a:cubicBezTo>
                  <a:pt x="1024651" y="-24299"/>
                  <a:pt x="1184692" y="24631"/>
                  <a:pt x="1285528" y="0"/>
                </a:cubicBezTo>
                <a:cubicBezTo>
                  <a:pt x="1386364" y="-24631"/>
                  <a:pt x="1755325" y="71276"/>
                  <a:pt x="2095586" y="0"/>
                </a:cubicBezTo>
                <a:cubicBezTo>
                  <a:pt x="2435847" y="-71276"/>
                  <a:pt x="2319963" y="8678"/>
                  <a:pt x="2459526" y="0"/>
                </a:cubicBezTo>
                <a:cubicBezTo>
                  <a:pt x="2599089" y="-8678"/>
                  <a:pt x="2743827" y="30631"/>
                  <a:pt x="2823465" y="0"/>
                </a:cubicBezTo>
                <a:cubicBezTo>
                  <a:pt x="2903103" y="-30631"/>
                  <a:pt x="3113402" y="17412"/>
                  <a:pt x="3298934" y="0"/>
                </a:cubicBezTo>
                <a:cubicBezTo>
                  <a:pt x="3484466" y="-17412"/>
                  <a:pt x="3555413" y="34533"/>
                  <a:pt x="3662873" y="0"/>
                </a:cubicBezTo>
                <a:cubicBezTo>
                  <a:pt x="3770333" y="-34533"/>
                  <a:pt x="4205939" y="60453"/>
                  <a:pt x="4361402" y="0"/>
                </a:cubicBezTo>
                <a:cubicBezTo>
                  <a:pt x="4516865" y="-60453"/>
                  <a:pt x="4515385" y="16158"/>
                  <a:pt x="4613812" y="0"/>
                </a:cubicBezTo>
                <a:cubicBezTo>
                  <a:pt x="4712239" y="-16158"/>
                  <a:pt x="4773858" y="18685"/>
                  <a:pt x="4866221" y="0"/>
                </a:cubicBezTo>
                <a:cubicBezTo>
                  <a:pt x="4958584" y="-18685"/>
                  <a:pt x="5230872" y="43640"/>
                  <a:pt x="5564750" y="0"/>
                </a:cubicBezTo>
                <a:cubicBezTo>
                  <a:pt x="5898628" y="-43640"/>
                  <a:pt x="6100017" y="55577"/>
                  <a:pt x="6263279" y="0"/>
                </a:cubicBezTo>
                <a:cubicBezTo>
                  <a:pt x="6426541" y="-55577"/>
                  <a:pt x="6395899" y="6577"/>
                  <a:pt x="6515688" y="0"/>
                </a:cubicBezTo>
                <a:cubicBezTo>
                  <a:pt x="6635477" y="-6577"/>
                  <a:pt x="7081206" y="60263"/>
                  <a:pt x="7325747" y="0"/>
                </a:cubicBezTo>
                <a:cubicBezTo>
                  <a:pt x="7570288" y="-60263"/>
                  <a:pt x="7829994" y="30305"/>
                  <a:pt x="8024276" y="0"/>
                </a:cubicBezTo>
                <a:cubicBezTo>
                  <a:pt x="8218558" y="-30305"/>
                  <a:pt x="8461406" y="36437"/>
                  <a:pt x="8834334" y="0"/>
                </a:cubicBezTo>
                <a:cubicBezTo>
                  <a:pt x="9207262" y="-36437"/>
                  <a:pt x="9176330" y="36804"/>
                  <a:pt x="9421333" y="0"/>
                </a:cubicBezTo>
                <a:cubicBezTo>
                  <a:pt x="9666336" y="-36804"/>
                  <a:pt x="9749845" y="33406"/>
                  <a:pt x="9896802" y="0"/>
                </a:cubicBezTo>
                <a:cubicBezTo>
                  <a:pt x="10043759" y="-33406"/>
                  <a:pt x="10072109" y="14340"/>
                  <a:pt x="10149212" y="0"/>
                </a:cubicBezTo>
                <a:cubicBezTo>
                  <a:pt x="10226315" y="-14340"/>
                  <a:pt x="10716983" y="13894"/>
                  <a:pt x="11152980" y="0"/>
                </a:cubicBezTo>
                <a:cubicBezTo>
                  <a:pt x="11158109" y="155591"/>
                  <a:pt x="11126435" y="368962"/>
                  <a:pt x="11152980" y="461665"/>
                </a:cubicBezTo>
                <a:cubicBezTo>
                  <a:pt x="10921525" y="490118"/>
                  <a:pt x="10721037" y="419521"/>
                  <a:pt x="10565981" y="461665"/>
                </a:cubicBezTo>
                <a:cubicBezTo>
                  <a:pt x="10410925" y="503809"/>
                  <a:pt x="10381030" y="437028"/>
                  <a:pt x="10313572" y="461665"/>
                </a:cubicBezTo>
                <a:cubicBezTo>
                  <a:pt x="10246114" y="486302"/>
                  <a:pt x="9965780" y="433766"/>
                  <a:pt x="9726573" y="461665"/>
                </a:cubicBezTo>
                <a:cubicBezTo>
                  <a:pt x="9487366" y="489564"/>
                  <a:pt x="9549248" y="454047"/>
                  <a:pt x="9474163" y="461665"/>
                </a:cubicBezTo>
                <a:cubicBezTo>
                  <a:pt x="9399078" y="469283"/>
                  <a:pt x="9302002" y="437054"/>
                  <a:pt x="9221753" y="461665"/>
                </a:cubicBezTo>
                <a:cubicBezTo>
                  <a:pt x="9141504" y="486276"/>
                  <a:pt x="8745493" y="432776"/>
                  <a:pt x="8411695" y="461665"/>
                </a:cubicBezTo>
                <a:cubicBezTo>
                  <a:pt x="8077897" y="490554"/>
                  <a:pt x="7797274" y="400921"/>
                  <a:pt x="7601636" y="461665"/>
                </a:cubicBezTo>
                <a:cubicBezTo>
                  <a:pt x="7405998" y="522409"/>
                  <a:pt x="7417878" y="428147"/>
                  <a:pt x="7237697" y="461665"/>
                </a:cubicBezTo>
                <a:cubicBezTo>
                  <a:pt x="7057516" y="495183"/>
                  <a:pt x="6915152" y="417808"/>
                  <a:pt x="6650698" y="461665"/>
                </a:cubicBezTo>
                <a:cubicBezTo>
                  <a:pt x="6386244" y="505522"/>
                  <a:pt x="6367598" y="458418"/>
                  <a:pt x="6286759" y="461665"/>
                </a:cubicBezTo>
                <a:cubicBezTo>
                  <a:pt x="6205920" y="464912"/>
                  <a:pt x="5886750" y="417388"/>
                  <a:pt x="5588230" y="461665"/>
                </a:cubicBezTo>
                <a:cubicBezTo>
                  <a:pt x="5289710" y="505942"/>
                  <a:pt x="5225771" y="439276"/>
                  <a:pt x="4889701" y="461665"/>
                </a:cubicBezTo>
                <a:cubicBezTo>
                  <a:pt x="4553631" y="484054"/>
                  <a:pt x="4359353" y="405630"/>
                  <a:pt x="4191172" y="461665"/>
                </a:cubicBezTo>
                <a:cubicBezTo>
                  <a:pt x="4022991" y="517700"/>
                  <a:pt x="3738632" y="395414"/>
                  <a:pt x="3492644" y="461665"/>
                </a:cubicBezTo>
                <a:cubicBezTo>
                  <a:pt x="3246656" y="527916"/>
                  <a:pt x="3235698" y="440739"/>
                  <a:pt x="3128704" y="461665"/>
                </a:cubicBezTo>
                <a:cubicBezTo>
                  <a:pt x="3021710" y="482591"/>
                  <a:pt x="2678031" y="414128"/>
                  <a:pt x="2430176" y="461665"/>
                </a:cubicBezTo>
                <a:cubicBezTo>
                  <a:pt x="2182321" y="509202"/>
                  <a:pt x="2175438" y="427400"/>
                  <a:pt x="2066236" y="461665"/>
                </a:cubicBezTo>
                <a:cubicBezTo>
                  <a:pt x="1957034" y="495930"/>
                  <a:pt x="1648279" y="409368"/>
                  <a:pt x="1479237" y="461665"/>
                </a:cubicBezTo>
                <a:cubicBezTo>
                  <a:pt x="1310195" y="513962"/>
                  <a:pt x="1099439" y="421627"/>
                  <a:pt x="780709" y="461665"/>
                </a:cubicBezTo>
                <a:cubicBezTo>
                  <a:pt x="461979" y="501703"/>
                  <a:pt x="261082" y="396111"/>
                  <a:pt x="0" y="461665"/>
                </a:cubicBezTo>
                <a:cubicBezTo>
                  <a:pt x="-45767" y="362401"/>
                  <a:pt x="49117" y="131839"/>
                  <a:pt x="0" y="0"/>
                </a:cubicBezTo>
                <a:close/>
              </a:path>
            </a:pathLst>
          </a:custGeom>
          <a:noFill/>
          <a:ln>
            <a:solidFill>
              <a:schemeClr val="tx1"/>
            </a:solidFill>
            <a:extLst>
              <a:ext uri="{C807C97D-BFC1-408E-A445-0C87EB9F89A2}">
                <ask:lineSketchStyleProps xmlns="" xmlns:ask="http://schemas.microsoft.com/office/drawing/2018/sketchyshapes" sd="1576159530">
                  <a:prstGeom prst="rect">
                    <a:avLst/>
                  </a:prstGeom>
                  <ask:type>
                    <ask:lineSketchScribble/>
                  </ask:type>
                </ask:lineSketchStyleProps>
              </a:ext>
            </a:extLst>
          </a:ln>
        </p:spPr>
        <p:txBody>
          <a:bodyPr wrap="square" rtlCol="0">
            <a:spAutoFit/>
          </a:bodyPr>
          <a:lstStyle/>
          <a:p>
            <a:r>
              <a:rPr lang="en-US" sz="1200" dirty="0">
                <a:latin typeface="Segoe UI Semilight" panose="020B0402040204020203" pitchFamily="34" charset="0"/>
                <a:cs typeface="Segoe UI Semilight" panose="020B0402040204020203" pitchFamily="34" charset="0"/>
              </a:rPr>
              <a:t>Note: a) Tables 14-15 will not be displayed in the GSTR-1 Recon. However, for filing GSTR-1, the downloaded GSTR-1 e-commerce summary data will be shown before submission. b) The downloaded e-commerce summary will not be compared with the books, as this comparison is not supported</a:t>
            </a:r>
            <a:endParaRPr lang="en-IN" sz="1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57276985"/>
      </p:ext>
    </p:extLst>
  </p:cSld>
  <p:clrMapOvr>
    <a:masterClrMapping/>
  </p:clrMapOvr>
  <p:transition spd="med">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3BC5-6A05-EBD7-29A7-15893B51DEDC}"/>
              </a:ext>
            </a:extLst>
          </p:cNvPr>
          <p:cNvSpPr>
            <a:spLocks noGrp="1"/>
          </p:cNvSpPr>
          <p:nvPr>
            <p:ph type="title"/>
          </p:nvPr>
        </p:nvSpPr>
        <p:spPr>
          <a:xfrm>
            <a:off x="452070" y="1075453"/>
            <a:ext cx="11152980" cy="454884"/>
          </a:xfrm>
        </p:spPr>
        <p:txBody>
          <a:bodyPr>
            <a:normAutofit/>
          </a:bodyPr>
          <a:lstStyle/>
          <a:p>
            <a:r>
              <a:rPr lang="en-IN" sz="2600" dirty="0"/>
              <a:t>File GSTR-1 Return</a:t>
            </a:r>
          </a:p>
        </p:txBody>
      </p:sp>
      <p:graphicFrame>
        <p:nvGraphicFramePr>
          <p:cNvPr id="6" name="Content Placeholder 5">
            <a:extLst>
              <a:ext uri="{FF2B5EF4-FFF2-40B4-BE49-F238E27FC236}">
                <a16:creationId xmlns:a16="http://schemas.microsoft.com/office/drawing/2014/main" id="{EB213A19-7150-9BC5-93CF-D173C30CDED1}"/>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1623766"/>
      </p:ext>
    </p:extLst>
  </p:cSld>
  <p:clrMapOvr>
    <a:masterClrMapping/>
  </p:clrMapOvr>
  <p:transition spd="med">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3BC5-6A05-EBD7-29A7-15893B51DEDC}"/>
              </a:ext>
            </a:extLst>
          </p:cNvPr>
          <p:cNvSpPr>
            <a:spLocks noGrp="1"/>
          </p:cNvSpPr>
          <p:nvPr>
            <p:ph type="title"/>
          </p:nvPr>
        </p:nvSpPr>
        <p:spPr>
          <a:xfrm>
            <a:off x="452070" y="1075453"/>
            <a:ext cx="11152980" cy="454884"/>
          </a:xfrm>
        </p:spPr>
        <p:txBody>
          <a:bodyPr>
            <a:normAutofit fontScale="90000"/>
          </a:bodyPr>
          <a:lstStyle/>
          <a:p>
            <a:r>
              <a:rPr lang="en-IN" sz="2800" b="1" i="0" dirty="0">
                <a:latin typeface="Segoe UI Semibold" panose="020B0702040204020203" pitchFamily="34" charset="0"/>
                <a:cs typeface="Segoe UI Semibold" panose="020B0702040204020203" pitchFamily="34" charset="0"/>
              </a:rPr>
              <a:t>GSTR-1 Files Summary / Download Summary </a:t>
            </a:r>
            <a:endParaRPr lang="en-IN" sz="2600" dirty="0"/>
          </a:p>
        </p:txBody>
      </p:sp>
      <p:graphicFrame>
        <p:nvGraphicFramePr>
          <p:cNvPr id="6" name="Content Placeholder 5">
            <a:extLst>
              <a:ext uri="{FF2B5EF4-FFF2-40B4-BE49-F238E27FC236}">
                <a16:creationId xmlns:a16="http://schemas.microsoft.com/office/drawing/2014/main" id="{EB213A19-7150-9BC5-93CF-D173C30CDED1}"/>
              </a:ext>
            </a:extLst>
          </p:cNvPr>
          <p:cNvGraphicFramePr>
            <a:graphicFrameLocks noGrp="1"/>
          </p:cNvGraphicFramePr>
          <p:nvPr>
            <p:ph sz="half" idx="1"/>
            <p:extLst>
              <p:ext uri="{D42A27DB-BD31-4B8C-83A1-F6EECF244321}">
                <p14:modId xmlns:p14="http://schemas.microsoft.com/office/powerpoint/2010/main" val="1033513575"/>
              </p:ext>
            </p:extLst>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0355722"/>
      </p:ext>
    </p:extLst>
  </p:cSld>
  <p:clrMapOvr>
    <a:masterClrMapping/>
  </p:clrMapOvr>
  <p:transition spd="med">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5F50-C371-2F3E-5BF9-0A69E2BC3528}"/>
              </a:ext>
            </a:extLst>
          </p:cNvPr>
          <p:cNvSpPr>
            <a:spLocks noGrp="1"/>
          </p:cNvSpPr>
          <p:nvPr>
            <p:ph type="title"/>
          </p:nvPr>
        </p:nvSpPr>
        <p:spPr/>
        <p:txBody>
          <a:bodyPr/>
          <a:lstStyle/>
          <a:p>
            <a:r>
              <a:rPr lang="en-US" dirty="0"/>
              <a:t>GST Filed Summary</a:t>
            </a:r>
            <a:endParaRPr lang="en-IN" dirty="0"/>
          </a:p>
        </p:txBody>
      </p:sp>
      <p:graphicFrame>
        <p:nvGraphicFramePr>
          <p:cNvPr id="4" name="Content Placeholder 3">
            <a:extLst>
              <a:ext uri="{FF2B5EF4-FFF2-40B4-BE49-F238E27FC236}">
                <a16:creationId xmlns:a16="http://schemas.microsoft.com/office/drawing/2014/main" id="{6BD1E09D-7026-2D3E-D8BF-B001D36952F7}"/>
              </a:ext>
            </a:extLst>
          </p:cNvPr>
          <p:cNvGraphicFramePr>
            <a:graphicFrameLocks noGrp="1"/>
          </p:cNvGraphicFramePr>
          <p:nvPr>
            <p:ph sz="half" idx="1"/>
            <p:extLst>
              <p:ext uri="{D42A27DB-BD31-4B8C-83A1-F6EECF244321}">
                <p14:modId xmlns:p14="http://schemas.microsoft.com/office/powerpoint/2010/main" val="2010978551"/>
              </p:ext>
            </p:extLst>
          </p:nvPr>
        </p:nvGraphicFramePr>
        <p:xfrm>
          <a:off x="452437" y="1803400"/>
          <a:ext cx="11041223"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502317"/>
      </p:ext>
    </p:extLst>
  </p:cSld>
  <p:clrMapOvr>
    <a:masterClrMapping/>
  </p:clrMapOvr>
  <p:transition spd="med">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Filing GSTR-1 – Offline Process</a:t>
            </a:r>
            <a:endParaRPr lang="en-IN" dirty="0">
              <a:solidFill>
                <a:schemeClr val="bg1"/>
              </a:solidFill>
            </a:endParaRPr>
          </a:p>
        </p:txBody>
      </p:sp>
    </p:spTree>
    <p:extLst>
      <p:ext uri="{BB962C8B-B14F-4D97-AF65-F5344CB8AC3E}">
        <p14:creationId xmlns:p14="http://schemas.microsoft.com/office/powerpoint/2010/main" val="501812636"/>
      </p:ext>
    </p:extLst>
  </p:cSld>
  <p:clrMapOvr>
    <a:masterClrMapping/>
  </p:clrMapOvr>
  <p:transition spd="med">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13" name="Picture 12">
            <a:extLst>
              <a:ext uri="{FF2B5EF4-FFF2-40B4-BE49-F238E27FC236}">
                <a16:creationId xmlns:a16="http://schemas.microsoft.com/office/drawing/2014/main" id="{72CB1C9D-FC7C-E095-7892-8298D921D7A6}"/>
              </a:ext>
            </a:extLst>
          </p:cNvPr>
          <p:cNvPicPr>
            <a:picLocks noChangeAspect="1"/>
          </p:cNvPicPr>
          <p:nvPr/>
        </p:nvPicPr>
        <p:blipFill>
          <a:blip r:embed="rId3"/>
          <a:stretch>
            <a:fillRect/>
          </a:stretch>
        </p:blipFill>
        <p:spPr>
          <a:xfrm>
            <a:off x="452070" y="1913319"/>
            <a:ext cx="10596930" cy="4160910"/>
          </a:xfrm>
          <a:prstGeom prst="rect">
            <a:avLst/>
          </a:prstGeom>
        </p:spPr>
      </p:pic>
    </p:spTree>
    <p:extLst>
      <p:ext uri="{BB962C8B-B14F-4D97-AF65-F5344CB8AC3E}">
        <p14:creationId xmlns:p14="http://schemas.microsoft.com/office/powerpoint/2010/main" val="13591912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nodeType="click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17" name="Picture 16">
            <a:extLst>
              <a:ext uri="{FF2B5EF4-FFF2-40B4-BE49-F238E27FC236}">
                <a16:creationId xmlns:a16="http://schemas.microsoft.com/office/drawing/2014/main" id="{8EE4A62B-57A4-FD17-DE28-76E364BA9C76}"/>
              </a:ext>
            </a:extLst>
          </p:cNvPr>
          <p:cNvPicPr>
            <a:picLocks noChangeAspect="1"/>
          </p:cNvPicPr>
          <p:nvPr/>
        </p:nvPicPr>
        <p:blipFill rotWithShape="1">
          <a:blip r:embed="rId3"/>
          <a:srcRect l="24286" t="44444" r="33840" b="26032"/>
          <a:stretch/>
        </p:blipFill>
        <p:spPr>
          <a:xfrm>
            <a:off x="338337" y="1990802"/>
            <a:ext cx="11152980" cy="4137855"/>
          </a:xfrm>
          <a:prstGeom prst="rect">
            <a:avLst/>
          </a:prstGeom>
        </p:spPr>
      </p:pic>
    </p:spTree>
    <p:extLst>
      <p:ext uri="{BB962C8B-B14F-4D97-AF65-F5344CB8AC3E}">
        <p14:creationId xmlns:p14="http://schemas.microsoft.com/office/powerpoint/2010/main" val="38920282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3" name="Picture 2">
            <a:extLst>
              <a:ext uri="{FF2B5EF4-FFF2-40B4-BE49-F238E27FC236}">
                <a16:creationId xmlns:a16="http://schemas.microsoft.com/office/drawing/2014/main" id="{3FD682C4-8A19-B058-CB58-AF2E5CBF7520}"/>
              </a:ext>
            </a:extLst>
          </p:cNvPr>
          <p:cNvPicPr>
            <a:picLocks noChangeAspect="1"/>
          </p:cNvPicPr>
          <p:nvPr/>
        </p:nvPicPr>
        <p:blipFill rotWithShape="1">
          <a:blip r:embed="rId3"/>
          <a:srcRect b="27472"/>
          <a:stretch/>
        </p:blipFill>
        <p:spPr>
          <a:xfrm>
            <a:off x="281476" y="1741194"/>
            <a:ext cx="11323574" cy="4343919"/>
          </a:xfrm>
          <a:prstGeom prst="rect">
            <a:avLst/>
          </a:prstGeom>
        </p:spPr>
      </p:pic>
    </p:spTree>
    <p:extLst>
      <p:ext uri="{BB962C8B-B14F-4D97-AF65-F5344CB8AC3E}">
        <p14:creationId xmlns:p14="http://schemas.microsoft.com/office/powerpoint/2010/main" val="15968352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4" name="Picture 3">
            <a:extLst>
              <a:ext uri="{FF2B5EF4-FFF2-40B4-BE49-F238E27FC236}">
                <a16:creationId xmlns:a16="http://schemas.microsoft.com/office/drawing/2014/main" id="{20595D5D-8E01-1919-7783-F3BDC8B79CC0}"/>
              </a:ext>
            </a:extLst>
          </p:cNvPr>
          <p:cNvPicPr>
            <a:picLocks noChangeAspect="1"/>
          </p:cNvPicPr>
          <p:nvPr/>
        </p:nvPicPr>
        <p:blipFill rotWithShape="1">
          <a:blip r:embed="rId3"/>
          <a:srcRect l="26036" t="52787" r="31199" b="20425"/>
          <a:stretch/>
        </p:blipFill>
        <p:spPr bwMode="auto">
          <a:xfrm>
            <a:off x="351660" y="1698171"/>
            <a:ext cx="11253390" cy="4724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48870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a:bodyPr>
          <a:lstStyle/>
          <a:p>
            <a:r>
              <a:rPr lang="en-IN" sz="2600" dirty="0"/>
              <a:t>Registration Type</a:t>
            </a:r>
          </a:p>
        </p:txBody>
      </p:sp>
      <p:pic>
        <p:nvPicPr>
          <p:cNvPr id="4" name="Picture 3">
            <a:extLst>
              <a:ext uri="{FF2B5EF4-FFF2-40B4-BE49-F238E27FC236}">
                <a16:creationId xmlns:a16="http://schemas.microsoft.com/office/drawing/2014/main" id="{C0331660-14B2-ADFB-EEA4-06AB3235B59D}"/>
              </a:ext>
            </a:extLst>
          </p:cNvPr>
          <p:cNvPicPr>
            <a:picLocks noChangeAspect="1"/>
          </p:cNvPicPr>
          <p:nvPr/>
        </p:nvPicPr>
        <p:blipFill>
          <a:blip r:embed="rId2"/>
          <a:stretch>
            <a:fillRect/>
          </a:stretch>
        </p:blipFill>
        <p:spPr>
          <a:xfrm>
            <a:off x="452069" y="1827214"/>
            <a:ext cx="11152980" cy="4576691"/>
          </a:xfrm>
          <a:prstGeom prst="rect">
            <a:avLst/>
          </a:prstGeom>
          <a:noFill/>
        </p:spPr>
      </p:pic>
    </p:spTree>
    <p:extLst>
      <p:ext uri="{BB962C8B-B14F-4D97-AF65-F5344CB8AC3E}">
        <p14:creationId xmlns:p14="http://schemas.microsoft.com/office/powerpoint/2010/main" val="3180517091"/>
      </p:ext>
    </p:extLst>
  </p:cSld>
  <p:clrMapOvr>
    <a:masterClrMapping/>
  </p:clrMapOvr>
  <p:transition spd="med">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F0E3F97C-6C99-720D-2F85-5042AA858B6D}"/>
              </a:ext>
            </a:extLst>
          </p:cNvPr>
          <p:cNvPicPr>
            <a:picLocks noChangeAspect="1"/>
          </p:cNvPicPr>
          <p:nvPr/>
        </p:nvPicPr>
        <p:blipFill rotWithShape="1">
          <a:blip r:embed="rId3"/>
          <a:srcRect l="27477" t="46878" r="34135" b="18259"/>
          <a:stretch/>
        </p:blipFill>
        <p:spPr bwMode="auto">
          <a:xfrm>
            <a:off x="294821" y="1899555"/>
            <a:ext cx="11152980" cy="4446815"/>
          </a:xfrm>
          <a:prstGeom prst="rect">
            <a:avLst/>
          </a:prstGeom>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87281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4" name="Picture 3">
            <a:extLst>
              <a:ext uri="{FF2B5EF4-FFF2-40B4-BE49-F238E27FC236}">
                <a16:creationId xmlns:a16="http://schemas.microsoft.com/office/drawing/2014/main" id="{7EFCEEFE-CD2F-64B9-8CDA-F8AD2F1E3E3D}"/>
              </a:ext>
            </a:extLst>
          </p:cNvPr>
          <p:cNvPicPr>
            <a:picLocks noChangeAspect="1"/>
          </p:cNvPicPr>
          <p:nvPr/>
        </p:nvPicPr>
        <p:blipFill>
          <a:blip r:embed="rId3"/>
          <a:stretch>
            <a:fillRect/>
          </a:stretch>
        </p:blipFill>
        <p:spPr>
          <a:xfrm>
            <a:off x="274698" y="1807029"/>
            <a:ext cx="11173103" cy="4480936"/>
          </a:xfrm>
          <a:prstGeom prst="rect">
            <a:avLst/>
          </a:prstGeom>
          <a:ln w="3175">
            <a:solidFill>
              <a:schemeClr val="tx1"/>
            </a:solidFill>
          </a:ln>
        </p:spPr>
      </p:pic>
    </p:spTree>
    <p:extLst>
      <p:ext uri="{BB962C8B-B14F-4D97-AF65-F5344CB8AC3E}">
        <p14:creationId xmlns:p14="http://schemas.microsoft.com/office/powerpoint/2010/main" val="29413049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70D64080-4715-083B-DC81-D31E2F833190}"/>
              </a:ext>
            </a:extLst>
          </p:cNvPr>
          <p:cNvPicPr>
            <a:picLocks noChangeAspect="1"/>
          </p:cNvPicPr>
          <p:nvPr/>
        </p:nvPicPr>
        <p:blipFill>
          <a:blip r:embed="rId3"/>
          <a:stretch>
            <a:fillRect/>
          </a:stretch>
        </p:blipFill>
        <p:spPr>
          <a:xfrm>
            <a:off x="452069" y="2066199"/>
            <a:ext cx="11152980" cy="4098722"/>
          </a:xfrm>
          <a:prstGeom prst="rect">
            <a:avLst/>
          </a:prstGeom>
          <a:noFill/>
        </p:spPr>
      </p:pic>
    </p:spTree>
    <p:extLst>
      <p:ext uri="{BB962C8B-B14F-4D97-AF65-F5344CB8AC3E}">
        <p14:creationId xmlns:p14="http://schemas.microsoft.com/office/powerpoint/2010/main" val="2147122692"/>
      </p:ext>
    </p:extLst>
  </p:cSld>
  <p:clrMapOvr>
    <a:masterClrMapping/>
  </p:clrMapOvr>
  <p:transition spd="med">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8D9F688B-311E-F779-BD42-3A423C90CE9C}"/>
              </a:ext>
            </a:extLst>
          </p:cNvPr>
          <p:cNvPicPr>
            <a:picLocks noChangeAspect="1"/>
          </p:cNvPicPr>
          <p:nvPr/>
        </p:nvPicPr>
        <p:blipFill rotWithShape="1">
          <a:blip r:embed="rId3"/>
          <a:srcRect r="4303"/>
          <a:stretch/>
        </p:blipFill>
        <p:spPr>
          <a:xfrm>
            <a:off x="452070" y="1794749"/>
            <a:ext cx="10673130" cy="2393464"/>
          </a:xfrm>
          <a:prstGeom prst="rect">
            <a:avLst/>
          </a:prstGeom>
        </p:spPr>
      </p:pic>
      <p:pic>
        <p:nvPicPr>
          <p:cNvPr id="4" name="Picture 3">
            <a:extLst>
              <a:ext uri="{FF2B5EF4-FFF2-40B4-BE49-F238E27FC236}">
                <a16:creationId xmlns:a16="http://schemas.microsoft.com/office/drawing/2014/main" id="{A53241C1-E485-FF14-C8CC-0BF5EBB70082}"/>
              </a:ext>
            </a:extLst>
          </p:cNvPr>
          <p:cNvPicPr>
            <a:picLocks noChangeAspect="1"/>
          </p:cNvPicPr>
          <p:nvPr/>
        </p:nvPicPr>
        <p:blipFill rotWithShape="1">
          <a:blip r:embed="rId4"/>
          <a:srcRect t="12072"/>
          <a:stretch/>
        </p:blipFill>
        <p:spPr>
          <a:xfrm>
            <a:off x="245241" y="4079356"/>
            <a:ext cx="10879959" cy="2393464"/>
          </a:xfrm>
          <a:prstGeom prst="rect">
            <a:avLst/>
          </a:prstGeom>
        </p:spPr>
      </p:pic>
    </p:spTree>
    <p:extLst>
      <p:ext uri="{BB962C8B-B14F-4D97-AF65-F5344CB8AC3E}">
        <p14:creationId xmlns:p14="http://schemas.microsoft.com/office/powerpoint/2010/main" val="2604343018"/>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 &amp; Signing Returns in Tally</a:t>
            </a:r>
          </a:p>
        </p:txBody>
      </p:sp>
      <p:graphicFrame>
        <p:nvGraphicFramePr>
          <p:cNvPr id="3" name="Diagram 2">
            <a:extLst>
              <a:ext uri="{FF2B5EF4-FFF2-40B4-BE49-F238E27FC236}">
                <a16:creationId xmlns:a16="http://schemas.microsoft.com/office/drawing/2014/main" id="{530FC322-D242-1A2B-784A-F716D9B78A64}"/>
              </a:ext>
            </a:extLst>
          </p:cNvPr>
          <p:cNvGraphicFramePr/>
          <p:nvPr>
            <p:extLst>
              <p:ext uri="{D42A27DB-BD31-4B8C-83A1-F6EECF244321}">
                <p14:modId xmlns:p14="http://schemas.microsoft.com/office/powerpoint/2010/main" val="750716102"/>
              </p:ext>
            </p:extLst>
          </p:nvPr>
        </p:nvGraphicFramePr>
        <p:xfrm>
          <a:off x="992458" y="2074127"/>
          <a:ext cx="9801922" cy="380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46529"/>
      </p:ext>
    </p:extLst>
  </p:cSld>
  <p:clrMapOvr>
    <a:masterClrMapping/>
  </p:clrMapOvr>
  <p:transition spd="med">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15C9-069A-7908-164E-5AFF8E2C8EDE}"/>
              </a:ext>
            </a:extLst>
          </p:cNvPr>
          <p:cNvSpPr>
            <a:spLocks noGrp="1"/>
          </p:cNvSpPr>
          <p:nvPr>
            <p:ph type="title"/>
          </p:nvPr>
        </p:nvSpPr>
        <p:spPr>
          <a:xfrm>
            <a:off x="324853" y="2936758"/>
            <a:ext cx="11490158" cy="637715"/>
          </a:xfrm>
          <a:solidFill>
            <a:schemeClr val="accent2">
              <a:lumMod val="20000"/>
              <a:lumOff val="80000"/>
            </a:schemeClr>
          </a:solidFill>
        </p:spPr>
        <p:txBody>
          <a:bodyPr/>
          <a:lstStyle/>
          <a:p>
            <a:r>
              <a:rPr lang="en-IN" dirty="0"/>
              <a:t>File NIL Return</a:t>
            </a:r>
          </a:p>
        </p:txBody>
      </p:sp>
    </p:spTree>
    <p:extLst>
      <p:ext uri="{BB962C8B-B14F-4D97-AF65-F5344CB8AC3E}">
        <p14:creationId xmlns:p14="http://schemas.microsoft.com/office/powerpoint/2010/main" val="121057384"/>
      </p:ext>
    </p:extLst>
  </p:cSld>
  <p:clrMapOvr>
    <a:masterClrMapping/>
  </p:clrMapOvr>
  <p:transition spd="med">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9AA1-A22D-98DD-731B-A6860283AA3F}"/>
              </a:ext>
            </a:extLst>
          </p:cNvPr>
          <p:cNvSpPr>
            <a:spLocks noGrp="1"/>
          </p:cNvSpPr>
          <p:nvPr>
            <p:ph type="title"/>
          </p:nvPr>
        </p:nvSpPr>
        <p:spPr/>
        <p:txBody>
          <a:bodyPr/>
          <a:lstStyle/>
          <a:p>
            <a:r>
              <a:rPr lang="en-US" dirty="0"/>
              <a:t>File NIL Return</a:t>
            </a:r>
            <a:endParaRPr lang="en-IN" dirty="0"/>
          </a:p>
        </p:txBody>
      </p:sp>
      <p:graphicFrame>
        <p:nvGraphicFramePr>
          <p:cNvPr id="4" name="Content Placeholder 3">
            <a:extLst>
              <a:ext uri="{FF2B5EF4-FFF2-40B4-BE49-F238E27FC236}">
                <a16:creationId xmlns:a16="http://schemas.microsoft.com/office/drawing/2014/main" id="{1F44F0AE-4660-3360-A5B7-87D8B4D0B274}"/>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390005"/>
      </p:ext>
    </p:extLst>
  </p:cSld>
  <p:clrMapOvr>
    <a:masterClrMapping/>
  </p:clrMapOvr>
  <p:transition spd="med">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a:t>
            </a:r>
            <a:br>
              <a:rPr lang="en-US" sz="2600" dirty="0"/>
            </a:br>
            <a:r>
              <a:rPr lang="en-IN" sz="2800" dirty="0">
                <a:latin typeface="Segoe UI Semilight" panose="020B0402040204020203" pitchFamily="34" charset="0"/>
                <a:cs typeface="Segoe UI Semilight" panose="020B0402040204020203" pitchFamily="34" charset="0"/>
              </a:rPr>
              <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GSTR-1 – IFF Return </a:t>
            </a:r>
            <a:endParaRPr lang="en-IN" dirty="0">
              <a:solidFill>
                <a:schemeClr val="bg1"/>
              </a:solidFill>
            </a:endParaRPr>
          </a:p>
        </p:txBody>
      </p:sp>
    </p:spTree>
    <p:extLst>
      <p:ext uri="{BB962C8B-B14F-4D97-AF65-F5344CB8AC3E}">
        <p14:creationId xmlns:p14="http://schemas.microsoft.com/office/powerpoint/2010/main" val="3981082142"/>
      </p:ext>
    </p:extLst>
  </p:cSld>
  <p:clrMapOvr>
    <a:masterClrMapping/>
  </p:clrMapOvr>
  <p:transition spd="med">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695C3-ADF9-C66E-3218-C53356FE2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A160C-EF30-1554-F562-1EB2D56EF718}"/>
              </a:ext>
            </a:extLst>
          </p:cNvPr>
          <p:cNvSpPr>
            <a:spLocks noGrp="1"/>
          </p:cNvSpPr>
          <p:nvPr>
            <p:ph type="title"/>
          </p:nvPr>
        </p:nvSpPr>
        <p:spPr>
          <a:xfrm>
            <a:off x="315884" y="723876"/>
            <a:ext cx="11289166" cy="454884"/>
          </a:xfrm>
        </p:spPr>
        <p:txBody>
          <a:bodyPr>
            <a:normAutofit/>
          </a:bodyPr>
          <a:lstStyle/>
          <a:p>
            <a:r>
              <a:rPr lang="en-US" sz="2600" dirty="0"/>
              <a:t>GSTR-1 – Quarterly filing / IFF</a:t>
            </a:r>
            <a:endParaRPr lang="en-IN" sz="2600" dirty="0"/>
          </a:p>
        </p:txBody>
      </p:sp>
      <p:graphicFrame>
        <p:nvGraphicFramePr>
          <p:cNvPr id="6" name="Diagram 5">
            <a:extLst>
              <a:ext uri="{FF2B5EF4-FFF2-40B4-BE49-F238E27FC236}">
                <a16:creationId xmlns:a16="http://schemas.microsoft.com/office/drawing/2014/main" id="{CBC83D09-E989-CF5C-7531-9D53081D7C97}"/>
              </a:ext>
            </a:extLst>
          </p:cNvPr>
          <p:cNvGraphicFramePr/>
          <p:nvPr/>
        </p:nvGraphicFramePr>
        <p:xfrm>
          <a:off x="113989" y="1527717"/>
          <a:ext cx="11289166" cy="446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26060"/>
      </p:ext>
    </p:extLst>
  </p:cSld>
  <p:clrMapOvr>
    <a:masterClrMapping/>
  </p:clrMapOvr>
  <p:transition spd="med">
    <p:pull/>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7409-27AE-C110-640A-EF5F7949A9C2}"/>
              </a:ext>
            </a:extLst>
          </p:cNvPr>
          <p:cNvSpPr>
            <a:spLocks noGrp="1"/>
          </p:cNvSpPr>
          <p:nvPr>
            <p:ph type="title"/>
          </p:nvPr>
        </p:nvSpPr>
        <p:spPr/>
        <p:txBody>
          <a:bodyPr/>
          <a:lstStyle/>
          <a:p>
            <a:r>
              <a:rPr lang="en-IN" dirty="0"/>
              <a:t>Process to file GSTR-1 – Quarterly filing / IFF – Connected GST</a:t>
            </a:r>
          </a:p>
        </p:txBody>
      </p:sp>
      <p:graphicFrame>
        <p:nvGraphicFramePr>
          <p:cNvPr id="4" name="Content Placeholder 3">
            <a:extLst>
              <a:ext uri="{FF2B5EF4-FFF2-40B4-BE49-F238E27FC236}">
                <a16:creationId xmlns:a16="http://schemas.microsoft.com/office/drawing/2014/main" id="{A47A41DD-D6AA-4D1A-608E-3D2E6F3765D7}"/>
              </a:ext>
            </a:extLst>
          </p:cNvPr>
          <p:cNvGraphicFramePr>
            <a:graphicFrameLocks noGrp="1"/>
          </p:cNvGraphicFramePr>
          <p:nvPr>
            <p:ph sz="half" idx="1"/>
            <p:extLst>
              <p:ext uri="{D42A27DB-BD31-4B8C-83A1-F6EECF244321}">
                <p14:modId xmlns:p14="http://schemas.microsoft.com/office/powerpoint/2010/main" val="1556331455"/>
              </p:ext>
            </p:extLst>
          </p:nvPr>
        </p:nvGraphicFramePr>
        <p:xfrm>
          <a:off x="452437" y="1803400"/>
          <a:ext cx="11492635"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7824653"/>
      </p:ext>
    </p:extLst>
  </p:cSld>
  <p:clrMapOvr>
    <a:masterClrMapping/>
  </p:clrMapOvr>
  <p:transition spd="med">
    <p:pull/>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4AB3750-1102-4D91-AF4E-735FB38BD080}" vid="{D3E0E75C-4CD9-4FD0-83DE-25118B07903E}"/>
    </a:ext>
  </a:extLst>
</a:theme>
</file>

<file path=ppt/theme/theme2.xml><?xml version="1.0" encoding="utf-8"?>
<a:theme xmlns:a="http://schemas.openxmlformats.org/drawingml/2006/main" name="1_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Custom 77">
      <a:majorFont>
        <a:latin typeface="Open Sans"/>
        <a:ea typeface=""/>
        <a:cs typeface=""/>
      </a:majorFont>
      <a:minorFont>
        <a:latin typeface="Open Sans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aningful Template">
  <a:themeElements>
    <a:clrScheme name="Custom 33">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E76F51"/>
      </a:accent6>
      <a:hlink>
        <a:srgbClr val="2A9D8F"/>
      </a:hlink>
      <a:folHlink>
        <a:srgbClr val="000000"/>
      </a:folHlink>
    </a:clrScheme>
    <a:fontScheme name="Custom 81">
      <a:majorFont>
        <a:latin typeface="Montserrat SemiBold"/>
        <a:ea typeface=""/>
        <a:cs typeface=""/>
      </a:majorFont>
      <a:minorFont>
        <a:latin typeface="Montserrat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eme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B3755641-D591-4B70-968A-1190CA326933}" vid="{8540D7E9-4BEC-430E-B3B9-2261DF0E3CC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30127</TotalTime>
  <Words>14048</Words>
  <Application>Microsoft Office PowerPoint</Application>
  <PresentationFormat>Widescreen</PresentationFormat>
  <Paragraphs>1323</Paragraphs>
  <Slides>190</Slides>
  <Notes>47</Notes>
  <HiddenSlides>0</HiddenSlides>
  <MMClips>0</MMClips>
  <ScaleCrop>false</ScaleCrop>
  <HeadingPairs>
    <vt:vector size="6" baseType="variant">
      <vt:variant>
        <vt:lpstr>Fonts Used</vt:lpstr>
      </vt:variant>
      <vt:variant>
        <vt:i4>29</vt:i4>
      </vt:variant>
      <vt:variant>
        <vt:lpstr>Theme</vt:lpstr>
      </vt:variant>
      <vt:variant>
        <vt:i4>4</vt:i4>
      </vt:variant>
      <vt:variant>
        <vt:lpstr>Slide Titles</vt:lpstr>
      </vt:variant>
      <vt:variant>
        <vt:i4>190</vt:i4>
      </vt:variant>
    </vt:vector>
  </HeadingPairs>
  <TitlesOfParts>
    <vt:vector size="223" baseType="lpstr">
      <vt:lpstr>MS PGothic</vt:lpstr>
      <vt:lpstr>Arial</vt:lpstr>
      <vt:lpstr>Arial Unicode MS</vt:lpstr>
      <vt:lpstr>Barlow SemiBold</vt:lpstr>
      <vt:lpstr>Calibri</vt:lpstr>
      <vt:lpstr>Helvetica Light</vt:lpstr>
      <vt:lpstr>Helvetica Neue Medium</vt:lpstr>
      <vt:lpstr>Lato</vt:lpstr>
      <vt:lpstr>Lato Heavy</vt:lpstr>
      <vt:lpstr>Lato Light</vt:lpstr>
      <vt:lpstr>Lato Semibold</vt:lpstr>
      <vt:lpstr>Montserrat</vt:lpstr>
      <vt:lpstr>Montserrat Light</vt:lpstr>
      <vt:lpstr>Montserrat SemiBold</vt:lpstr>
      <vt:lpstr>Open Sans</vt:lpstr>
      <vt:lpstr>Open Sans Light</vt:lpstr>
      <vt:lpstr>Poppins SemiBold</vt:lpstr>
      <vt:lpstr>Roboto</vt:lpstr>
      <vt:lpstr>Roboto Light</vt:lpstr>
      <vt:lpstr>Roboto Medium</vt:lpstr>
      <vt:lpstr>Segoe UI</vt:lpstr>
      <vt:lpstr>Segoe UI Bold</vt:lpstr>
      <vt:lpstr>Segoe UI Light</vt:lpstr>
      <vt:lpstr>Segoe UI semi light</vt:lpstr>
      <vt:lpstr>Segoe UI Semibold</vt:lpstr>
      <vt:lpstr>Segoe UI Semilight</vt:lpstr>
      <vt:lpstr>Tahoma</vt:lpstr>
      <vt:lpstr>Times New Roman</vt:lpstr>
      <vt:lpstr>Wingdings</vt:lpstr>
      <vt:lpstr>Theme1</vt:lpstr>
      <vt:lpstr>1_Meaningful Template</vt:lpstr>
      <vt:lpstr>Meaningful Template</vt:lpstr>
      <vt:lpstr>Theme2</vt:lpstr>
      <vt:lpstr>GST – Goods &amp; Service Tax</vt:lpstr>
      <vt:lpstr>Introduction to GST</vt:lpstr>
      <vt:lpstr>Benefits of GST</vt:lpstr>
      <vt:lpstr>Existing Indirect Tax Structure in India - subsumed under GST</vt:lpstr>
      <vt:lpstr>Tax Structure - Goods Not Covered under GST</vt:lpstr>
      <vt:lpstr>GSTIN Format &amp; Registration Type</vt:lpstr>
      <vt:lpstr>GSTIN Format</vt:lpstr>
      <vt:lpstr>Registration Type</vt:lpstr>
      <vt:lpstr>Registration Type</vt:lpstr>
      <vt:lpstr>Tax Structure</vt:lpstr>
      <vt:lpstr>Value of Supply - Goods / Services</vt:lpstr>
      <vt:lpstr>Value of Supply - Goods / Services</vt:lpstr>
      <vt:lpstr>Place of Supply</vt:lpstr>
      <vt:lpstr>Place of Supply for GST</vt:lpstr>
      <vt:lpstr>Place of Supply - Goods</vt:lpstr>
      <vt:lpstr>Place of Supply - Goods</vt:lpstr>
      <vt:lpstr>Place of Supply - Goods</vt:lpstr>
      <vt:lpstr>Place of Supply - Services</vt:lpstr>
      <vt:lpstr>Place of Supply - Services</vt:lpstr>
      <vt:lpstr>Scenario to understand Place of Supply</vt:lpstr>
      <vt:lpstr>Scenario to understand Place of Supply</vt:lpstr>
      <vt:lpstr>Scenario to understand Place of Supply</vt:lpstr>
      <vt:lpstr>Scenario to understand Place of Supply</vt:lpstr>
      <vt:lpstr>GST Rates &amp; HSN/SAC Code</vt:lpstr>
      <vt:lpstr>GST Rates</vt:lpstr>
      <vt:lpstr>HSN - Harmonized System of Nomenclature</vt:lpstr>
      <vt:lpstr>SAC - Services Accounting Code</vt:lpstr>
      <vt:lpstr>GST Invoicing</vt:lpstr>
      <vt:lpstr>GST Invoices</vt:lpstr>
      <vt:lpstr>GST Invoices</vt:lpstr>
      <vt:lpstr>GST Invoices - No of copies of the GST invoice required </vt:lpstr>
      <vt:lpstr>Input Tax Credit (ITC)</vt:lpstr>
      <vt:lpstr>Input Tax Credit (ITC)</vt:lpstr>
      <vt:lpstr>Input Tax Credit (ITC Utilization) Rules</vt:lpstr>
      <vt:lpstr>Company Configuration</vt:lpstr>
      <vt:lpstr>GST Company configuration</vt:lpstr>
      <vt:lpstr>GST Sales Cycle</vt:lpstr>
      <vt:lpstr>Business-specific type of Sales Transactions - Basic</vt:lpstr>
      <vt:lpstr>GST Advance Receipts &amp; its Adjustment  </vt:lpstr>
      <vt:lpstr>GST Advance Receipts &amp; its Adjustment  </vt:lpstr>
      <vt:lpstr>Business-specific type of Sales Transactions - Advance</vt:lpstr>
      <vt:lpstr>Business-specific type of Sales Transactions - Advance</vt:lpstr>
      <vt:lpstr>GST Purchase Cycle</vt:lpstr>
      <vt:lpstr>Purchase Transactions</vt:lpstr>
      <vt:lpstr>RCM – Reverse Charge Mechanism</vt:lpstr>
      <vt:lpstr>Reverse Charge Mechanism</vt:lpstr>
      <vt:lpstr>Supplies of goods under reverse charge mechanism</vt:lpstr>
      <vt:lpstr>Reverse Charge Mechanism Flow</vt:lpstr>
      <vt:lpstr>Supplies of goods under reverse charge mechanism</vt:lpstr>
      <vt:lpstr>Supplies of goods under reverse charge mechanism</vt:lpstr>
      <vt:lpstr>Scenario to apply Reverse Charge Mechanism</vt:lpstr>
      <vt:lpstr>Record reverse charge purchases – Goods / Services</vt:lpstr>
      <vt:lpstr>Imports</vt:lpstr>
      <vt:lpstr>Take away on reverse charge Mechanism</vt:lpstr>
      <vt:lpstr>GST Adjustment</vt:lpstr>
      <vt:lpstr> GST Adjustments Entries in TallyPrime</vt:lpstr>
      <vt:lpstr> GST Adjustments Entries in TallyPrime</vt:lpstr>
      <vt:lpstr>GST Returns</vt:lpstr>
      <vt:lpstr>GST Returns - Regular</vt:lpstr>
      <vt:lpstr>GSTR-1</vt:lpstr>
      <vt:lpstr>GSTR-1 – Due date is on 11th </vt:lpstr>
      <vt:lpstr>GSTR-1 Return filing – Modes of filing</vt:lpstr>
      <vt:lpstr>GSTR-1 Return filing - Prerequisites for Filing GSTR-1 </vt:lpstr>
      <vt:lpstr>GSTR Uncertain Transaction/Exceptions  </vt:lpstr>
      <vt:lpstr>Uncertain Transactions to be resolved</vt:lpstr>
      <vt:lpstr>GSTR-1 Return filing: Understanding Uncertain Transactions Filing  </vt:lpstr>
      <vt:lpstr>GSTR-1 Return filing: Resolving Top Uncertain / Exceptions  </vt:lpstr>
      <vt:lpstr>GSTR-1 Return filing: Resolving Top Uncertain / Exceptions  </vt:lpstr>
      <vt:lpstr>File GSTR 1 – Due on 11th</vt:lpstr>
      <vt:lpstr>GSTR-1 Return filing   </vt:lpstr>
      <vt:lpstr>Connected GST – All about “Exchanging Data”</vt:lpstr>
      <vt:lpstr>Enabling GSTIN for API access</vt:lpstr>
      <vt:lpstr>Enabling GSTIN for API access</vt:lpstr>
      <vt:lpstr>Enabling GSTIN for API access</vt:lpstr>
      <vt:lpstr>Enabling GSTIN for API access</vt:lpstr>
      <vt:lpstr>One time configuration</vt:lpstr>
      <vt:lpstr>One-time configuration in Release 5.0 </vt:lpstr>
      <vt:lpstr>Connected GST Experience</vt:lpstr>
      <vt:lpstr>Connected GST – All about “Exchanging Data”</vt:lpstr>
      <vt:lpstr>Upload GST Returns </vt:lpstr>
      <vt:lpstr>Download GST Returns </vt:lpstr>
      <vt:lpstr>File GSTR-1 Return</vt:lpstr>
      <vt:lpstr>GSTR-1 Files Summary / Download Summary </vt:lpstr>
      <vt:lpstr>GST Filed Summary</vt:lpstr>
      <vt:lpstr>GSTR-1 Return filing   </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 &amp; Signing Returns in Tally</vt:lpstr>
      <vt:lpstr>File NIL Return</vt:lpstr>
      <vt:lpstr>File NIL Return</vt:lpstr>
      <vt:lpstr>GSTR-1 Return filing   </vt:lpstr>
      <vt:lpstr>GSTR-1 – Quarterly filing / IFF</vt:lpstr>
      <vt:lpstr>Process to file GSTR-1 – Quarterly filing / IFF – Connected GST</vt:lpstr>
      <vt:lpstr>Process to file GSTR-1 – Quarterly filing / IFF – Offline Mode</vt:lpstr>
      <vt:lpstr>GSTR-3B </vt:lpstr>
      <vt:lpstr>GSTR-3B – Due date on 20th </vt:lpstr>
      <vt:lpstr>GSTR-3B Return filing: Resolving Top Uncertain / Exceptions  </vt:lpstr>
      <vt:lpstr>Understand various export provisions to File GSTR-3B </vt:lpstr>
      <vt:lpstr>Process to file GSTR-3B – Connected GST Upload</vt:lpstr>
      <vt:lpstr>Uploading Return on GST Portal Online process</vt:lpstr>
      <vt:lpstr>Uploading Return on GST Portal online process</vt:lpstr>
      <vt:lpstr>Uploading Return on GST Portal online process</vt:lpstr>
      <vt:lpstr>Uploading Return on GST Portal online process</vt:lpstr>
      <vt:lpstr>Uploading Return on GST Portal</vt:lpstr>
      <vt:lpstr>Uploading Return on GST Portal &amp; Signing Returns in Tally</vt:lpstr>
      <vt:lpstr>GST Utilities</vt:lpstr>
      <vt:lpstr>Single / Bulk Ledger Creation</vt:lpstr>
      <vt:lpstr>Single / Bulk Ledger Creation</vt:lpstr>
      <vt:lpstr>Single Ledger Creation - Ledger creation/alteration&gt; Fetch details using GSTIN/UIN </vt:lpstr>
      <vt:lpstr>Bulk Ledger Creation – Chart of Accounts or GST utilities or Bulk or Multiple create (Goto) </vt:lpstr>
      <vt:lpstr>At Transaction level – Use cases!</vt:lpstr>
      <vt:lpstr>Other Updates - Validate GSTIN/UIN and HSN/SAC Online – below 5.0   </vt:lpstr>
      <vt:lpstr>Other enhancement / changes</vt:lpstr>
      <vt:lpstr>Enhancement in GSTR-3B</vt:lpstr>
      <vt:lpstr>GST Outstanding Reports</vt:lpstr>
      <vt:lpstr>Ledger Outstanding</vt:lpstr>
      <vt:lpstr>Outstanding</vt:lpstr>
      <vt:lpstr>GST Amendments</vt:lpstr>
      <vt:lpstr>GST Amendments</vt:lpstr>
      <vt:lpstr>Effective Dates Applicability- Types</vt:lpstr>
      <vt:lpstr>GST Amendments – Use Cases &amp; its Impact</vt:lpstr>
      <vt:lpstr>GSTR Return Reconciliation</vt:lpstr>
      <vt:lpstr>GST Portal Data of GSTR 1, 2A, 2B Reconciliation with books</vt:lpstr>
      <vt:lpstr>GSTR-1 Reconciliation &amp; GSTR2A/2B Reconciliation </vt:lpstr>
      <vt:lpstr>GSTR-1 Reconciliation &amp; GSTR2A/2B Reconciliation </vt:lpstr>
      <vt:lpstr>Process for reconciling GSTR-2A / 2B</vt:lpstr>
      <vt:lpstr>Return view format – GSTR 2A/ 2B</vt:lpstr>
      <vt:lpstr>GSTR 2A / 2B Recon data</vt:lpstr>
      <vt:lpstr>Voucher no. &amp; amount mismatch in GST portal data with books </vt:lpstr>
      <vt:lpstr>Reporting difference mismatch in GST portal data with books </vt:lpstr>
      <vt:lpstr>Potential Matches for reconciling GST portal data with books </vt:lpstr>
      <vt:lpstr>Reconciliation Enhancements in 5.0</vt:lpstr>
      <vt:lpstr>Scenario 1 : Additional charges or tax charged in invoice</vt:lpstr>
      <vt:lpstr>Scenario 2 : Round off</vt:lpstr>
      <vt:lpstr>Scenario 3: Ignore/exclude purchases that do not belong to me</vt:lpstr>
      <vt:lpstr>Scenario 4: Update potential voucher number from portal to books</vt:lpstr>
      <vt:lpstr>TE-58480 : GSTR-2A recon with online experience </vt:lpstr>
      <vt:lpstr>GST Outstanding Reports</vt:lpstr>
      <vt:lpstr>Ledger Outstanding</vt:lpstr>
      <vt:lpstr>Ledger Outstanding - Payables</vt:lpstr>
      <vt:lpstr>Ledger Outstanding - Receivables</vt:lpstr>
      <vt:lpstr>Ledger Outstanding - Ledger</vt:lpstr>
      <vt:lpstr>Pre-defined Save view for easy access</vt:lpstr>
      <vt:lpstr>GSTR Return activities</vt:lpstr>
      <vt:lpstr>GSTR Track Return Experience</vt:lpstr>
      <vt:lpstr>Track GST Return Activities report</vt:lpstr>
      <vt:lpstr>GSTR-9 Annual Computation</vt:lpstr>
      <vt:lpstr>GSTR-9 – Annual Return to be filed before 31st Dec of every year</vt:lpstr>
      <vt:lpstr>GSTR-9 – Annual Computation</vt:lpstr>
      <vt:lpstr>Top GST Calls</vt:lpstr>
      <vt:lpstr>Value of Supply - Goods / Services Examples</vt:lpstr>
      <vt:lpstr>Value of Supply - Goods / Services Examples</vt:lpstr>
      <vt:lpstr>Value of Supply - Goods / Services Examples</vt:lpstr>
      <vt:lpstr>GST Calculations – Scenarios</vt:lpstr>
      <vt:lpstr>GST / HSNSAC Hierarchy Level below TallyPrime Rel 2.1</vt:lpstr>
      <vt:lpstr>GST / HSNSAC Hierarchy Level below TallyPrime Rel 3.x onwards</vt:lpstr>
      <vt:lpstr>GST / HSNSAC Hierarchy enhanced post 3.x onwards</vt:lpstr>
      <vt:lpstr>GST Calculations – Scenario 1/6</vt:lpstr>
      <vt:lpstr>GST Calculations – Scenario 2/6</vt:lpstr>
      <vt:lpstr>GST Calculations – Scenario 3/6</vt:lpstr>
      <vt:lpstr>GST Calculations – Scenario 4/6</vt:lpstr>
      <vt:lpstr>GST Calculations – Scenario 5/6</vt:lpstr>
      <vt:lpstr>GST Calculations – Scenario 6/6</vt:lpstr>
      <vt:lpstr>GST Calculations – Scenarios</vt:lpstr>
      <vt:lpstr>Record Stock Transfers or Branch Transfers  </vt:lpstr>
      <vt:lpstr>GSTR-1 Filing – Scenarios – This is solved in 5.0</vt:lpstr>
      <vt:lpstr>GSTR-1 Filing – Scenarios</vt:lpstr>
      <vt:lpstr>GSTR-1 Filing – Scenarios</vt:lpstr>
      <vt:lpstr>GSTR-1 Filing – Scenarios</vt:lpstr>
      <vt:lpstr>GSTR-1 Filing – Scenarios – This is resolved in 5.0</vt:lpstr>
      <vt:lpstr>GSTR-1 Filing – Scenarios</vt:lpstr>
      <vt:lpstr>GSTR – 2A/2B Recon</vt:lpstr>
      <vt:lpstr>GSTR – 2A/2B Recon</vt:lpstr>
      <vt:lpstr>GSTR – 2A/2B - Potential matches (Excluding Section)</vt:lpstr>
      <vt:lpstr>GST Amendments Scenario 1</vt:lpstr>
      <vt:lpstr>GST Amendments Scenario – Inward Purchase</vt:lpstr>
      <vt:lpstr>Release 5.0 FAQ’s</vt:lpstr>
      <vt:lpstr>Scenario 1</vt:lpstr>
      <vt:lpstr>Scenario 2</vt:lpstr>
      <vt:lpstr>Scenario 3</vt:lpstr>
      <vt:lpstr>Scenario 4</vt:lpstr>
      <vt:lpstr>Scenario 5</vt:lpstr>
      <vt:lpstr>Need to train on Release 5.0 FAQ’s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TallyPrime Release 1.1</dc:title>
  <dc:creator>Komala Devi V</dc:creator>
  <cp:lastModifiedBy>user.gtpl</cp:lastModifiedBy>
  <cp:revision>189</cp:revision>
  <dcterms:created xsi:type="dcterms:W3CDTF">2020-12-15T10:35:43Z</dcterms:created>
  <dcterms:modified xsi:type="dcterms:W3CDTF">2024-12-10T05:32:46Z</dcterms:modified>
</cp:coreProperties>
</file>